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notesMasterIdLst>
    <p:notesMasterId r:id="rId3"/>
  </p:notesMasterIdLst>
  <p:sldIdLst>
    <p:sldId id="260" r:id="rId2"/>
  </p:sldIdLst>
  <p:sldSz cx="34747200" cy="34747200"/>
  <p:notesSz cx="6858000" cy="9144000"/>
  <p:defaultTextStyle>
    <a:defPPr>
      <a:defRPr lang="en-US"/>
    </a:defPPr>
    <a:lvl1pPr marL="0" algn="l" defTabSz="3970065" rtl="0" eaLnBrk="1" latinLnBrk="0" hangingPunct="1">
      <a:defRPr sz="7815" kern="1200">
        <a:solidFill>
          <a:schemeClr val="tx1"/>
        </a:solidFill>
        <a:latin typeface="+mn-lt"/>
        <a:ea typeface="+mn-ea"/>
        <a:cs typeface="+mn-cs"/>
      </a:defRPr>
    </a:lvl1pPr>
    <a:lvl2pPr marL="1985032" algn="l" defTabSz="3970065" rtl="0" eaLnBrk="1" latinLnBrk="0" hangingPunct="1">
      <a:defRPr sz="7815" kern="1200">
        <a:solidFill>
          <a:schemeClr val="tx1"/>
        </a:solidFill>
        <a:latin typeface="+mn-lt"/>
        <a:ea typeface="+mn-ea"/>
        <a:cs typeface="+mn-cs"/>
      </a:defRPr>
    </a:lvl2pPr>
    <a:lvl3pPr marL="3970065" algn="l" defTabSz="3970065" rtl="0" eaLnBrk="1" latinLnBrk="0" hangingPunct="1">
      <a:defRPr sz="7815" kern="1200">
        <a:solidFill>
          <a:schemeClr val="tx1"/>
        </a:solidFill>
        <a:latin typeface="+mn-lt"/>
        <a:ea typeface="+mn-ea"/>
        <a:cs typeface="+mn-cs"/>
      </a:defRPr>
    </a:lvl3pPr>
    <a:lvl4pPr marL="5955097" algn="l" defTabSz="3970065" rtl="0" eaLnBrk="1" latinLnBrk="0" hangingPunct="1">
      <a:defRPr sz="7815" kern="1200">
        <a:solidFill>
          <a:schemeClr val="tx1"/>
        </a:solidFill>
        <a:latin typeface="+mn-lt"/>
        <a:ea typeface="+mn-ea"/>
        <a:cs typeface="+mn-cs"/>
      </a:defRPr>
    </a:lvl4pPr>
    <a:lvl5pPr marL="7940129" algn="l" defTabSz="3970065" rtl="0" eaLnBrk="1" latinLnBrk="0" hangingPunct="1">
      <a:defRPr sz="7815" kern="1200">
        <a:solidFill>
          <a:schemeClr val="tx1"/>
        </a:solidFill>
        <a:latin typeface="+mn-lt"/>
        <a:ea typeface="+mn-ea"/>
        <a:cs typeface="+mn-cs"/>
      </a:defRPr>
    </a:lvl5pPr>
    <a:lvl6pPr marL="9925162" algn="l" defTabSz="3970065" rtl="0" eaLnBrk="1" latinLnBrk="0" hangingPunct="1">
      <a:defRPr sz="7815" kern="1200">
        <a:solidFill>
          <a:schemeClr val="tx1"/>
        </a:solidFill>
        <a:latin typeface="+mn-lt"/>
        <a:ea typeface="+mn-ea"/>
        <a:cs typeface="+mn-cs"/>
      </a:defRPr>
    </a:lvl6pPr>
    <a:lvl7pPr marL="11910195" algn="l" defTabSz="3970065" rtl="0" eaLnBrk="1" latinLnBrk="0" hangingPunct="1">
      <a:defRPr sz="7815" kern="1200">
        <a:solidFill>
          <a:schemeClr val="tx1"/>
        </a:solidFill>
        <a:latin typeface="+mn-lt"/>
        <a:ea typeface="+mn-ea"/>
        <a:cs typeface="+mn-cs"/>
      </a:defRPr>
    </a:lvl7pPr>
    <a:lvl8pPr marL="13895227" algn="l" defTabSz="3970065" rtl="0" eaLnBrk="1" latinLnBrk="0" hangingPunct="1">
      <a:defRPr sz="7815" kern="1200">
        <a:solidFill>
          <a:schemeClr val="tx1"/>
        </a:solidFill>
        <a:latin typeface="+mn-lt"/>
        <a:ea typeface="+mn-ea"/>
        <a:cs typeface="+mn-cs"/>
      </a:defRPr>
    </a:lvl8pPr>
    <a:lvl9pPr marL="15880259" algn="l" defTabSz="3970065" rtl="0" eaLnBrk="1" latinLnBrk="0" hangingPunct="1">
      <a:defRPr sz="7815"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456" userDrawn="1">
          <p15:clr>
            <a:srgbClr val="A4A3A4"/>
          </p15:clr>
        </p15:guide>
        <p15:guide id="2" pos="192" userDrawn="1">
          <p15:clr>
            <a:srgbClr val="A4A3A4"/>
          </p15:clr>
        </p15:guide>
        <p15:guide id="3" pos="5352" userDrawn="1">
          <p15:clr>
            <a:srgbClr val="A4A3A4"/>
          </p15:clr>
        </p15:guide>
        <p15:guide id="4" pos="5736" userDrawn="1">
          <p15:clr>
            <a:srgbClr val="A4A3A4"/>
          </p15:clr>
        </p15:guide>
        <p15:guide id="5" pos="16104" userDrawn="1">
          <p15:clr>
            <a:srgbClr val="A4A3A4"/>
          </p15:clr>
        </p15:guide>
        <p15:guide id="6" pos="16488" userDrawn="1">
          <p15:clr>
            <a:srgbClr val="A4A3A4"/>
          </p15:clr>
        </p15:guide>
        <p15:guide id="7" pos="21648" userDrawn="1">
          <p15:clr>
            <a:srgbClr val="A4A3A4"/>
          </p15:clr>
        </p15:guide>
        <p15:guide id="8" orient="horz" pos="18408" userDrawn="1">
          <p15:clr>
            <a:srgbClr val="A4A3A4"/>
          </p15:clr>
        </p15:guide>
        <p15:guide id="9" orient="horz" pos="216" userDrawn="1">
          <p15:clr>
            <a:srgbClr val="A4A3A4"/>
          </p15:clr>
        </p15:guide>
        <p15:guide id="10" orient="horz" pos="30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5F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627" autoAdjust="0"/>
    <p:restoredTop sz="94606" autoAdjust="0"/>
  </p:normalViewPr>
  <p:slideViewPr>
    <p:cSldViewPr snapToGrid="0" showGuides="1">
      <p:cViewPr>
        <p:scale>
          <a:sx n="32" d="100"/>
          <a:sy n="32" d="100"/>
        </p:scale>
        <p:origin x="-6032" y="-728"/>
      </p:cViewPr>
      <p:guideLst>
        <p:guide orient="horz" pos="3456"/>
        <p:guide orient="horz" pos="18408"/>
        <p:guide orient="horz" pos="216"/>
        <p:guide orient="horz" pos="3096"/>
        <p:guide pos="192"/>
        <p:guide pos="5352"/>
        <p:guide pos="5736"/>
        <p:guide pos="16104"/>
        <p:guide pos="16488"/>
        <p:guide pos="216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1" Type="http://schemas.openxmlformats.org/officeDocument/2006/relationships/image" Target="../media/image1.wmf"/><Relationship Id="rId2"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278B81-4B7C-4041-8BE1-392D534AEF32}" type="datetimeFigureOut">
              <a:rPr lang="en-US" smtClean="0"/>
              <a:t>3/20/18</a:t>
            </a:fld>
            <a:endParaRPr lang="en-US"/>
          </a:p>
        </p:txBody>
      </p:sp>
      <p:sp>
        <p:nvSpPr>
          <p:cNvPr id="4" name="Slide Image Placeholder 3"/>
          <p:cNvSpPr>
            <a:spLocks noGrp="1" noRot="1" noChangeAspect="1"/>
          </p:cNvSpPr>
          <p:nvPr>
            <p:ph type="sldImg" idx="2"/>
          </p:nvPr>
        </p:nvSpPr>
        <p:spPr>
          <a:xfrm>
            <a:off x="1885950" y="1143000"/>
            <a:ext cx="30861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997AA3-98E8-4168-8DEA-664D02E604D4}" type="slidenum">
              <a:rPr lang="en-US" smtClean="0"/>
              <a:t>‹#›</a:t>
            </a:fld>
            <a:endParaRPr lang="en-US"/>
          </a:p>
        </p:txBody>
      </p:sp>
    </p:spTree>
    <p:extLst>
      <p:ext uri="{BB962C8B-B14F-4D97-AF65-F5344CB8AC3E}">
        <p14:creationId xmlns:p14="http://schemas.microsoft.com/office/powerpoint/2010/main" val="2350252465"/>
      </p:ext>
    </p:extLst>
  </p:cSld>
  <p:clrMap bg1="lt1" tx1="dk1" bg2="lt2" tx2="dk2" accent1="accent1" accent2="accent2" accent3="accent3" accent4="accent4" accent5="accent5" accent6="accent6" hlink="hlink" folHlink="folHlink"/>
  <p:notesStyle>
    <a:lvl1pPr marL="0" algn="l" defTabSz="3970065" rtl="0" eaLnBrk="1" latinLnBrk="0" hangingPunct="1">
      <a:defRPr sz="5210" kern="1200">
        <a:solidFill>
          <a:schemeClr val="tx1"/>
        </a:solidFill>
        <a:latin typeface="+mn-lt"/>
        <a:ea typeface="+mn-ea"/>
        <a:cs typeface="+mn-cs"/>
      </a:defRPr>
    </a:lvl1pPr>
    <a:lvl2pPr marL="1985032" algn="l" defTabSz="3970065" rtl="0" eaLnBrk="1" latinLnBrk="0" hangingPunct="1">
      <a:defRPr sz="5210" kern="1200">
        <a:solidFill>
          <a:schemeClr val="tx1"/>
        </a:solidFill>
        <a:latin typeface="+mn-lt"/>
        <a:ea typeface="+mn-ea"/>
        <a:cs typeface="+mn-cs"/>
      </a:defRPr>
    </a:lvl2pPr>
    <a:lvl3pPr marL="3970065" algn="l" defTabSz="3970065" rtl="0" eaLnBrk="1" latinLnBrk="0" hangingPunct="1">
      <a:defRPr sz="5210" kern="1200">
        <a:solidFill>
          <a:schemeClr val="tx1"/>
        </a:solidFill>
        <a:latin typeface="+mn-lt"/>
        <a:ea typeface="+mn-ea"/>
        <a:cs typeface="+mn-cs"/>
      </a:defRPr>
    </a:lvl3pPr>
    <a:lvl4pPr marL="5955097" algn="l" defTabSz="3970065" rtl="0" eaLnBrk="1" latinLnBrk="0" hangingPunct="1">
      <a:defRPr sz="5210" kern="1200">
        <a:solidFill>
          <a:schemeClr val="tx1"/>
        </a:solidFill>
        <a:latin typeface="+mn-lt"/>
        <a:ea typeface="+mn-ea"/>
        <a:cs typeface="+mn-cs"/>
      </a:defRPr>
    </a:lvl4pPr>
    <a:lvl5pPr marL="7940129" algn="l" defTabSz="3970065" rtl="0" eaLnBrk="1" latinLnBrk="0" hangingPunct="1">
      <a:defRPr sz="5210" kern="1200">
        <a:solidFill>
          <a:schemeClr val="tx1"/>
        </a:solidFill>
        <a:latin typeface="+mn-lt"/>
        <a:ea typeface="+mn-ea"/>
        <a:cs typeface="+mn-cs"/>
      </a:defRPr>
    </a:lvl5pPr>
    <a:lvl6pPr marL="9925162" algn="l" defTabSz="3970065" rtl="0" eaLnBrk="1" latinLnBrk="0" hangingPunct="1">
      <a:defRPr sz="5210" kern="1200">
        <a:solidFill>
          <a:schemeClr val="tx1"/>
        </a:solidFill>
        <a:latin typeface="+mn-lt"/>
        <a:ea typeface="+mn-ea"/>
        <a:cs typeface="+mn-cs"/>
      </a:defRPr>
    </a:lvl6pPr>
    <a:lvl7pPr marL="11910195" algn="l" defTabSz="3970065" rtl="0" eaLnBrk="1" latinLnBrk="0" hangingPunct="1">
      <a:defRPr sz="5210" kern="1200">
        <a:solidFill>
          <a:schemeClr val="tx1"/>
        </a:solidFill>
        <a:latin typeface="+mn-lt"/>
        <a:ea typeface="+mn-ea"/>
        <a:cs typeface="+mn-cs"/>
      </a:defRPr>
    </a:lvl7pPr>
    <a:lvl8pPr marL="13895227" algn="l" defTabSz="3970065" rtl="0" eaLnBrk="1" latinLnBrk="0" hangingPunct="1">
      <a:defRPr sz="5210" kern="1200">
        <a:solidFill>
          <a:schemeClr val="tx1"/>
        </a:solidFill>
        <a:latin typeface="+mn-lt"/>
        <a:ea typeface="+mn-ea"/>
        <a:cs typeface="+mn-cs"/>
      </a:defRPr>
    </a:lvl8pPr>
    <a:lvl9pPr marL="15880259" algn="l" defTabSz="3970065" rtl="0" eaLnBrk="1" latinLnBrk="0" hangingPunct="1">
      <a:defRPr sz="521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997AA3-98E8-4168-8DEA-664D02E604D4}" type="slidenum">
              <a:rPr lang="en-US" smtClean="0"/>
              <a:t>1</a:t>
            </a:fld>
            <a:endParaRPr lang="en-US"/>
          </a:p>
        </p:txBody>
      </p:sp>
    </p:spTree>
    <p:extLst>
      <p:ext uri="{BB962C8B-B14F-4D97-AF65-F5344CB8AC3E}">
        <p14:creationId xmlns:p14="http://schemas.microsoft.com/office/powerpoint/2010/main" val="3552504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13" name="Title 12"/>
          <p:cNvSpPr>
            <a:spLocks noGrp="1"/>
          </p:cNvSpPr>
          <p:nvPr>
            <p:ph type="title"/>
          </p:nvPr>
        </p:nvSpPr>
        <p:spPr>
          <a:xfrm>
            <a:off x="6646330" y="776006"/>
            <a:ext cx="21486710" cy="3000858"/>
          </a:xfrm>
          <a:prstGeom prst="rect">
            <a:avLst/>
          </a:prstGeom>
        </p:spPr>
        <p:txBody>
          <a:bodyPr lIns="457200" rIns="457200" anchor="ctr" anchorCtr="0">
            <a:noAutofit/>
          </a:bodyPr>
          <a:lstStyle>
            <a:lvl1pPr algn="ctr">
              <a:defRPr sz="8000" b="1"/>
            </a:lvl1pPr>
          </a:lstStyle>
          <a:p>
            <a:r>
              <a:rPr lang="en-US" dirty="0"/>
              <a:t>Click to edit Master title style</a:t>
            </a:r>
          </a:p>
        </p:txBody>
      </p:sp>
      <p:sp>
        <p:nvSpPr>
          <p:cNvPr id="15" name="Text Placeholder 14"/>
          <p:cNvSpPr>
            <a:spLocks noGrp="1"/>
          </p:cNvSpPr>
          <p:nvPr>
            <p:ph type="body" sz="quarter" idx="10" hasCustomPrompt="1"/>
          </p:nvPr>
        </p:nvSpPr>
        <p:spPr>
          <a:xfrm>
            <a:off x="307908" y="6354832"/>
            <a:ext cx="8178800" cy="861774"/>
          </a:xfrm>
          <a:prstGeom prst="rect">
            <a:avLst/>
          </a:prstGeom>
        </p:spPr>
        <p:txBody>
          <a:bodyPr wrap="square" lIns="182880" tIns="182880" rIns="182880" bIns="182880">
            <a:spAutoFit/>
          </a:bodyPr>
          <a:lstStyle>
            <a:lvl1pPr marL="0" indent="0">
              <a:buNone/>
              <a:defRPr sz="3200"/>
            </a:lvl1pPr>
            <a:lvl2pPr marL="238125" indent="0">
              <a:buNone/>
              <a:defRPr sz="2800"/>
            </a:lvl2pPr>
            <a:lvl3pPr marL="477837" indent="0">
              <a:buNone/>
              <a:defRPr sz="2000"/>
            </a:lvl3pPr>
            <a:lvl4pPr marL="636588" indent="0">
              <a:buNone/>
              <a:defRPr sz="1800"/>
            </a:lvl4pPr>
            <a:lvl5pPr marL="795338" indent="0">
              <a:buNone/>
              <a:defRPr sz="1800"/>
            </a:lvl5pPr>
          </a:lstStyle>
          <a:p>
            <a:pPr lvl="0"/>
            <a:r>
              <a:rPr lang="en-US" dirty="0"/>
              <a:t>Add your text here</a:t>
            </a:r>
          </a:p>
        </p:txBody>
      </p:sp>
      <p:sp>
        <p:nvSpPr>
          <p:cNvPr id="3" name="Text Placeholder 2"/>
          <p:cNvSpPr>
            <a:spLocks noGrp="1"/>
          </p:cNvSpPr>
          <p:nvPr>
            <p:ph type="body" sz="quarter" idx="11" hasCustomPrompt="1"/>
          </p:nvPr>
        </p:nvSpPr>
        <p:spPr>
          <a:xfrm>
            <a:off x="307908" y="5480187"/>
            <a:ext cx="8178800" cy="874645"/>
          </a:xfrm>
          <a:prstGeom prst="rect">
            <a:avLst/>
          </a:prstGeom>
          <a:solidFill>
            <a:srgbClr val="435FAA"/>
          </a:solidFill>
        </p:spPr>
        <p:txBody>
          <a:bodyPr anchor="ctr" anchorCtr="0"/>
          <a:lstStyle>
            <a:lvl1pPr marL="0" indent="0" algn="ctr">
              <a:buNone/>
              <a:defRPr sz="4000">
                <a:solidFill>
                  <a:schemeClr val="bg1"/>
                </a:solidFill>
              </a:defRPr>
            </a:lvl1pPr>
            <a:lvl2pPr marL="1737204" indent="0">
              <a:buNone/>
              <a:defRPr sz="3600">
                <a:solidFill>
                  <a:schemeClr val="bg1"/>
                </a:solidFill>
              </a:defRPr>
            </a:lvl2pPr>
            <a:lvl3pPr marL="3474408" indent="0">
              <a:buNone/>
              <a:defRPr sz="3200">
                <a:solidFill>
                  <a:schemeClr val="bg1"/>
                </a:solidFill>
              </a:defRPr>
            </a:lvl3pPr>
            <a:lvl4pPr marL="5211612" indent="0">
              <a:buNone/>
              <a:defRPr sz="2400">
                <a:solidFill>
                  <a:schemeClr val="bg1"/>
                </a:solidFill>
              </a:defRPr>
            </a:lvl4pPr>
            <a:lvl5pPr marL="6948814" indent="0">
              <a:buNone/>
              <a:defRPr sz="2400">
                <a:solidFill>
                  <a:schemeClr val="bg1"/>
                </a:solidFill>
              </a:defRPr>
            </a:lvl5pPr>
          </a:lstStyle>
          <a:p>
            <a:pPr lvl="0"/>
            <a:r>
              <a:rPr lang="en-US" dirty="0"/>
              <a:t>Header</a:t>
            </a:r>
          </a:p>
        </p:txBody>
      </p:sp>
      <p:sp>
        <p:nvSpPr>
          <p:cNvPr id="6" name="Text Placeholder 14"/>
          <p:cNvSpPr>
            <a:spLocks noGrp="1"/>
          </p:cNvSpPr>
          <p:nvPr>
            <p:ph type="body" sz="quarter" idx="12" hasCustomPrompt="1"/>
          </p:nvPr>
        </p:nvSpPr>
        <p:spPr>
          <a:xfrm>
            <a:off x="26182778" y="6354832"/>
            <a:ext cx="8178800" cy="861774"/>
          </a:xfrm>
          <a:prstGeom prst="rect">
            <a:avLst/>
          </a:prstGeom>
        </p:spPr>
        <p:txBody>
          <a:bodyPr wrap="square" lIns="182880" tIns="182880" rIns="182880" bIns="182880">
            <a:spAutoFit/>
          </a:bodyPr>
          <a:lstStyle>
            <a:lvl1pPr marL="0" indent="0">
              <a:buNone/>
              <a:defRPr sz="3200"/>
            </a:lvl1pPr>
            <a:lvl2pPr marL="238125" indent="0">
              <a:buNone/>
              <a:defRPr sz="2800"/>
            </a:lvl2pPr>
            <a:lvl3pPr marL="477837" indent="0">
              <a:buNone/>
              <a:defRPr sz="2000"/>
            </a:lvl3pPr>
            <a:lvl4pPr marL="636588" indent="0">
              <a:buNone/>
              <a:defRPr sz="1800"/>
            </a:lvl4pPr>
            <a:lvl5pPr marL="795338" indent="0">
              <a:buNone/>
              <a:defRPr sz="1800"/>
            </a:lvl5pPr>
          </a:lstStyle>
          <a:p>
            <a:pPr lvl="0"/>
            <a:r>
              <a:rPr lang="en-US" dirty="0"/>
              <a:t>Add your text here</a:t>
            </a:r>
          </a:p>
        </p:txBody>
      </p:sp>
      <p:sp>
        <p:nvSpPr>
          <p:cNvPr id="7" name="Text Placeholder 2"/>
          <p:cNvSpPr>
            <a:spLocks noGrp="1"/>
          </p:cNvSpPr>
          <p:nvPr>
            <p:ph type="body" sz="quarter" idx="13" hasCustomPrompt="1"/>
          </p:nvPr>
        </p:nvSpPr>
        <p:spPr>
          <a:xfrm>
            <a:off x="26182778" y="5480187"/>
            <a:ext cx="8178800" cy="874645"/>
          </a:xfrm>
          <a:prstGeom prst="rect">
            <a:avLst/>
          </a:prstGeom>
          <a:solidFill>
            <a:srgbClr val="435FAA"/>
          </a:solidFill>
        </p:spPr>
        <p:txBody>
          <a:bodyPr anchor="ctr" anchorCtr="0"/>
          <a:lstStyle>
            <a:lvl1pPr marL="0" indent="0" algn="ctr">
              <a:buNone/>
              <a:defRPr sz="4000">
                <a:solidFill>
                  <a:schemeClr val="bg1"/>
                </a:solidFill>
              </a:defRPr>
            </a:lvl1pPr>
            <a:lvl2pPr marL="1737204" indent="0">
              <a:buNone/>
              <a:defRPr sz="3600">
                <a:solidFill>
                  <a:schemeClr val="bg1"/>
                </a:solidFill>
              </a:defRPr>
            </a:lvl2pPr>
            <a:lvl3pPr marL="3474408" indent="0">
              <a:buNone/>
              <a:defRPr sz="3200">
                <a:solidFill>
                  <a:schemeClr val="bg1"/>
                </a:solidFill>
              </a:defRPr>
            </a:lvl3pPr>
            <a:lvl4pPr marL="5211612" indent="0">
              <a:buNone/>
              <a:defRPr sz="2400">
                <a:solidFill>
                  <a:schemeClr val="bg1"/>
                </a:solidFill>
              </a:defRPr>
            </a:lvl4pPr>
            <a:lvl5pPr marL="6948814" indent="0">
              <a:buNone/>
              <a:defRPr sz="2400">
                <a:solidFill>
                  <a:schemeClr val="bg1"/>
                </a:solidFill>
              </a:defRPr>
            </a:lvl5pPr>
          </a:lstStyle>
          <a:p>
            <a:pPr lvl="0"/>
            <a:r>
              <a:rPr lang="en-US" dirty="0"/>
              <a:t>Header</a:t>
            </a:r>
          </a:p>
        </p:txBody>
      </p:sp>
      <p:sp>
        <p:nvSpPr>
          <p:cNvPr id="10" name="Text Placeholder 14"/>
          <p:cNvSpPr>
            <a:spLocks noGrp="1"/>
          </p:cNvSpPr>
          <p:nvPr>
            <p:ph type="body" sz="quarter" idx="14" hasCustomPrompt="1"/>
          </p:nvPr>
        </p:nvSpPr>
        <p:spPr>
          <a:xfrm>
            <a:off x="9162561" y="6354832"/>
            <a:ext cx="16386393" cy="861774"/>
          </a:xfrm>
          <a:prstGeom prst="rect">
            <a:avLst/>
          </a:prstGeom>
        </p:spPr>
        <p:txBody>
          <a:bodyPr wrap="square" lIns="182880" tIns="182880" rIns="182880" bIns="182880">
            <a:spAutoFit/>
          </a:bodyPr>
          <a:lstStyle>
            <a:lvl1pPr marL="0" indent="0">
              <a:buNone/>
              <a:defRPr sz="3200"/>
            </a:lvl1pPr>
            <a:lvl2pPr marL="238125" indent="0">
              <a:buNone/>
              <a:defRPr sz="2800"/>
            </a:lvl2pPr>
            <a:lvl3pPr marL="477837" indent="0">
              <a:buNone/>
              <a:defRPr sz="2000"/>
            </a:lvl3pPr>
            <a:lvl4pPr marL="636588" indent="0">
              <a:buNone/>
              <a:defRPr sz="1800"/>
            </a:lvl4pPr>
            <a:lvl5pPr marL="795338" indent="0">
              <a:buNone/>
              <a:defRPr sz="1800"/>
            </a:lvl5pPr>
          </a:lstStyle>
          <a:p>
            <a:pPr lvl="0"/>
            <a:r>
              <a:rPr lang="en-US" dirty="0"/>
              <a:t>Add your text here</a:t>
            </a:r>
          </a:p>
        </p:txBody>
      </p:sp>
      <p:sp>
        <p:nvSpPr>
          <p:cNvPr id="11" name="Text Placeholder 2"/>
          <p:cNvSpPr>
            <a:spLocks noGrp="1"/>
          </p:cNvSpPr>
          <p:nvPr>
            <p:ph type="body" sz="quarter" idx="15" hasCustomPrompt="1"/>
          </p:nvPr>
        </p:nvSpPr>
        <p:spPr>
          <a:xfrm>
            <a:off x="9167349" y="5480187"/>
            <a:ext cx="16393648" cy="874645"/>
          </a:xfrm>
          <a:prstGeom prst="rect">
            <a:avLst/>
          </a:prstGeom>
          <a:solidFill>
            <a:srgbClr val="435FAA"/>
          </a:solidFill>
        </p:spPr>
        <p:txBody>
          <a:bodyPr anchor="ctr" anchorCtr="0"/>
          <a:lstStyle>
            <a:lvl1pPr marL="0" indent="0" algn="ctr">
              <a:buNone/>
              <a:defRPr sz="4000">
                <a:solidFill>
                  <a:schemeClr val="bg1"/>
                </a:solidFill>
              </a:defRPr>
            </a:lvl1pPr>
            <a:lvl2pPr marL="1737204" indent="0">
              <a:buNone/>
              <a:defRPr sz="3600">
                <a:solidFill>
                  <a:schemeClr val="bg1"/>
                </a:solidFill>
              </a:defRPr>
            </a:lvl2pPr>
            <a:lvl3pPr marL="3474408" indent="0">
              <a:buNone/>
              <a:defRPr sz="3200">
                <a:solidFill>
                  <a:schemeClr val="bg1"/>
                </a:solidFill>
              </a:defRPr>
            </a:lvl3pPr>
            <a:lvl4pPr marL="5211612" indent="0">
              <a:buNone/>
              <a:defRPr sz="2400">
                <a:solidFill>
                  <a:schemeClr val="bg1"/>
                </a:solidFill>
              </a:defRPr>
            </a:lvl4pPr>
            <a:lvl5pPr marL="6948814" indent="0">
              <a:buNone/>
              <a:defRPr sz="2400">
                <a:solidFill>
                  <a:schemeClr val="bg1"/>
                </a:solidFill>
              </a:defRPr>
            </a:lvl5pPr>
          </a:lstStyle>
          <a:p>
            <a:pPr lvl="0"/>
            <a:r>
              <a:rPr lang="en-US" dirty="0"/>
              <a:t>Header</a:t>
            </a:r>
          </a:p>
        </p:txBody>
      </p:sp>
    </p:spTree>
    <p:extLst>
      <p:ext uri="{BB962C8B-B14F-4D97-AF65-F5344CB8AC3E}">
        <p14:creationId xmlns:p14="http://schemas.microsoft.com/office/powerpoint/2010/main" val="114889212"/>
      </p:ext>
    </p:extLst>
  </p:cSld>
  <p:clrMapOvr>
    <a:masterClrMapping/>
  </p:clrMapOvr>
  <p:extLst mod="1">
    <p:ext uri="{DCECCB84-F9BA-43D5-87BE-67443E8EF086}">
      <p15:sldGuideLst xmlns:p15="http://schemas.microsoft.com/office/powerpoint/2012/main" xmlns="">
        <p15:guide id="1" pos="10944" userDrawn="1">
          <p15:clr>
            <a:srgbClr val="FBAE40"/>
          </p15:clr>
        </p15:guide>
      </p15:sldGuideLst>
    </p:ext>
  </p:extLst>
</p:sldLayout>
</file>

<file path=ppt/slideMasters/_rels/slideMaster1.xml.rels><?xml version="1.0" encoding="UTF-8" standalone="yes"?>
<Relationships xmlns="http://schemas.openxmlformats.org/package/2006/relationships"><Relationship Id="rId9" Type="http://schemas.openxmlformats.org/officeDocument/2006/relationships/hyperlink" Target="http://www.facebook.com/pages/PosterPresentationscom/217914411419?v=app_4949752878&amp;ref=ts" TargetMode="External"/><Relationship Id="rId20" Type="http://schemas.openxmlformats.org/officeDocument/2006/relationships/image" Target="../media/image4.wmf"/><Relationship Id="rId10" Type="http://schemas.openxmlformats.org/officeDocument/2006/relationships/image" Target="../media/image6.jpeg"/><Relationship Id="rId11" Type="http://schemas.openxmlformats.org/officeDocument/2006/relationships/oleObject" Target="../embeddings/oleObject3.bin"/><Relationship Id="rId12" Type="http://schemas.openxmlformats.org/officeDocument/2006/relationships/oleObject" Target="../embeddings/oleObject4.bin"/><Relationship Id="rId13" Type="http://schemas.openxmlformats.org/officeDocument/2006/relationships/image" Target="../media/image7.png"/><Relationship Id="rId14" Type="http://schemas.openxmlformats.org/officeDocument/2006/relationships/image" Target="../media/image8.png"/><Relationship Id="rId15" Type="http://schemas.openxmlformats.org/officeDocument/2006/relationships/image" Target="../media/image9.png"/><Relationship Id="rId16" Type="http://schemas.openxmlformats.org/officeDocument/2006/relationships/image" Target="../media/image10.png"/><Relationship Id="rId17" Type="http://schemas.openxmlformats.org/officeDocument/2006/relationships/oleObject" Target="../embeddings/oleObject5.bin"/><Relationship Id="rId18" Type="http://schemas.openxmlformats.org/officeDocument/2006/relationships/image" Target="../media/image3.wmf"/><Relationship Id="rId19" Type="http://schemas.openxmlformats.org/officeDocument/2006/relationships/oleObject" Target="../embeddings/oleObject6.bin"/><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vmlDrawing" Target="../drawings/vmlDrawing1.vml"/><Relationship Id="rId4" Type="http://schemas.openxmlformats.org/officeDocument/2006/relationships/oleObject" Target="../embeddings/oleObject1.bin"/><Relationship Id="rId5" Type="http://schemas.openxmlformats.org/officeDocument/2006/relationships/image" Target="../media/image1.wmf"/><Relationship Id="rId6" Type="http://schemas.openxmlformats.org/officeDocument/2006/relationships/image" Target="../media/image5.png"/><Relationship Id="rId7" Type="http://schemas.openxmlformats.org/officeDocument/2006/relationships/oleObject" Target="../embeddings/oleObject2.bin"/><Relationship Id="rId8"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6627964" y="357195"/>
            <a:ext cx="21550805" cy="4564167"/>
          </a:xfrm>
          <a:prstGeom prst="rect">
            <a:avLst/>
          </a:prstGeom>
          <a:solidFill>
            <a:srgbClr val="435FA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Rounded Rectangle 100"/>
          <p:cNvSpPr/>
          <p:nvPr userDrawn="1"/>
        </p:nvSpPr>
        <p:spPr>
          <a:xfrm>
            <a:off x="26158404" y="5468281"/>
            <a:ext cx="8229600" cy="23774400"/>
          </a:xfrm>
          <a:prstGeom prst="roundRect">
            <a:avLst>
              <a:gd name="adj" fmla="val 10"/>
            </a:avLst>
          </a:prstGeom>
          <a:gradFill>
            <a:gsLst>
              <a:gs pos="0">
                <a:srgbClr val="CDD2DE"/>
              </a:gs>
              <a:gs pos="0">
                <a:schemeClr val="tx2">
                  <a:lumMod val="40000"/>
                  <a:lumOff val="60000"/>
                </a:schemeClr>
              </a:gs>
              <a:gs pos="100000">
                <a:srgbClr val="F3F5FA"/>
              </a:gs>
            </a:gsLst>
            <a:lin ang="16200000" scaled="1"/>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765092" fontAlgn="auto">
              <a:spcBef>
                <a:spcPts val="0"/>
              </a:spcBef>
              <a:spcAft>
                <a:spcPts val="0"/>
              </a:spcAft>
              <a:defRPr/>
            </a:pPr>
            <a:endParaRPr lang="en-US" sz="7424"/>
          </a:p>
        </p:txBody>
      </p:sp>
      <p:sp>
        <p:nvSpPr>
          <p:cNvPr id="102" name="Rounded Rectangle 101"/>
          <p:cNvSpPr/>
          <p:nvPr userDrawn="1"/>
        </p:nvSpPr>
        <p:spPr>
          <a:xfrm>
            <a:off x="9108241" y="5468281"/>
            <a:ext cx="16459200" cy="23774400"/>
          </a:xfrm>
          <a:prstGeom prst="roundRect">
            <a:avLst>
              <a:gd name="adj" fmla="val 10"/>
            </a:avLst>
          </a:prstGeom>
          <a:gradFill>
            <a:gsLst>
              <a:gs pos="0">
                <a:srgbClr val="CDD2DE"/>
              </a:gs>
              <a:gs pos="0">
                <a:schemeClr val="tx2">
                  <a:lumMod val="40000"/>
                  <a:lumOff val="60000"/>
                </a:schemeClr>
              </a:gs>
              <a:gs pos="100000">
                <a:srgbClr val="F3F5FA"/>
              </a:gs>
            </a:gsLst>
            <a:lin ang="16200000" scaled="1"/>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765092" fontAlgn="auto">
              <a:spcBef>
                <a:spcPts val="0"/>
              </a:spcBef>
              <a:spcAft>
                <a:spcPts val="0"/>
              </a:spcAft>
              <a:defRPr/>
            </a:pPr>
            <a:endParaRPr lang="en-US" sz="7424"/>
          </a:p>
        </p:txBody>
      </p:sp>
      <p:grpSp>
        <p:nvGrpSpPr>
          <p:cNvPr id="4" name="Group 3"/>
          <p:cNvGrpSpPr/>
          <p:nvPr userDrawn="1"/>
        </p:nvGrpSpPr>
        <p:grpSpPr>
          <a:xfrm>
            <a:off x="34943208" y="0"/>
            <a:ext cx="10509032" cy="34747200"/>
            <a:chOff x="36782324" y="0"/>
            <a:chExt cx="11062139" cy="27432000"/>
          </a:xfrm>
        </p:grpSpPr>
        <p:sp>
          <p:nvSpPr>
            <p:cNvPr id="55" name="Rectangle 54"/>
            <p:cNvSpPr/>
            <p:nvPr/>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3800" b="1" spc="570" dirty="0">
                  <a:solidFill>
                    <a:schemeClr val="bg1"/>
                  </a:solidFill>
                  <a:latin typeface="Trebuchet MS" pitchFamily="34" charset="0"/>
                </a:rPr>
                <a:t>QUICK START (cont.)</a:t>
              </a:r>
            </a:p>
            <a:p>
              <a:pPr algn="ctr"/>
              <a:endParaRPr lang="en-US" sz="3420" b="1" baseline="0" dirty="0">
                <a:solidFill>
                  <a:schemeClr val="bg1"/>
                </a:solidFill>
                <a:latin typeface="Trebuchet MS" pitchFamily="34" charset="0"/>
              </a:endParaRPr>
            </a:p>
            <a:p>
              <a:pPr algn="ctr"/>
              <a:r>
                <a:rPr lang="en-US" sz="3040" b="1" baseline="0" dirty="0">
                  <a:solidFill>
                    <a:srgbClr val="FFC000"/>
                  </a:solidFill>
                  <a:latin typeface="Trebuchet MS" pitchFamily="34" charset="0"/>
                </a:rPr>
                <a:t>How to change the template color theme</a:t>
              </a:r>
            </a:p>
            <a:p>
              <a:pPr marL="0" marR="0" lvl="2" indent="0" algn="l" defTabSz="108585" rtl="0" eaLnBrk="1" fontAlgn="auto" latinLnBrk="0" hangingPunct="1">
                <a:lnSpc>
                  <a:spcPct val="100000"/>
                </a:lnSpc>
                <a:spcBef>
                  <a:spcPts val="0"/>
                </a:spcBef>
                <a:spcAft>
                  <a:spcPts val="0"/>
                </a:spcAft>
                <a:buClrTx/>
                <a:buSzTx/>
                <a:buFontTx/>
                <a:buNone/>
                <a:tabLst/>
                <a:defRPr/>
              </a:pPr>
              <a:r>
                <a:rPr lang="en-US" sz="228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280" b="0" spc="0" baseline="0" dirty="0">
                  <a:solidFill>
                    <a:schemeClr val="bg1">
                      <a:lumMod val="75000"/>
                    </a:schemeClr>
                  </a:solidFill>
                  <a:latin typeface="Trebuchet MS" pitchFamily="34" charset="0"/>
                </a:rPr>
                <a:t>also create your own color theme.</a:t>
              </a:r>
            </a:p>
            <a:p>
              <a:pPr marL="0" marR="0" lvl="2" indent="0" algn="l" defTabSz="108585" rtl="0" eaLnBrk="1" fontAlgn="auto" latinLnBrk="0" hangingPunct="1">
                <a:lnSpc>
                  <a:spcPct val="100000"/>
                </a:lnSpc>
                <a:spcBef>
                  <a:spcPts val="0"/>
                </a:spcBef>
                <a:spcAft>
                  <a:spcPts val="0"/>
                </a:spcAft>
                <a:buClrTx/>
                <a:buSzTx/>
                <a:buFontTx/>
                <a:buNone/>
                <a:tabLst/>
                <a:defRPr/>
              </a:pPr>
              <a:endParaRPr lang="en-US" sz="2280" b="0" baseline="0" dirty="0">
                <a:solidFill>
                  <a:schemeClr val="bg1">
                    <a:lumMod val="75000"/>
                  </a:schemeClr>
                </a:solidFill>
                <a:latin typeface="Trebuchet MS" pitchFamily="34" charset="0"/>
              </a:endParaRPr>
            </a:p>
            <a:p>
              <a:pPr marL="0" indent="0" algn="l" defTabSz="108585"/>
              <a:endParaRPr lang="en-US" sz="2280" b="0" baseline="0" dirty="0">
                <a:solidFill>
                  <a:schemeClr val="bg1">
                    <a:lumMod val="75000"/>
                  </a:schemeClr>
                </a:solidFill>
                <a:latin typeface="Trebuchet MS" pitchFamily="34" charset="0"/>
              </a:endParaRPr>
            </a:p>
            <a:p>
              <a:pPr marL="0" indent="0" algn="l" defTabSz="108585"/>
              <a:endParaRPr lang="en-US" sz="2280" b="0" baseline="0" dirty="0">
                <a:solidFill>
                  <a:schemeClr val="bg1">
                    <a:lumMod val="75000"/>
                  </a:schemeClr>
                </a:solidFill>
                <a:latin typeface="Trebuchet MS" pitchFamily="34" charset="0"/>
              </a:endParaRPr>
            </a:p>
            <a:p>
              <a:pPr marL="0" indent="0" algn="l" defTabSz="108585"/>
              <a:endParaRPr lang="en-US" sz="2280" b="0" baseline="0" dirty="0">
                <a:solidFill>
                  <a:schemeClr val="bg1">
                    <a:lumMod val="75000"/>
                  </a:schemeClr>
                </a:solidFill>
                <a:latin typeface="Trebuchet MS" pitchFamily="34" charset="0"/>
              </a:endParaRPr>
            </a:p>
            <a:p>
              <a:pPr marL="0" indent="0" algn="l" defTabSz="108585"/>
              <a:endParaRPr lang="en-US" sz="2280" b="0" baseline="0" dirty="0">
                <a:solidFill>
                  <a:schemeClr val="bg1">
                    <a:lumMod val="75000"/>
                  </a:schemeClr>
                </a:solidFill>
                <a:latin typeface="Trebuchet MS" pitchFamily="34" charset="0"/>
              </a:endParaRPr>
            </a:p>
            <a:p>
              <a:pPr marL="0" indent="0" algn="l" defTabSz="108585"/>
              <a:endParaRPr lang="en-US" sz="2280" b="0" baseline="0" dirty="0">
                <a:solidFill>
                  <a:schemeClr val="bg1">
                    <a:lumMod val="75000"/>
                  </a:schemeClr>
                </a:solidFill>
                <a:latin typeface="Trebuchet MS" pitchFamily="34" charset="0"/>
              </a:endParaRPr>
            </a:p>
            <a:p>
              <a:pPr marL="0" indent="0" algn="l" defTabSz="108585"/>
              <a:endParaRPr lang="en-US" sz="2280" b="0" baseline="0" dirty="0">
                <a:solidFill>
                  <a:schemeClr val="bg1">
                    <a:lumMod val="75000"/>
                  </a:schemeClr>
                </a:solidFill>
                <a:latin typeface="Trebuchet MS" pitchFamily="34" charset="0"/>
              </a:endParaRPr>
            </a:p>
            <a:p>
              <a:pPr marL="0" indent="0" algn="l" defTabSz="108585"/>
              <a:r>
                <a:rPr lang="en-US" sz="228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08585"/>
              <a:endParaRPr lang="en-US" sz="2280" b="0" baseline="0" dirty="0">
                <a:solidFill>
                  <a:schemeClr val="bg1">
                    <a:lumMod val="75000"/>
                  </a:schemeClr>
                </a:solidFill>
                <a:latin typeface="Trebuchet MS" pitchFamily="34" charset="0"/>
              </a:endParaRPr>
            </a:p>
            <a:p>
              <a:pPr algn="ctr"/>
              <a:r>
                <a:rPr lang="en-US" sz="3040" b="1" baseline="0" dirty="0">
                  <a:solidFill>
                    <a:srgbClr val="FFC000"/>
                  </a:solidFill>
                  <a:latin typeface="Trebuchet MS" pitchFamily="34" charset="0"/>
                </a:rPr>
                <a:t>How to add Text</a:t>
              </a:r>
            </a:p>
            <a:p>
              <a:pPr marL="3102214" lvl="2" indent="0" algn="l" defTabSz="108585"/>
              <a:r>
                <a:rPr lang="en-US" sz="228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442424" lvl="2" indent="0" algn="l" defTabSz="108585"/>
              <a:endParaRPr lang="en-US" sz="2280" b="0" baseline="0" dirty="0">
                <a:solidFill>
                  <a:schemeClr val="bg1">
                    <a:lumMod val="75000"/>
                  </a:schemeClr>
                </a:solidFill>
                <a:latin typeface="Trebuchet MS" pitchFamily="34" charset="0"/>
              </a:endParaRPr>
            </a:p>
            <a:p>
              <a:pPr marL="0" marR="0" lvl="0" indent="0" algn="ctr" defTabSz="1442424" rtl="0" eaLnBrk="1" fontAlgn="auto" latinLnBrk="0" hangingPunct="1">
                <a:lnSpc>
                  <a:spcPct val="100000"/>
                </a:lnSpc>
                <a:spcBef>
                  <a:spcPts val="0"/>
                </a:spcBef>
                <a:spcAft>
                  <a:spcPts val="0"/>
                </a:spcAft>
                <a:buClrTx/>
                <a:buSzTx/>
                <a:buFontTx/>
                <a:buNone/>
                <a:tabLst/>
                <a:defRPr/>
              </a:pPr>
              <a:r>
                <a:rPr lang="en-US" sz="2280" b="0" baseline="0" dirty="0">
                  <a:solidFill>
                    <a:schemeClr val="bg1">
                      <a:lumMod val="75000"/>
                    </a:schemeClr>
                  </a:solidFill>
                  <a:latin typeface="Trebuchet MS" pitchFamily="34" charset="0"/>
                </a:rPr>
                <a:t> </a:t>
              </a:r>
              <a:r>
                <a:rPr kumimoji="0" lang="en-US" sz="304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08585" rtl="0" eaLnBrk="1" fontAlgn="auto" latinLnBrk="0" hangingPunct="1">
                <a:lnSpc>
                  <a:spcPct val="100000"/>
                </a:lnSpc>
                <a:spcBef>
                  <a:spcPts val="0"/>
                </a:spcBef>
                <a:spcAft>
                  <a:spcPts val="0"/>
                </a:spcAft>
                <a:buClrTx/>
                <a:buSzTx/>
                <a:buFontTx/>
                <a:buNone/>
                <a:tabLst/>
                <a:defRPr/>
              </a:pPr>
              <a:r>
                <a:rPr kumimoji="0" lang="en-US" sz="228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280" b="0" baseline="0" dirty="0">
                <a:solidFill>
                  <a:schemeClr val="bg1">
                    <a:lumMod val="75000"/>
                  </a:schemeClr>
                </a:solidFill>
                <a:latin typeface="Trebuchet MS" pitchFamily="34" charset="0"/>
              </a:endParaRPr>
            </a:p>
            <a:p>
              <a:pPr marL="1442424" lvl="2" indent="0" algn="l" defTabSz="108585"/>
              <a:endParaRPr lang="en-US" sz="2280" b="0" baseline="0" dirty="0">
                <a:solidFill>
                  <a:schemeClr val="bg1">
                    <a:lumMod val="75000"/>
                  </a:schemeClr>
                </a:solidFill>
                <a:latin typeface="Trebuchet MS" pitchFamily="34" charset="0"/>
              </a:endParaRPr>
            </a:p>
            <a:p>
              <a:pPr algn="ctr"/>
              <a:r>
                <a:rPr lang="en-US" sz="3040" b="1" baseline="0" dirty="0">
                  <a:solidFill>
                    <a:srgbClr val="FFC000"/>
                  </a:solidFill>
                  <a:latin typeface="Trebuchet MS" pitchFamily="34" charset="0"/>
                </a:rPr>
                <a:t>How to add Tables</a:t>
              </a:r>
            </a:p>
            <a:p>
              <a:pPr marL="1643856" lvl="1" indent="0" algn="l" defTabSz="108585"/>
              <a:r>
                <a:rPr lang="en-US" sz="2280" b="0" baseline="0" dirty="0">
                  <a:solidFill>
                    <a:schemeClr val="bg1">
                      <a:lumMod val="75000"/>
                    </a:schemeClr>
                  </a:solidFill>
                  <a:latin typeface="Trebuchet MS" pitchFamily="34" charset="0"/>
                </a:rPr>
                <a:t>To add a table from scratch go to the INSERT menu and </a:t>
              </a:r>
              <a:br>
                <a:rPr lang="en-US" sz="2280" b="0" baseline="0" dirty="0">
                  <a:solidFill>
                    <a:schemeClr val="bg1">
                      <a:lumMod val="75000"/>
                    </a:schemeClr>
                  </a:solidFill>
                  <a:latin typeface="Trebuchet MS" pitchFamily="34" charset="0"/>
                </a:rPr>
              </a:br>
              <a:r>
                <a:rPr lang="en-US" sz="2280" b="0" baseline="0" dirty="0">
                  <a:solidFill>
                    <a:schemeClr val="bg1">
                      <a:lumMod val="75000"/>
                    </a:schemeClr>
                  </a:solidFill>
                  <a:latin typeface="Trebuchet MS" pitchFamily="34" charset="0"/>
                </a:rPr>
                <a:t>click on TABLE. A drop-down box will help you select rows and columns. </a:t>
              </a:r>
            </a:p>
            <a:p>
              <a:pPr marL="0" lvl="0" indent="0" algn="l" defTabSz="108585"/>
              <a:r>
                <a:rPr lang="en-US" sz="228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08585"/>
              <a:endParaRPr lang="en-US" sz="2280" b="0" baseline="0" dirty="0">
                <a:solidFill>
                  <a:schemeClr val="bg1">
                    <a:lumMod val="75000"/>
                  </a:schemeClr>
                </a:solidFill>
                <a:latin typeface="Trebuchet MS" pitchFamily="34" charset="0"/>
              </a:endParaRPr>
            </a:p>
            <a:p>
              <a:pPr marL="0" marR="0" lvl="0" indent="0" algn="ctr" defTabSz="1442424" rtl="0" eaLnBrk="1" fontAlgn="auto" latinLnBrk="0" hangingPunct="1">
                <a:lnSpc>
                  <a:spcPct val="100000"/>
                </a:lnSpc>
                <a:spcBef>
                  <a:spcPts val="0"/>
                </a:spcBef>
                <a:spcAft>
                  <a:spcPts val="0"/>
                </a:spcAft>
                <a:buClrTx/>
                <a:buSzTx/>
                <a:buFontTx/>
                <a:buNone/>
                <a:tabLst/>
                <a:defRPr/>
              </a:pPr>
              <a:r>
                <a:rPr kumimoji="0" lang="en-US" sz="304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08585" rtl="0" eaLnBrk="1" fontAlgn="auto" latinLnBrk="0" hangingPunct="1">
                <a:lnSpc>
                  <a:spcPct val="100000"/>
                </a:lnSpc>
                <a:spcBef>
                  <a:spcPts val="0"/>
                </a:spcBef>
                <a:spcAft>
                  <a:spcPts val="0"/>
                </a:spcAft>
                <a:buClrTx/>
                <a:buSzTx/>
                <a:buFontTx/>
                <a:buNone/>
                <a:tabLst/>
                <a:defRPr/>
              </a:pPr>
              <a:r>
                <a:rPr kumimoji="0" lang="en-US" sz="228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08585" rtl="0" eaLnBrk="1" fontAlgn="auto" latinLnBrk="0" hangingPunct="1">
                <a:lnSpc>
                  <a:spcPct val="100000"/>
                </a:lnSpc>
                <a:spcBef>
                  <a:spcPts val="0"/>
                </a:spcBef>
                <a:spcAft>
                  <a:spcPts val="0"/>
                </a:spcAft>
                <a:buClrTx/>
                <a:buSzTx/>
                <a:buFontTx/>
                <a:buNone/>
                <a:tabLst/>
                <a:defRPr/>
              </a:pPr>
              <a:endParaRPr kumimoji="0" lang="en-US" sz="228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442424" rtl="0" eaLnBrk="1" fontAlgn="auto" latinLnBrk="0" hangingPunct="1">
                <a:lnSpc>
                  <a:spcPct val="100000"/>
                </a:lnSpc>
                <a:spcBef>
                  <a:spcPts val="0"/>
                </a:spcBef>
                <a:spcAft>
                  <a:spcPts val="0"/>
                </a:spcAft>
                <a:buClrTx/>
                <a:buSzTx/>
                <a:buFontTx/>
                <a:buNone/>
                <a:tabLst/>
                <a:defRPr/>
              </a:pPr>
              <a:r>
                <a:rPr kumimoji="0" lang="en-US" sz="304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08585" rtl="0" eaLnBrk="1" fontAlgn="auto" latinLnBrk="0" hangingPunct="1">
                <a:lnSpc>
                  <a:spcPct val="100000"/>
                </a:lnSpc>
                <a:spcBef>
                  <a:spcPts val="0"/>
                </a:spcBef>
                <a:spcAft>
                  <a:spcPts val="0"/>
                </a:spcAft>
                <a:buClrTx/>
                <a:buSzTx/>
                <a:buFontTx/>
                <a:buNone/>
                <a:tabLst/>
                <a:defRPr/>
              </a:pPr>
              <a:r>
                <a:rPr kumimoji="0" lang="en-US" sz="228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442424" rtl="0" eaLnBrk="1" fontAlgn="auto" latinLnBrk="0" hangingPunct="1">
                <a:lnSpc>
                  <a:spcPct val="100000"/>
                </a:lnSpc>
                <a:spcBef>
                  <a:spcPts val="0"/>
                </a:spcBef>
                <a:spcAft>
                  <a:spcPts val="0"/>
                </a:spcAft>
                <a:buClrTx/>
                <a:buSzTx/>
                <a:buFontTx/>
                <a:buNone/>
                <a:tabLst/>
                <a:defRPr/>
              </a:pPr>
              <a:endParaRPr kumimoji="0" lang="en-US" sz="304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442424" rtl="0" eaLnBrk="1" fontAlgn="auto" latinLnBrk="0" hangingPunct="1">
                <a:lnSpc>
                  <a:spcPct val="100000"/>
                </a:lnSpc>
                <a:spcBef>
                  <a:spcPts val="0"/>
                </a:spcBef>
                <a:spcAft>
                  <a:spcPts val="0"/>
                </a:spcAft>
                <a:buClrTx/>
                <a:buSzTx/>
                <a:buFontTx/>
                <a:buNone/>
                <a:tabLst/>
                <a:defRPr/>
              </a:pPr>
              <a:r>
                <a:rPr kumimoji="0" lang="en-US" sz="304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08585" rtl="0" eaLnBrk="1" fontAlgn="auto" latinLnBrk="0" hangingPunct="1">
                <a:lnSpc>
                  <a:spcPct val="100000"/>
                </a:lnSpc>
                <a:spcBef>
                  <a:spcPts val="0"/>
                </a:spcBef>
                <a:spcAft>
                  <a:spcPts val="0"/>
                </a:spcAft>
                <a:buClrTx/>
                <a:buSzTx/>
                <a:buFontTx/>
                <a:buNone/>
                <a:tabLst/>
                <a:defRPr/>
              </a:pPr>
              <a:r>
                <a:rPr kumimoji="0" lang="en-US" sz="228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08585" rtl="0" eaLnBrk="1" fontAlgn="auto" latinLnBrk="0" hangingPunct="1">
                <a:lnSpc>
                  <a:spcPct val="100000"/>
                </a:lnSpc>
                <a:spcBef>
                  <a:spcPts val="0"/>
                </a:spcBef>
                <a:spcAft>
                  <a:spcPts val="0"/>
                </a:spcAft>
                <a:buClrTx/>
                <a:buSzTx/>
                <a:buFontTx/>
                <a:buNone/>
                <a:tabLst/>
                <a:defRPr/>
              </a:pPr>
              <a:endParaRPr kumimoji="0" lang="en-US" sz="228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442424" rtl="0" eaLnBrk="1" fontAlgn="auto" latinLnBrk="0" hangingPunct="1">
                <a:lnSpc>
                  <a:spcPct val="100000"/>
                </a:lnSpc>
                <a:spcBef>
                  <a:spcPts val="0"/>
                </a:spcBef>
                <a:spcAft>
                  <a:spcPts val="0"/>
                </a:spcAft>
                <a:buClrTx/>
                <a:buSzTx/>
                <a:buFontTx/>
                <a:buNone/>
                <a:tabLst/>
                <a:defRPr/>
              </a:pPr>
              <a:r>
                <a:rPr kumimoji="0" lang="en-US" sz="304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08585" rtl="0" eaLnBrk="1" fontAlgn="auto" latinLnBrk="0" hangingPunct="1">
                <a:lnSpc>
                  <a:spcPct val="100000"/>
                </a:lnSpc>
                <a:spcBef>
                  <a:spcPts val="0"/>
                </a:spcBef>
                <a:spcAft>
                  <a:spcPts val="0"/>
                </a:spcAft>
                <a:buClrTx/>
                <a:buSzTx/>
                <a:buFontTx/>
                <a:buNone/>
                <a:tabLst/>
                <a:defRPr/>
              </a:pPr>
              <a:r>
                <a:rPr kumimoji="0" lang="en-US" sz="228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108585" rtl="0" eaLnBrk="1" fontAlgn="auto" latinLnBrk="0" hangingPunct="1">
                <a:lnSpc>
                  <a:spcPct val="100000"/>
                </a:lnSpc>
                <a:spcBef>
                  <a:spcPts val="0"/>
                </a:spcBef>
                <a:spcAft>
                  <a:spcPts val="0"/>
                </a:spcAft>
                <a:buClrTx/>
                <a:buSzTx/>
                <a:buFontTx/>
                <a:buNone/>
                <a:tabLst/>
                <a:defRPr/>
              </a:pPr>
              <a:endParaRPr lang="en-US" sz="2280" b="0" baseline="0" dirty="0">
                <a:solidFill>
                  <a:schemeClr val="bg1">
                    <a:lumMod val="75000"/>
                  </a:schemeClr>
                </a:solidFill>
                <a:latin typeface="Trebuchet MS" pitchFamily="34" charset="0"/>
              </a:endParaRPr>
            </a:p>
            <a:p>
              <a:pPr marL="0" marR="0" lvl="0" indent="0" algn="l" defTabSz="108585" rtl="0" eaLnBrk="1" fontAlgn="auto" latinLnBrk="0" hangingPunct="1">
                <a:lnSpc>
                  <a:spcPct val="100000"/>
                </a:lnSpc>
                <a:spcBef>
                  <a:spcPts val="0"/>
                </a:spcBef>
                <a:spcAft>
                  <a:spcPts val="0"/>
                </a:spcAft>
                <a:buClrTx/>
                <a:buSzTx/>
                <a:buFontTx/>
                <a:buNone/>
                <a:tabLst/>
                <a:defRPr/>
              </a:pPr>
              <a:endParaRPr kumimoji="0" lang="en-US" sz="2660"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p:extLst>
                <p:ext uri="{D42A27DB-BD31-4B8C-83A1-F6EECF244321}">
                  <p14:modId xmlns:p14="http://schemas.microsoft.com/office/powerpoint/2010/main" val="3032342121"/>
                </p:ext>
              </p:extLst>
            </p:nvPr>
          </p:nvGraphicFramePr>
          <p:xfrm>
            <a:off x="39540164" y="3690822"/>
            <a:ext cx="5586150" cy="1716938"/>
          </p:xfrm>
          <a:graphic>
            <a:graphicData uri="http://schemas.openxmlformats.org/presentationml/2006/ole">
              <mc:AlternateContent xmlns:mc="http://schemas.openxmlformats.org/markup-compatibility/2006">
                <mc:Choice xmlns:v="urn:schemas-microsoft-com:vml" Requires="v">
                  <p:oleObj spid="_x0000_s2161" name="Image" r:id="rId4" imgW="4571280" imgH="1688760" progId="Photoshop.Image.13">
                    <p:embed/>
                  </p:oleObj>
                </mc:Choice>
                <mc:Fallback>
                  <p:oleObj name="Image" r:id="rId4" imgW="4571280" imgH="1688760" progId="Photoshop.Image.13">
                    <p:embed/>
                    <p:pic>
                      <p:nvPicPr>
                        <p:cNvPr id="0" name=""/>
                        <p:cNvPicPr/>
                        <p:nvPr/>
                      </p:nvPicPr>
                      <p:blipFill>
                        <a:blip r:embed="rId5"/>
                        <a:stretch>
                          <a:fillRect/>
                        </a:stretch>
                      </p:blipFill>
                      <p:spPr>
                        <a:xfrm>
                          <a:off x="39540164" y="3690822"/>
                          <a:ext cx="5586150" cy="1716938"/>
                        </a:xfrm>
                        <a:prstGeom prst="rect">
                          <a:avLst/>
                        </a:prstGeom>
                      </p:spPr>
                    </p:pic>
                  </p:oleObj>
                </mc:Fallback>
              </mc:AlternateContent>
            </a:graphicData>
          </a:graphic>
        </p:graphicFrame>
        <p:pic>
          <p:nvPicPr>
            <p:cNvPr id="57" name="Picture 56"/>
            <p:cNvPicPr>
              <a:picLocks noChangeAspect="1"/>
            </p:cNvPicPr>
            <p:nvPr/>
          </p:nvPicPr>
          <p:blipFill>
            <a:blip r:embed="rId6"/>
            <a:stretch>
              <a:fillRect/>
            </a:stretch>
          </p:blipFill>
          <p:spPr>
            <a:xfrm>
              <a:off x="37246304" y="7816971"/>
              <a:ext cx="2969584" cy="1140240"/>
            </a:xfrm>
            <a:prstGeom prst="rect">
              <a:avLst/>
            </a:prstGeom>
            <a:ln>
              <a:noFill/>
            </a:ln>
          </p:spPr>
        </p:pic>
        <p:graphicFrame>
          <p:nvGraphicFramePr>
            <p:cNvPr id="58" name="Object 57"/>
            <p:cNvGraphicFramePr>
              <a:graphicFrameLocks noChangeAspect="1"/>
            </p:cNvGraphicFramePr>
            <p:nvPr>
              <p:extLst>
                <p:ext uri="{D42A27DB-BD31-4B8C-83A1-F6EECF244321}">
                  <p14:modId xmlns:p14="http://schemas.microsoft.com/office/powerpoint/2010/main" val="3620648371"/>
                </p:ext>
              </p:extLst>
            </p:nvPr>
          </p:nvGraphicFramePr>
          <p:xfrm>
            <a:off x="37254104" y="12440728"/>
            <a:ext cx="1482266" cy="825421"/>
          </p:xfrm>
          <a:graphic>
            <a:graphicData uri="http://schemas.openxmlformats.org/presentationml/2006/ole">
              <mc:AlternateContent xmlns:mc="http://schemas.openxmlformats.org/markup-compatibility/2006">
                <mc:Choice xmlns:v="urn:schemas-microsoft-com:vml" Requires="v">
                  <p:oleObj spid="_x0000_s2162" name="Image" r:id="rId7" imgW="1574280" imgH="1053720" progId="Photoshop.Image.13">
                    <p:embed/>
                  </p:oleObj>
                </mc:Choice>
                <mc:Fallback>
                  <p:oleObj name="Image" r:id="rId7" imgW="1574280" imgH="1053720" progId="Photoshop.Image.13">
                    <p:embed/>
                    <p:pic>
                      <p:nvPicPr>
                        <p:cNvPr id="0" name=""/>
                        <p:cNvPicPr/>
                        <p:nvPr/>
                      </p:nvPicPr>
                      <p:blipFill>
                        <a:blip r:embed="rId8"/>
                        <a:stretch>
                          <a:fillRect/>
                        </a:stretch>
                      </p:blipFill>
                      <p:spPr>
                        <a:xfrm>
                          <a:off x="37254104" y="12440728"/>
                          <a:ext cx="1482266" cy="825421"/>
                        </a:xfrm>
                        <a:prstGeom prst="rect">
                          <a:avLst/>
                        </a:prstGeom>
                      </p:spPr>
                    </p:pic>
                  </p:oleObj>
                </mc:Fallback>
              </mc:AlternateContent>
            </a:graphicData>
          </a:graphic>
        </p:graphicFrame>
        <p:grpSp>
          <p:nvGrpSpPr>
            <p:cNvPr id="59" name="Group 58"/>
            <p:cNvGrpSpPr/>
            <p:nvPr/>
          </p:nvGrpSpPr>
          <p:grpSpPr>
            <a:xfrm>
              <a:off x="37163426" y="23152351"/>
              <a:ext cx="10354213" cy="1052915"/>
              <a:chOff x="31687960" y="29635357"/>
              <a:chExt cx="9771399" cy="1090622"/>
            </a:xfrm>
          </p:grpSpPr>
          <p:sp>
            <p:nvSpPr>
              <p:cNvPr id="61" name="Rounded Rectangle 60"/>
              <p:cNvSpPr/>
              <p:nvPr/>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424"/>
              </a:p>
            </p:txBody>
          </p:sp>
          <p:pic>
            <p:nvPicPr>
              <p:cNvPr id="62" name="Picture 7" descr="http://t2.gstatic.com/images?q=tbn:ANd9GcR4APHC6TT9w54M2zn_pvCiBxUNcspYPoVxirLRphBoJabfSvu7zw">
                <a:hlinkClick r:id="rId9"/>
              </p:cNvPr>
              <p:cNvPicPr>
                <a:picLocks noChangeAspect="1" noChangeArrowheads="1"/>
              </p:cNvPicPr>
              <p:nvPr/>
            </p:nvPicPr>
            <p:blipFill>
              <a:blip r:embed="rId10" cstate="print"/>
              <a:srcRect/>
              <a:stretch>
                <a:fillRect/>
              </a:stretch>
            </p:blipFill>
            <p:spPr bwMode="auto">
              <a:xfrm>
                <a:off x="31813900" y="29733687"/>
                <a:ext cx="914401" cy="914399"/>
              </a:xfrm>
              <a:prstGeom prst="rect">
                <a:avLst/>
              </a:prstGeom>
              <a:noFill/>
              <a:ln>
                <a:noFill/>
              </a:ln>
            </p:spPr>
          </p:pic>
          <p:sp>
            <p:nvSpPr>
              <p:cNvPr id="63" name="TextBox 62"/>
              <p:cNvSpPr txBox="1"/>
              <p:nvPr/>
            </p:nvSpPr>
            <p:spPr>
              <a:xfrm>
                <a:off x="32788170" y="29766076"/>
                <a:ext cx="8671189" cy="649343"/>
              </a:xfrm>
              <a:prstGeom prst="rect">
                <a:avLst/>
              </a:prstGeom>
              <a:noFill/>
              <a:ln>
                <a:noFill/>
              </a:ln>
            </p:spPr>
            <p:txBody>
              <a:bodyPr wrap="square" rtlCol="0">
                <a:spAutoFit/>
              </a:bodyPr>
              <a:lstStyle/>
              <a:p>
                <a:r>
                  <a:rPr lang="en-US" sz="2280" dirty="0">
                    <a:solidFill>
                      <a:schemeClr val="tx2"/>
                    </a:solidFill>
                    <a:latin typeface="Trebuchet MS" pitchFamily="34" charset="0"/>
                  </a:rPr>
                  <a:t>Student</a:t>
                </a:r>
                <a:r>
                  <a:rPr lang="en-US" sz="2280" baseline="0" dirty="0">
                    <a:solidFill>
                      <a:schemeClr val="tx2"/>
                    </a:solidFill>
                    <a:latin typeface="Trebuchet MS" pitchFamily="34" charset="0"/>
                  </a:rPr>
                  <a:t> discounts are available on our </a:t>
                </a:r>
                <a:r>
                  <a:rPr lang="en-US" sz="2280" baseline="0" dirty="0" err="1">
                    <a:solidFill>
                      <a:schemeClr val="tx2"/>
                    </a:solidFill>
                    <a:latin typeface="Trebuchet MS" pitchFamily="34" charset="0"/>
                  </a:rPr>
                  <a:t>Facebook</a:t>
                </a:r>
                <a:r>
                  <a:rPr lang="en-US" sz="2280" baseline="0" dirty="0">
                    <a:solidFill>
                      <a:schemeClr val="tx2"/>
                    </a:solidFill>
                    <a:latin typeface="Trebuchet MS" pitchFamily="34" charset="0"/>
                  </a:rPr>
                  <a:t> page.</a:t>
                </a:r>
                <a:br>
                  <a:rPr lang="en-US" sz="2280" baseline="0" dirty="0">
                    <a:solidFill>
                      <a:schemeClr val="tx2"/>
                    </a:solidFill>
                    <a:latin typeface="Trebuchet MS" pitchFamily="34" charset="0"/>
                  </a:rPr>
                </a:br>
                <a:r>
                  <a:rPr lang="en-US" sz="2280" baseline="0" dirty="0">
                    <a:solidFill>
                      <a:schemeClr val="tx2"/>
                    </a:solidFill>
                    <a:latin typeface="Trebuchet MS" pitchFamily="34" charset="0"/>
                  </a:rPr>
                  <a:t>Go to </a:t>
                </a:r>
                <a:r>
                  <a:rPr lang="en-US" sz="2280" u="sng" baseline="0" dirty="0">
                    <a:solidFill>
                      <a:schemeClr val="tx2"/>
                    </a:solidFill>
                    <a:latin typeface="Trebuchet MS" pitchFamily="34" charset="0"/>
                  </a:rPr>
                  <a:t>PosterPresentations.com</a:t>
                </a:r>
                <a:r>
                  <a:rPr lang="en-US" sz="2280" baseline="0" dirty="0">
                    <a:solidFill>
                      <a:schemeClr val="tx2"/>
                    </a:solidFill>
                    <a:latin typeface="Trebuchet MS" pitchFamily="34" charset="0"/>
                  </a:rPr>
                  <a:t> and click on the FB icon. </a:t>
                </a:r>
                <a:endParaRPr lang="en-US" sz="2280" dirty="0">
                  <a:solidFill>
                    <a:schemeClr val="tx2"/>
                  </a:solidFill>
                  <a:latin typeface="Trebuchet MS" pitchFamily="34" charset="0"/>
                </a:endParaRPr>
              </a:p>
            </p:txBody>
          </p:sp>
        </p:grpSp>
        <p:sp>
          <p:nvSpPr>
            <p:cNvPr id="60" name="TextBox 59"/>
            <p:cNvSpPr txBox="1"/>
            <p:nvPr/>
          </p:nvSpPr>
          <p:spPr>
            <a:xfrm>
              <a:off x="37163426" y="24536528"/>
              <a:ext cx="6870215" cy="1064481"/>
            </a:xfrm>
            <a:prstGeom prst="rect">
              <a:avLst/>
            </a:prstGeom>
            <a:noFill/>
          </p:spPr>
          <p:txBody>
            <a:bodyPr wrap="square" lIns="65304" tIns="32651" rIns="65304" bIns="32651" rtlCol="0">
              <a:spAutoFit/>
            </a:bodyPr>
            <a:lstStyle/>
            <a:p>
              <a:pPr>
                <a:lnSpc>
                  <a:spcPts val="2470"/>
                </a:lnSpc>
              </a:pPr>
              <a:r>
                <a:rPr lang="en-US" sz="2660" dirty="0">
                  <a:solidFill>
                    <a:schemeClr val="bg1"/>
                  </a:solidFill>
                </a:rPr>
                <a:t>© 2013</a:t>
              </a:r>
              <a:r>
                <a:rPr lang="en-US" sz="2660" baseline="0" dirty="0">
                  <a:solidFill>
                    <a:schemeClr val="bg1"/>
                  </a:solidFill>
                </a:rPr>
                <a:t> </a:t>
              </a:r>
              <a:r>
                <a:rPr lang="en-US" sz="2660" dirty="0">
                  <a:solidFill>
                    <a:schemeClr val="bg1"/>
                  </a:solidFill>
                </a:rPr>
                <a:t>PosterPresentations.com</a:t>
              </a:r>
              <a:br>
                <a:rPr lang="en-US" sz="2660" dirty="0">
                  <a:solidFill>
                    <a:schemeClr val="bg1"/>
                  </a:solidFill>
                </a:rPr>
              </a:br>
              <a:r>
                <a:rPr lang="en-US" sz="2660" dirty="0">
                  <a:solidFill>
                    <a:schemeClr val="bg1"/>
                  </a:solidFill>
                </a:rPr>
                <a:t>    </a:t>
              </a:r>
              <a:r>
                <a:rPr lang="en-US" sz="2280" dirty="0">
                  <a:solidFill>
                    <a:schemeClr val="bg1"/>
                  </a:solidFill>
                </a:rPr>
                <a:t>2117 Fourth Street ,</a:t>
              </a:r>
              <a:r>
                <a:rPr lang="en-US" sz="2280" baseline="0" dirty="0">
                  <a:solidFill>
                    <a:schemeClr val="bg1"/>
                  </a:solidFill>
                </a:rPr>
                <a:t> Unit C        </a:t>
              </a:r>
            </a:p>
            <a:p>
              <a:pPr>
                <a:lnSpc>
                  <a:spcPts val="2470"/>
                </a:lnSpc>
              </a:pPr>
              <a:r>
                <a:rPr lang="en-US" sz="2280" baseline="0" dirty="0">
                  <a:solidFill>
                    <a:schemeClr val="bg1"/>
                  </a:solidFill>
                </a:rPr>
                <a:t>     Berkeley CA </a:t>
              </a:r>
              <a:r>
                <a:rPr lang="en-US" sz="1900" baseline="0" dirty="0">
                  <a:solidFill>
                    <a:schemeClr val="bg1"/>
                  </a:solidFill>
                </a:rPr>
                <a:t>94710</a:t>
              </a:r>
              <a:r>
                <a:rPr lang="en-US" sz="2280" baseline="0" dirty="0">
                  <a:solidFill>
                    <a:schemeClr val="bg1"/>
                  </a:solidFill>
                </a:rPr>
                <a:t/>
              </a:r>
              <a:br>
                <a:rPr lang="en-US" sz="2280" baseline="0" dirty="0">
                  <a:solidFill>
                    <a:schemeClr val="bg1"/>
                  </a:solidFill>
                </a:rPr>
              </a:br>
              <a:r>
                <a:rPr lang="en-US" sz="2280" baseline="0" dirty="0">
                  <a:solidFill>
                    <a:schemeClr val="bg1"/>
                  </a:solidFill>
                </a:rPr>
                <a:t>    </a:t>
              </a:r>
              <a:r>
                <a:rPr lang="en-US" sz="2280" b="1" baseline="0" dirty="0">
                  <a:solidFill>
                    <a:srgbClr val="FFFF00"/>
                  </a:solidFill>
                </a:rPr>
                <a:t>posterpresenter@gmail.com</a:t>
              </a:r>
              <a:endParaRPr lang="en-US" sz="2660" b="1" dirty="0">
                <a:solidFill>
                  <a:srgbClr val="FFFF00"/>
                </a:solidFill>
              </a:endParaRPr>
            </a:p>
          </p:txBody>
        </p:sp>
      </p:grpSp>
      <p:grpSp>
        <p:nvGrpSpPr>
          <p:cNvPr id="89" name="Group 88"/>
          <p:cNvGrpSpPr/>
          <p:nvPr userDrawn="1"/>
        </p:nvGrpSpPr>
        <p:grpSpPr>
          <a:xfrm>
            <a:off x="35052000" y="0"/>
            <a:ext cx="11062139" cy="34747200"/>
            <a:chOff x="35052000" y="0"/>
            <a:chExt cx="11062139" cy="34747200"/>
          </a:xfrm>
        </p:grpSpPr>
        <p:sp>
          <p:nvSpPr>
            <p:cNvPr id="90" name="Rectangle 89"/>
            <p:cNvSpPr/>
            <p:nvPr userDrawn="1"/>
          </p:nvSpPr>
          <p:spPr>
            <a:xfrm>
              <a:off x="35052000" y="0"/>
              <a:ext cx="11062139" cy="347472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a:solidFill>
                    <a:schemeClr val="bg1"/>
                  </a:solidFill>
                  <a:latin typeface="Trebuchet MS" pitchFamily="34" charset="0"/>
                </a:rPr>
                <a:t>QUICK START (cont.)</a:t>
              </a:r>
            </a:p>
            <a:p>
              <a:pPr algn="ctr"/>
              <a:endParaRPr lang="en-US" sz="3600" b="1"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r>
                <a:rPr lang="en-US" sz="2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a:solidFill>
                  <a:schemeClr val="bg1">
                    <a:lumMod val="75000"/>
                  </a:schemeClr>
                </a:solidFill>
                <a:latin typeface="Trebuchet MS" pitchFamily="34" charset="0"/>
              </a:endParaRPr>
            </a:p>
            <a:p>
              <a:pPr algn="ctr"/>
              <a:r>
                <a:rPr lang="en-US" sz="3200" b="1" baseline="0" dirty="0">
                  <a:solidFill>
                    <a:srgbClr val="FFC000"/>
                  </a:solidFill>
                  <a:latin typeface="Trebuchet MS" pitchFamily="34" charset="0"/>
                </a:rPr>
                <a:t>How to add Text</a:t>
              </a:r>
            </a:p>
            <a:p>
              <a:pPr marL="3265488" lvl="2" indent="0" algn="l" defTabSz="114300"/>
              <a:r>
                <a:rPr lang="en-US" sz="2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a:solidFill>
                    <a:schemeClr val="bg1">
                      <a:lumMod val="75000"/>
                    </a:schemeClr>
                  </a:solidFill>
                  <a:latin typeface="Trebuchet MS" pitchFamily="34" charset="0"/>
                </a:rPr>
                <a:t> </a:t>
              </a:r>
              <a:r>
                <a:rPr kumimoji="0" lang="en-US" sz="32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a:solidFill>
                  <a:schemeClr val="bg1">
                    <a:lumMod val="75000"/>
                  </a:schemeClr>
                </a:solidFill>
                <a:latin typeface="Trebuchet MS" pitchFamily="34" charset="0"/>
              </a:endParaRPr>
            </a:p>
            <a:p>
              <a:pPr marL="1518341" lvl="2" indent="0" algn="l" defTabSz="114300"/>
              <a:endParaRPr lang="en-US" sz="2400" b="0" baseline="0" dirty="0">
                <a:solidFill>
                  <a:schemeClr val="bg1">
                    <a:lumMod val="75000"/>
                  </a:schemeClr>
                </a:solidFill>
                <a:latin typeface="Trebuchet MS" pitchFamily="34" charset="0"/>
              </a:endParaRPr>
            </a:p>
            <a:p>
              <a:pPr algn="ctr"/>
              <a:endParaRPr lang="en-US" sz="3200" b="1" baseline="0" dirty="0">
                <a:solidFill>
                  <a:srgbClr val="FFC000"/>
                </a:solidFill>
                <a:latin typeface="Trebuchet MS" pitchFamily="34" charset="0"/>
              </a:endParaRPr>
            </a:p>
            <a:p>
              <a:pPr algn="ctr"/>
              <a:r>
                <a:rPr lang="en-US" sz="3200" b="1" baseline="0" dirty="0">
                  <a:solidFill>
                    <a:srgbClr val="FFC000"/>
                  </a:solidFill>
                  <a:latin typeface="Trebuchet MS" pitchFamily="34" charset="0"/>
                </a:rPr>
                <a:t>How to add Tables</a:t>
              </a:r>
            </a:p>
            <a:p>
              <a:pPr marL="1730375" lvl="1" indent="0" algn="l" defTabSz="114300"/>
              <a:r>
                <a:rPr lang="en-US" sz="2400" b="0" baseline="0" dirty="0">
                  <a:solidFill>
                    <a:schemeClr val="bg1">
                      <a:lumMod val="75000"/>
                    </a:schemeClr>
                  </a:solidFill>
                  <a:latin typeface="Trebuchet MS" pitchFamily="34" charset="0"/>
                </a:rPr>
                <a:t>To add a table from scratch go to the INSERT menu and </a:t>
              </a:r>
              <a:br>
                <a:rPr lang="en-US" sz="2400" b="0" baseline="0" dirty="0">
                  <a:solidFill>
                    <a:schemeClr val="bg1">
                      <a:lumMod val="75000"/>
                    </a:schemeClr>
                  </a:solidFill>
                  <a:latin typeface="Trebuchet MS" pitchFamily="34" charset="0"/>
                </a:rPr>
              </a:br>
              <a:r>
                <a:rPr lang="en-US" sz="2400" b="0" baseline="0" dirty="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91" name="Object 90"/>
            <p:cNvGraphicFramePr>
              <a:graphicFrameLocks noChangeAspect="1"/>
            </p:cNvGraphicFramePr>
            <p:nvPr userDrawn="1">
              <p:extLst>
                <p:ext uri="{D42A27DB-BD31-4B8C-83A1-F6EECF244321}">
                  <p14:modId xmlns:p14="http://schemas.microsoft.com/office/powerpoint/2010/main" val="1698066420"/>
                </p:ext>
              </p:extLst>
            </p:nvPr>
          </p:nvGraphicFramePr>
          <p:xfrm>
            <a:off x="37809840" y="3404509"/>
            <a:ext cx="5586150" cy="2063772"/>
          </p:xfrm>
          <a:graphic>
            <a:graphicData uri="http://schemas.openxmlformats.org/presentationml/2006/ole">
              <mc:AlternateContent xmlns:mc="http://schemas.openxmlformats.org/markup-compatibility/2006">
                <mc:Choice xmlns:v="urn:schemas-microsoft-com:vml" Requires="v">
                  <p:oleObj spid="_x0000_s2163" name="Image" r:id="rId11" imgW="4571280" imgH="1688760" progId="Photoshop.Image.13">
                    <p:embed/>
                  </p:oleObj>
                </mc:Choice>
                <mc:Fallback>
                  <p:oleObj name="Image" r:id="rId11" imgW="4571280" imgH="1688760" progId="Photoshop.Image.13">
                    <p:embed/>
                    <p:pic>
                      <p:nvPicPr>
                        <p:cNvPr id="0" name=""/>
                        <p:cNvPicPr/>
                        <p:nvPr/>
                      </p:nvPicPr>
                      <p:blipFill>
                        <a:blip r:embed="rId5"/>
                        <a:stretch>
                          <a:fillRect/>
                        </a:stretch>
                      </p:blipFill>
                      <p:spPr>
                        <a:xfrm>
                          <a:off x="37809840" y="3404509"/>
                          <a:ext cx="5586150" cy="2063772"/>
                        </a:xfrm>
                        <a:prstGeom prst="rect">
                          <a:avLst/>
                        </a:prstGeom>
                      </p:spPr>
                    </p:pic>
                  </p:oleObj>
                </mc:Fallback>
              </mc:AlternateContent>
            </a:graphicData>
          </a:graphic>
        </p:graphicFrame>
        <p:pic>
          <p:nvPicPr>
            <p:cNvPr id="92" name="Picture 91"/>
            <p:cNvPicPr>
              <a:picLocks noChangeAspect="1"/>
            </p:cNvPicPr>
            <p:nvPr userDrawn="1"/>
          </p:nvPicPr>
          <p:blipFill>
            <a:blip r:embed="rId6"/>
            <a:stretch>
              <a:fillRect/>
            </a:stretch>
          </p:blipFill>
          <p:spPr>
            <a:xfrm>
              <a:off x="35515980" y="7795105"/>
              <a:ext cx="2969584" cy="1370577"/>
            </a:xfrm>
            <a:prstGeom prst="rect">
              <a:avLst/>
            </a:prstGeom>
            <a:ln>
              <a:noFill/>
            </a:ln>
          </p:spPr>
        </p:pic>
        <p:graphicFrame>
          <p:nvGraphicFramePr>
            <p:cNvPr id="93" name="Object 92"/>
            <p:cNvGraphicFramePr>
              <a:graphicFrameLocks noChangeAspect="1"/>
            </p:cNvGraphicFramePr>
            <p:nvPr userDrawn="1">
              <p:extLst>
                <p:ext uri="{D42A27DB-BD31-4B8C-83A1-F6EECF244321}">
                  <p14:modId xmlns:p14="http://schemas.microsoft.com/office/powerpoint/2010/main" val="2002185605"/>
                </p:ext>
              </p:extLst>
            </p:nvPr>
          </p:nvGraphicFramePr>
          <p:xfrm>
            <a:off x="35523780" y="13030978"/>
            <a:ext cx="1482266" cy="992162"/>
          </p:xfrm>
          <a:graphic>
            <a:graphicData uri="http://schemas.openxmlformats.org/presentationml/2006/ole">
              <mc:AlternateContent xmlns:mc="http://schemas.openxmlformats.org/markup-compatibility/2006">
                <mc:Choice xmlns:v="urn:schemas-microsoft-com:vml" Requires="v">
                  <p:oleObj spid="_x0000_s2164" name="Image" r:id="rId12" imgW="1574280" imgH="1053720" progId="Photoshop.Image.13">
                    <p:embed/>
                  </p:oleObj>
                </mc:Choice>
                <mc:Fallback>
                  <p:oleObj name="Image" r:id="rId12" imgW="1574280" imgH="1053720" progId="Photoshop.Image.13">
                    <p:embed/>
                    <p:pic>
                      <p:nvPicPr>
                        <p:cNvPr id="0" name=""/>
                        <p:cNvPicPr/>
                        <p:nvPr/>
                      </p:nvPicPr>
                      <p:blipFill>
                        <a:blip r:embed="rId8"/>
                        <a:stretch>
                          <a:fillRect/>
                        </a:stretch>
                      </p:blipFill>
                      <p:spPr>
                        <a:xfrm>
                          <a:off x="35523780" y="13030978"/>
                          <a:ext cx="1482266" cy="992162"/>
                        </a:xfrm>
                        <a:prstGeom prst="rect">
                          <a:avLst/>
                        </a:prstGeom>
                      </p:spPr>
                    </p:pic>
                  </p:oleObj>
                </mc:Fallback>
              </mc:AlternateContent>
            </a:graphicData>
          </a:graphic>
        </p:graphicFrame>
        <p:grpSp>
          <p:nvGrpSpPr>
            <p:cNvPr id="94" name="Group 93"/>
            <p:cNvGrpSpPr/>
            <p:nvPr userDrawn="1"/>
          </p:nvGrpSpPr>
          <p:grpSpPr>
            <a:xfrm>
              <a:off x="35381368" y="31184125"/>
              <a:ext cx="10354213" cy="1265612"/>
              <a:chOff x="44200453" y="28362386"/>
              <a:chExt cx="9771399" cy="1090622"/>
            </a:xfrm>
          </p:grpSpPr>
          <p:sp>
            <p:nvSpPr>
              <p:cNvPr id="96" name="Rounded Rectangle 95"/>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7"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44326393" y="28460718"/>
                <a:ext cx="914401" cy="914399"/>
              </a:xfrm>
              <a:prstGeom prst="rect">
                <a:avLst/>
              </a:prstGeom>
              <a:noFill/>
              <a:ln>
                <a:noFill/>
              </a:ln>
            </p:spPr>
          </p:pic>
          <p:sp>
            <p:nvSpPr>
              <p:cNvPr id="98" name="TextBox 97"/>
              <p:cNvSpPr txBox="1"/>
              <p:nvPr userDrawn="1"/>
            </p:nvSpPr>
            <p:spPr>
              <a:xfrm>
                <a:off x="45300663" y="28552305"/>
                <a:ext cx="8671189" cy="716099"/>
              </a:xfrm>
              <a:prstGeom prst="rect">
                <a:avLst/>
              </a:prstGeom>
              <a:noFill/>
              <a:ln>
                <a:noFill/>
              </a:ln>
            </p:spPr>
            <p:txBody>
              <a:bodyPr wrap="square" rtlCol="0">
                <a:spAutoFit/>
              </a:bodyPr>
              <a:lstStyle/>
              <a:p>
                <a:r>
                  <a:rPr lang="en-US" sz="2400" dirty="0">
                    <a:solidFill>
                      <a:schemeClr val="tx2"/>
                    </a:solidFill>
                    <a:latin typeface="Trebuchet MS" pitchFamily="34" charset="0"/>
                  </a:rPr>
                  <a:t>Student</a:t>
                </a:r>
                <a:r>
                  <a:rPr lang="en-US" sz="2400" baseline="0" dirty="0">
                    <a:solidFill>
                      <a:schemeClr val="tx2"/>
                    </a:solidFill>
                    <a:latin typeface="Trebuchet MS" pitchFamily="34" charset="0"/>
                  </a:rPr>
                  <a:t> discounts are available on our </a:t>
                </a:r>
                <a:r>
                  <a:rPr lang="en-US" sz="2400" baseline="0" dirty="0" err="1">
                    <a:solidFill>
                      <a:schemeClr val="tx2"/>
                    </a:solidFill>
                    <a:latin typeface="Trebuchet MS" pitchFamily="34" charset="0"/>
                  </a:rPr>
                  <a:t>Facebook</a:t>
                </a:r>
                <a:r>
                  <a:rPr lang="en-US" sz="2400" baseline="0" dirty="0">
                    <a:solidFill>
                      <a:schemeClr val="tx2"/>
                    </a:solidFill>
                    <a:latin typeface="Trebuchet MS" pitchFamily="34" charset="0"/>
                  </a:rPr>
                  <a:t> page.</a:t>
                </a:r>
                <a:br>
                  <a:rPr lang="en-US" sz="2400" baseline="0" dirty="0">
                    <a:solidFill>
                      <a:schemeClr val="tx2"/>
                    </a:solidFill>
                    <a:latin typeface="Trebuchet MS" pitchFamily="34" charset="0"/>
                  </a:rPr>
                </a:br>
                <a:r>
                  <a:rPr lang="en-US" sz="2400" baseline="0" dirty="0">
                    <a:solidFill>
                      <a:schemeClr val="tx2"/>
                    </a:solidFill>
                    <a:latin typeface="Trebuchet MS" pitchFamily="34" charset="0"/>
                  </a:rPr>
                  <a:t>Go to </a:t>
                </a:r>
                <a:r>
                  <a:rPr lang="en-US" sz="2400" u="sng" baseline="0" dirty="0">
                    <a:solidFill>
                      <a:schemeClr val="tx2"/>
                    </a:solidFill>
                    <a:latin typeface="Trebuchet MS" pitchFamily="34" charset="0"/>
                  </a:rPr>
                  <a:t>PosterPresentations.com</a:t>
                </a:r>
                <a:r>
                  <a:rPr lang="en-US" sz="2400" baseline="0" dirty="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95" name="TextBox 94"/>
            <p:cNvSpPr txBox="1"/>
            <p:nvPr userDrawn="1"/>
          </p:nvSpPr>
          <p:spPr>
            <a:xfrm>
              <a:off x="35156969" y="32939347"/>
              <a:ext cx="6870215" cy="1399638"/>
            </a:xfrm>
            <a:prstGeom prst="rect">
              <a:avLst/>
            </a:prstGeom>
            <a:noFill/>
          </p:spPr>
          <p:txBody>
            <a:bodyPr wrap="square" lIns="65304" tIns="32651" rIns="65304" bIns="32651" rtlCol="0">
              <a:spAutoFit/>
            </a:bodyPr>
            <a:lstStyle/>
            <a:p>
              <a:pPr>
                <a:lnSpc>
                  <a:spcPts val="2600"/>
                </a:lnSpc>
              </a:pPr>
              <a:r>
                <a:rPr lang="en-US" sz="2800" dirty="0">
                  <a:solidFill>
                    <a:schemeClr val="bg1"/>
                  </a:solidFill>
                </a:rPr>
                <a:t>© 2014</a:t>
              </a:r>
              <a:r>
                <a:rPr lang="en-US" sz="2800" baseline="0" dirty="0">
                  <a:solidFill>
                    <a:schemeClr val="bg1"/>
                  </a:solidFill>
                </a:rPr>
                <a:t> </a:t>
              </a:r>
              <a:r>
                <a:rPr lang="en-US" sz="2800" dirty="0">
                  <a:solidFill>
                    <a:schemeClr val="bg1"/>
                  </a:solidFill>
                </a:rPr>
                <a:t>PosterPresentations.com</a:t>
              </a:r>
              <a:br>
                <a:rPr lang="en-US" sz="2800" dirty="0">
                  <a:solidFill>
                    <a:schemeClr val="bg1"/>
                  </a:solidFill>
                </a:rPr>
              </a:br>
              <a:r>
                <a:rPr lang="en-US" sz="2800" dirty="0">
                  <a:solidFill>
                    <a:schemeClr val="bg1"/>
                  </a:solidFill>
                </a:rPr>
                <a:t>    </a:t>
              </a:r>
              <a:r>
                <a:rPr lang="en-US" sz="2400" dirty="0">
                  <a:solidFill>
                    <a:schemeClr val="bg1"/>
                  </a:solidFill>
                </a:rPr>
                <a:t>2117 Fourth Street ,</a:t>
              </a:r>
              <a:r>
                <a:rPr lang="en-US" sz="2400" baseline="0" dirty="0">
                  <a:solidFill>
                    <a:schemeClr val="bg1"/>
                  </a:solidFill>
                </a:rPr>
                <a:t> Unit C        </a:t>
              </a:r>
            </a:p>
            <a:p>
              <a:pPr>
                <a:lnSpc>
                  <a:spcPts val="2600"/>
                </a:lnSpc>
              </a:pPr>
              <a:r>
                <a:rPr lang="en-US" sz="2400" baseline="0" dirty="0">
                  <a:solidFill>
                    <a:schemeClr val="bg1"/>
                  </a:solidFill>
                </a:rPr>
                <a:t>     Berkeley CA </a:t>
              </a:r>
              <a:r>
                <a:rPr lang="en-US" sz="2000" baseline="0" dirty="0">
                  <a:solidFill>
                    <a:schemeClr val="bg1"/>
                  </a:solidFill>
                </a:rPr>
                <a:t>94710</a:t>
              </a:r>
              <a:r>
                <a:rPr lang="en-US" sz="2400" baseline="0" dirty="0">
                  <a:solidFill>
                    <a:schemeClr val="bg1"/>
                  </a:solidFill>
                </a:rPr>
                <a:t/>
              </a:r>
              <a:br>
                <a:rPr lang="en-US" sz="2400" baseline="0" dirty="0">
                  <a:solidFill>
                    <a:schemeClr val="bg1"/>
                  </a:solidFill>
                </a:rPr>
              </a:br>
              <a:r>
                <a:rPr lang="en-US" sz="2400" baseline="0" dirty="0">
                  <a:solidFill>
                    <a:schemeClr val="bg1"/>
                  </a:solidFill>
                </a:rPr>
                <a:t>    </a:t>
              </a:r>
              <a:r>
                <a:rPr lang="en-US" sz="2400" b="1" baseline="0" dirty="0">
                  <a:solidFill>
                    <a:srgbClr val="FFFF00"/>
                  </a:solidFill>
                </a:rPr>
                <a:t>posterpresenter@gmail.com</a:t>
              </a:r>
              <a:endParaRPr lang="en-US" sz="2800" b="1" dirty="0">
                <a:solidFill>
                  <a:srgbClr val="FFFF00"/>
                </a:solidFill>
              </a:endParaRPr>
            </a:p>
          </p:txBody>
        </p:sp>
      </p:grpSp>
      <p:sp>
        <p:nvSpPr>
          <p:cNvPr id="99" name="Text Box 14"/>
          <p:cNvSpPr txBox="1">
            <a:spLocks noChangeArrowheads="1"/>
          </p:cNvSpPr>
          <p:nvPr userDrawn="1"/>
        </p:nvSpPr>
        <p:spPr bwMode="auto">
          <a:xfrm>
            <a:off x="287679" y="29457727"/>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a:solidFill>
                  <a:schemeClr val="bg1">
                    <a:lumMod val="75000"/>
                  </a:schemeClr>
                </a:solidFill>
                <a:latin typeface="Arial" charset="0"/>
              </a:rPr>
              <a:t>RESEARCH POSTER PRESENTATION DESIGN © 2014</a:t>
            </a: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
        <p:nvSpPr>
          <p:cNvPr id="100" name="TextBox 99"/>
          <p:cNvSpPr txBox="1"/>
          <p:nvPr userDrawn="1"/>
        </p:nvSpPr>
        <p:spPr>
          <a:xfrm>
            <a:off x="331603" y="30055930"/>
            <a:ext cx="34110797" cy="4154984"/>
          </a:xfrm>
          <a:prstGeom prst="rect">
            <a:avLst/>
          </a:prstGeom>
          <a:noFill/>
        </p:spPr>
        <p:txBody>
          <a:bodyPr wrap="square" rtlCol="0">
            <a:spAutoFit/>
          </a:bodyPr>
          <a:lstStyle/>
          <a:p>
            <a:r>
              <a:rPr lang="en-US" sz="4800" b="1" dirty="0">
                <a:solidFill>
                  <a:srgbClr val="FF0000"/>
                </a:solidFill>
              </a:rPr>
              <a:t>Read</a:t>
            </a:r>
            <a:r>
              <a:rPr lang="en-US" sz="4800" b="1" baseline="0" dirty="0">
                <a:solidFill>
                  <a:srgbClr val="FF0000"/>
                </a:solidFill>
              </a:rPr>
              <a:t> before you start working on the template</a:t>
            </a:r>
            <a:r>
              <a:rPr lang="en-US" sz="4800" b="1" dirty="0">
                <a:solidFill>
                  <a:srgbClr val="FF0000"/>
                </a:solidFill>
              </a:rPr>
              <a:t>: </a:t>
            </a:r>
            <a:r>
              <a:rPr lang="en-US" sz="3600" dirty="0"/>
              <a:t/>
            </a:r>
            <a:br>
              <a:rPr lang="en-US" sz="3600" dirty="0"/>
            </a:br>
            <a:r>
              <a:rPr lang="en-US" sz="3600" dirty="0">
                <a:latin typeface="+mj-lt"/>
              </a:rPr>
              <a:t>The four panels on this template define the “Live” space where your content needs to go. </a:t>
            </a:r>
            <a:r>
              <a:rPr lang="en-US" sz="3600" baseline="0" dirty="0">
                <a:latin typeface="+mj-lt"/>
              </a:rPr>
              <a:t>You can create any layout design you want as long as you stay within those areas. </a:t>
            </a:r>
            <a:r>
              <a:rPr lang="en-US" sz="3600" dirty="0">
                <a:latin typeface="+mj-lt"/>
              </a:rPr>
              <a:t>Do not put any content outside the panel areas. Anything</a:t>
            </a:r>
            <a:r>
              <a:rPr lang="en-US" sz="3600" baseline="0" dirty="0">
                <a:latin typeface="+mj-lt"/>
              </a:rPr>
              <a:t> you put outside the panels will NOT be shown on your final presentation. </a:t>
            </a:r>
            <a:br>
              <a:rPr lang="en-US" sz="3600" baseline="0" dirty="0">
                <a:latin typeface="+mj-lt"/>
              </a:rPr>
            </a:br>
            <a:r>
              <a:rPr lang="en-US" sz="3600" baseline="0" dirty="0">
                <a:latin typeface="+mj-lt"/>
              </a:rPr>
              <a:t>The template has four parts: The middle panel (36x52”), the two side panels (18x52”) and the header board (10x47”). The four panels will be printed and trimmed to the edge of each panel. They are shipped as four separate rolled posters which you will have to unroll and attach to the Monster Board</a:t>
            </a:r>
            <a:r>
              <a:rPr lang="en-US" sz="3600" i="0" dirty="0">
                <a:latin typeface="+mj-lt"/>
              </a:rPr>
              <a:t>™</a:t>
            </a:r>
            <a:r>
              <a:rPr lang="en-US" sz="3600" baseline="0" dirty="0">
                <a:latin typeface="+mj-lt"/>
              </a:rPr>
              <a:t> with low-profile Velcro or double-sticky tape. </a:t>
            </a:r>
            <a:br>
              <a:rPr lang="en-US" sz="3600" baseline="0" dirty="0">
                <a:latin typeface="+mj-lt"/>
              </a:rPr>
            </a:br>
            <a:r>
              <a:rPr lang="en-US" sz="3600" baseline="0" dirty="0">
                <a:latin typeface="+mj-lt"/>
              </a:rPr>
              <a:t>To order your Monster Board</a:t>
            </a:r>
            <a:r>
              <a:rPr lang="en-US" sz="3600" i="0" dirty="0">
                <a:latin typeface="+mj-lt"/>
              </a:rPr>
              <a:t>™ graphics</a:t>
            </a:r>
            <a:r>
              <a:rPr lang="en-US" sz="3600" i="0" baseline="0" dirty="0">
                <a:latin typeface="+mj-lt"/>
              </a:rPr>
              <a:t> go to PosterPresentations.com/html/monster-board-graphics.html</a:t>
            </a:r>
            <a:r>
              <a:rPr lang="en-US" sz="3600" baseline="0" dirty="0">
                <a:latin typeface="+mj-lt"/>
              </a:rPr>
              <a:t/>
            </a:r>
            <a:br>
              <a:rPr lang="en-US" sz="3600" baseline="0" dirty="0">
                <a:latin typeface="+mj-lt"/>
              </a:rPr>
            </a:br>
            <a:r>
              <a:rPr lang="en-US" sz="3600" baseline="0" dirty="0">
                <a:latin typeface="+mj-lt"/>
              </a:rPr>
              <a:t>We do not sell the boards. We only provide the printing. </a:t>
            </a:r>
            <a:r>
              <a:rPr lang="en-US" sz="3600" dirty="0">
                <a:latin typeface="+mj-lt"/>
              </a:rPr>
              <a:t>To purchase a </a:t>
            </a:r>
            <a:r>
              <a:rPr lang="en-US" sz="3600" baseline="0" dirty="0">
                <a:latin typeface="+mj-lt"/>
              </a:rPr>
              <a:t>Monster Board</a:t>
            </a:r>
            <a:r>
              <a:rPr lang="en-US" sz="3600" i="0" dirty="0">
                <a:latin typeface="+mj-lt"/>
              </a:rPr>
              <a:t>™ online look under “Monster Board presentation boards”</a:t>
            </a:r>
            <a:r>
              <a:rPr lang="en-US" sz="3600" i="0" baseline="0" dirty="0">
                <a:latin typeface="+mj-lt"/>
              </a:rPr>
              <a:t>.</a:t>
            </a:r>
            <a:endParaRPr lang="en-US" sz="3600" dirty="0">
              <a:latin typeface="+mj-lt"/>
            </a:endParaRPr>
          </a:p>
        </p:txBody>
      </p:sp>
      <p:sp>
        <p:nvSpPr>
          <p:cNvPr id="42" name="Rounded Rectangle 41"/>
          <p:cNvSpPr/>
          <p:nvPr userDrawn="1"/>
        </p:nvSpPr>
        <p:spPr>
          <a:xfrm>
            <a:off x="287679" y="5468281"/>
            <a:ext cx="8229600" cy="23774400"/>
          </a:xfrm>
          <a:prstGeom prst="roundRect">
            <a:avLst>
              <a:gd name="adj" fmla="val 10"/>
            </a:avLst>
          </a:prstGeom>
          <a:gradFill>
            <a:gsLst>
              <a:gs pos="0">
                <a:srgbClr val="CDD2DE"/>
              </a:gs>
              <a:gs pos="0">
                <a:schemeClr val="tx2">
                  <a:lumMod val="40000"/>
                  <a:lumOff val="60000"/>
                </a:schemeClr>
              </a:gs>
              <a:gs pos="100000">
                <a:srgbClr val="F3F5FA"/>
              </a:gs>
            </a:gsLst>
            <a:lin ang="16200000" scaled="1"/>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765092" fontAlgn="auto">
              <a:spcBef>
                <a:spcPts val="0"/>
              </a:spcBef>
              <a:spcAft>
                <a:spcPts val="0"/>
              </a:spcAft>
              <a:defRPr/>
            </a:pPr>
            <a:endParaRPr lang="en-US" sz="7424"/>
          </a:p>
        </p:txBody>
      </p:sp>
      <p:grpSp>
        <p:nvGrpSpPr>
          <p:cNvPr id="7" name="Group 6"/>
          <p:cNvGrpSpPr/>
          <p:nvPr userDrawn="1"/>
        </p:nvGrpSpPr>
        <p:grpSpPr>
          <a:xfrm>
            <a:off x="-11225189" y="-1"/>
            <a:ext cx="11018865" cy="34747201"/>
            <a:chOff x="-11225189" y="-1"/>
            <a:chExt cx="11018865" cy="34747201"/>
          </a:xfrm>
        </p:grpSpPr>
        <p:sp>
          <p:nvSpPr>
            <p:cNvPr id="104" name="Rectangle 103"/>
            <p:cNvSpPr/>
            <p:nvPr/>
          </p:nvSpPr>
          <p:spPr>
            <a:xfrm>
              <a:off x="-11216136" y="-1"/>
              <a:ext cx="11009812" cy="347472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a:solidFill>
                    <a:srgbClr val="FF0000"/>
                  </a:solidFill>
                  <a:latin typeface="Trebuchet MS" pitchFamily="34" charset="0"/>
                </a:rPr>
                <a:t>(—THIS SIDEBAR DOES NOT PRINT—)</a:t>
              </a:r>
              <a:endParaRPr lang="en-US" sz="3200" b="1" spc="600" dirty="0">
                <a:solidFill>
                  <a:schemeClr val="bg1"/>
                </a:solidFill>
                <a:latin typeface="Trebuchet MS" pitchFamily="34" charset="0"/>
              </a:endParaRPr>
            </a:p>
            <a:p>
              <a:pPr algn="ctr"/>
              <a:r>
                <a:rPr lang="en-US" sz="4000" b="1" spc="600" dirty="0">
                  <a:solidFill>
                    <a:schemeClr val="bg1"/>
                  </a:solidFill>
                  <a:latin typeface="Trebuchet MS" pitchFamily="34" charset="0"/>
                </a:rPr>
                <a:t>DESIGN</a:t>
              </a:r>
              <a:r>
                <a:rPr lang="en-US" sz="4000" b="1" spc="600" baseline="0" dirty="0">
                  <a:solidFill>
                    <a:schemeClr val="bg1"/>
                  </a:solidFill>
                  <a:latin typeface="Trebuchet MS" pitchFamily="34" charset="0"/>
                </a:rPr>
                <a:t> </a:t>
              </a:r>
              <a:r>
                <a:rPr lang="en-US" sz="4000" b="1" spc="600" dirty="0">
                  <a:solidFill>
                    <a:schemeClr val="bg1"/>
                  </a:solidFill>
                  <a:latin typeface="Trebuchet MS" pitchFamily="34" charset="0"/>
                </a:rPr>
                <a:t>GUIDE</a:t>
              </a:r>
            </a:p>
            <a:p>
              <a:pPr algn="ctr"/>
              <a:endParaRPr lang="en-US" sz="2800" b="1" dirty="0">
                <a:latin typeface="Trebuchet MS" pitchFamily="34" charset="0"/>
              </a:endParaRPr>
            </a:p>
            <a:p>
              <a:pPr defTabSz="3765639"/>
              <a:r>
                <a:rPr lang="en-US" sz="2800" i="0" dirty="0">
                  <a:latin typeface="Trebuchet MS" pitchFamily="34" charset="0"/>
                </a:rPr>
                <a:t>This PowerPoint</a:t>
              </a:r>
              <a:r>
                <a:rPr lang="en-US" sz="2800" i="0" baseline="0" dirty="0">
                  <a:latin typeface="Trebuchet MS" pitchFamily="34" charset="0"/>
                </a:rPr>
                <a:t> </a:t>
              </a:r>
              <a:r>
                <a:rPr lang="en-US" sz="2800" i="0" dirty="0">
                  <a:latin typeface="Trebuchet MS" pitchFamily="34" charset="0"/>
                </a:rPr>
                <a:t>2007 template produces</a:t>
              </a:r>
              <a:r>
                <a:rPr lang="en-US" sz="2800" i="0" baseline="0" dirty="0">
                  <a:latin typeface="Trebuchet MS" pitchFamily="34" charset="0"/>
                </a:rPr>
                <a:t> </a:t>
              </a:r>
              <a:r>
                <a:rPr lang="en-US" sz="2800" i="0" dirty="0">
                  <a:latin typeface="Trebuchet MS" pitchFamily="34" charset="0"/>
                </a:rPr>
                <a:t>a </a:t>
              </a:r>
              <a:r>
                <a:rPr lang="en-US" sz="2800" i="0" dirty="0" err="1">
                  <a:latin typeface="Trebuchet MS" pitchFamily="34" charset="0"/>
                </a:rPr>
                <a:t>MonsterBoard</a:t>
              </a:r>
              <a:r>
                <a:rPr lang="en-US" sz="2800" i="0" dirty="0">
                  <a:latin typeface="Trebuchet MS" pitchFamily="34" charset="0"/>
                </a:rPr>
                <a:t>™</a:t>
              </a:r>
              <a:r>
                <a:rPr lang="en-US" sz="2800" i="0" baseline="0" dirty="0">
                  <a:latin typeface="Trebuchet MS" pitchFamily="34" charset="0"/>
                </a:rPr>
                <a:t>  </a:t>
              </a:r>
              <a:r>
                <a:rPr lang="en-US" sz="2800" i="0" dirty="0">
                  <a:latin typeface="Trebuchet MS" pitchFamily="34" charset="0"/>
                </a:rPr>
                <a:t>presentation poster. </a:t>
              </a:r>
              <a:r>
                <a:rPr lang="en-US" sz="2800" dirty="0">
                  <a:latin typeface="Trebuchet MS" pitchFamily="34" charset="0"/>
                </a:rPr>
                <a:t>You</a:t>
              </a:r>
              <a:r>
                <a:rPr lang="en-US" sz="2800" baseline="0" dirty="0">
                  <a:latin typeface="Trebuchet MS" pitchFamily="34" charset="0"/>
                </a:rPr>
                <a:t> can u</a:t>
              </a:r>
              <a:r>
                <a:rPr lang="en-US" sz="2800" dirty="0">
                  <a:latin typeface="Trebuchet MS" pitchFamily="34" charset="0"/>
                </a:rPr>
                <a:t>se</a:t>
              </a:r>
              <a:r>
                <a:rPr lang="en-US" sz="2800" baseline="0" dirty="0">
                  <a:latin typeface="Trebuchet MS" pitchFamily="34" charset="0"/>
                </a:rPr>
                <a:t> it to create your research poster and </a:t>
              </a:r>
              <a:r>
                <a:rPr lang="en-US" sz="2800" dirty="0">
                  <a:latin typeface="Trebuchet MS" pitchFamily="34" charset="0"/>
                </a:rPr>
                <a:t>save valuable time placing titles, subtitles,</a:t>
              </a:r>
              <a:r>
                <a:rPr lang="en-US" sz="2800" baseline="0" dirty="0">
                  <a:latin typeface="Trebuchet MS" pitchFamily="34" charset="0"/>
                </a:rPr>
                <a:t> text, and graphics</a:t>
              </a:r>
              <a:r>
                <a:rPr lang="en-US" sz="2800" dirty="0">
                  <a:latin typeface="Trebuchet MS" pitchFamily="34" charset="0"/>
                </a:rPr>
                <a:t>. </a:t>
              </a:r>
            </a:p>
            <a:p>
              <a:pPr defTabSz="3765639"/>
              <a:endParaRPr lang="en-US" sz="2800" dirty="0">
                <a:latin typeface="Trebuchet MS" pitchFamily="34" charset="0"/>
              </a:endParaRPr>
            </a:p>
            <a:p>
              <a:pPr defTabSz="4389219"/>
              <a:r>
                <a:rPr lang="en-US" sz="2800" dirty="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a:solidFill>
                    <a:srgbClr val="FFC000"/>
                  </a:solidFill>
                  <a:latin typeface="Trebuchet MS" pitchFamily="34" charset="0"/>
                </a:rPr>
                <a:t>PosterPresentations.com</a:t>
              </a:r>
              <a:r>
                <a:rPr lang="en-US" sz="2800" b="1" dirty="0">
                  <a:solidFill>
                    <a:schemeClr val="bg1"/>
                  </a:solidFill>
                  <a:latin typeface="Trebuchet MS" pitchFamily="34" charset="0"/>
                </a:rPr>
                <a:t> </a:t>
              </a:r>
              <a:r>
                <a:rPr lang="en-US" sz="2800" dirty="0">
                  <a:solidFill>
                    <a:schemeClr val="bg1"/>
                  </a:solidFill>
                  <a:latin typeface="Trebuchet MS" pitchFamily="34" charset="0"/>
                </a:rPr>
                <a:t>and click on HELP DESK.</a:t>
              </a:r>
            </a:p>
            <a:p>
              <a:pPr defTabSz="4389219"/>
              <a:endParaRPr lang="en-US" sz="2800" dirty="0">
                <a:latin typeface="Trebuchet MS" pitchFamily="34" charset="0"/>
              </a:endParaRPr>
            </a:p>
            <a:p>
              <a:pPr defTabSz="4389219"/>
              <a:r>
                <a:rPr lang="en-US" sz="2800" dirty="0">
                  <a:solidFill>
                    <a:schemeClr val="bg1"/>
                  </a:solidFill>
                  <a:latin typeface="Trebuchet MS" pitchFamily="34" charset="0"/>
                </a:rPr>
                <a:t>When</a:t>
              </a:r>
              <a:r>
                <a:rPr lang="en-US" sz="2800" baseline="0" dirty="0">
                  <a:solidFill>
                    <a:schemeClr val="bg1"/>
                  </a:solidFill>
                  <a:latin typeface="Trebuchet MS" pitchFamily="34" charset="0"/>
                </a:rPr>
                <a:t> you are ready to print your poster</a:t>
              </a:r>
              <a:r>
                <a:rPr lang="en-US" sz="2800" dirty="0">
                  <a:solidFill>
                    <a:schemeClr val="bg1"/>
                  </a:solidFill>
                  <a:latin typeface="Trebuchet MS" pitchFamily="34" charset="0"/>
                </a:rPr>
                <a:t>,</a:t>
              </a:r>
              <a:r>
                <a:rPr lang="en-US" sz="2800" baseline="0" dirty="0">
                  <a:solidFill>
                    <a:schemeClr val="bg1"/>
                  </a:solidFill>
                  <a:latin typeface="Trebuchet MS" pitchFamily="34" charset="0"/>
                </a:rPr>
                <a:t> go online to </a:t>
              </a:r>
              <a:r>
                <a:rPr lang="en-US" sz="2800" b="0" dirty="0">
                  <a:solidFill>
                    <a:schemeClr val="bg1"/>
                  </a:solidFill>
                  <a:latin typeface="Trebuchet MS" pitchFamily="34" charset="0"/>
                </a:rPr>
                <a:t>PosterPresentations.com</a:t>
              </a:r>
              <a:r>
                <a:rPr lang="en-US" sz="2800" dirty="0">
                  <a:solidFill>
                    <a:schemeClr val="bg1"/>
                  </a:solidFill>
                  <a:latin typeface="Trebuchet MS" pitchFamily="34" charset="0"/>
                </a:rPr>
                <a:t/>
              </a:r>
              <a:br>
                <a:rPr lang="en-US" sz="2800" dirty="0">
                  <a:solidFill>
                    <a:schemeClr val="bg1"/>
                  </a:solidFill>
                  <a:latin typeface="Trebuchet MS" pitchFamily="34" charset="0"/>
                </a:rPr>
              </a:br>
              <a:endParaRPr lang="en-US" sz="2800" dirty="0">
                <a:solidFill>
                  <a:schemeClr val="bg1"/>
                </a:solidFill>
                <a:latin typeface="Trebuchet MS" pitchFamily="34" charset="0"/>
              </a:endParaRPr>
            </a:p>
            <a:p>
              <a:pPr algn="l" defTabSz="3765639"/>
              <a:r>
                <a:rPr lang="en-US" sz="2800" b="0" dirty="0">
                  <a:solidFill>
                    <a:schemeClr val="bg1"/>
                  </a:solidFill>
                  <a:latin typeface="Trebuchet MS" pitchFamily="34" charset="0"/>
                </a:rPr>
                <a:t>Need</a:t>
              </a:r>
              <a:r>
                <a:rPr lang="en-US" sz="2800" b="0" baseline="0" dirty="0">
                  <a:solidFill>
                    <a:schemeClr val="bg1"/>
                  </a:solidFill>
                  <a:latin typeface="Trebuchet MS" pitchFamily="34" charset="0"/>
                </a:rPr>
                <a:t> assistance? Call us at </a:t>
              </a:r>
              <a:r>
                <a:rPr lang="en-US" sz="2800" b="0" dirty="0">
                  <a:solidFill>
                    <a:srgbClr val="FFC000"/>
                  </a:solidFill>
                  <a:latin typeface="Trebuchet MS" pitchFamily="34" charset="0"/>
                </a:rPr>
                <a:t>1.510.649.3001</a:t>
              </a:r>
            </a:p>
            <a:p>
              <a:pPr algn="l" defTabSz="3765639"/>
              <a:endParaRPr lang="en-US" sz="3600" b="1" dirty="0">
                <a:solidFill>
                  <a:srgbClr val="FFFF00"/>
                </a:solidFill>
                <a:latin typeface="Trebuchet MS" pitchFamily="34" charset="0"/>
              </a:endParaRPr>
            </a:p>
            <a:p>
              <a:pPr algn="ctr"/>
              <a:endParaRPr lang="en-US" sz="2400" b="1" dirty="0">
                <a:solidFill>
                  <a:schemeClr val="bg1"/>
                </a:solidFill>
                <a:latin typeface="Trebuchet MS" pitchFamily="34" charset="0"/>
              </a:endParaRPr>
            </a:p>
            <a:p>
              <a:pPr algn="ctr"/>
              <a:r>
                <a:rPr lang="en-US" sz="4000" b="1" spc="600" dirty="0">
                  <a:solidFill>
                    <a:schemeClr val="bg1"/>
                  </a:solidFill>
                  <a:latin typeface="Trebuchet MS" pitchFamily="34" charset="0"/>
                </a:rPr>
                <a:t>QUICK START</a:t>
              </a:r>
            </a:p>
            <a:p>
              <a:pPr algn="ctr"/>
              <a:endParaRPr lang="en-US" sz="3200" b="1"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Zoom in and out</a:t>
              </a:r>
            </a:p>
            <a:p>
              <a:pPr marL="1892300" indent="-1892300" algn="l" defTabSz="850900"/>
              <a:r>
                <a:rPr lang="en-US" sz="2400" b="0" baseline="0" dirty="0">
                  <a:solidFill>
                    <a:schemeClr val="bg1"/>
                  </a:solidFill>
                  <a:latin typeface="Trebuchet MS" pitchFamily="34" charset="0"/>
                </a:rPr>
                <a:t>	</a:t>
              </a:r>
              <a:r>
                <a:rPr lang="en-US" sz="2400" b="0" baseline="0" dirty="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a:solidFill>
                    <a:schemeClr val="bg1">
                      <a:lumMod val="75000"/>
                    </a:schemeClr>
                  </a:solidFill>
                  <a:latin typeface="Trebuchet MS" pitchFamily="34" charset="0"/>
                </a:rPr>
                <a:t>	</a:t>
              </a:r>
              <a:r>
                <a:rPr lang="en-US" sz="2400" b="0" baseline="0" dirty="0">
                  <a:solidFill>
                    <a:schemeClr val="bg1">
                      <a:lumMod val="75000"/>
                    </a:schemeClr>
                  </a:solidFill>
                  <a:latin typeface="Trebuchet MS" pitchFamily="34" charset="0"/>
                </a:rPr>
                <a:t>Go to VIEW &gt; ZOOM.</a:t>
              </a:r>
            </a:p>
            <a:p>
              <a:pPr algn="l"/>
              <a:endParaRPr lang="en-US" sz="2800" b="0" baseline="0" dirty="0">
                <a:solidFill>
                  <a:schemeClr val="bg1"/>
                </a:solidFill>
                <a:latin typeface="Trebuchet MS" pitchFamily="34" charset="0"/>
              </a:endParaRPr>
            </a:p>
            <a:p>
              <a:pPr algn="ctr"/>
              <a:endParaRPr lang="en-US" sz="3200" b="1" baseline="0" dirty="0">
                <a:solidFill>
                  <a:srgbClr val="FFC000"/>
                </a:solidFill>
                <a:latin typeface="Trebuchet MS" pitchFamily="34" charset="0"/>
              </a:endParaRPr>
            </a:p>
            <a:p>
              <a:pPr algn="ctr"/>
              <a:r>
                <a:rPr lang="en-US" sz="3200" b="1" baseline="0" dirty="0">
                  <a:solidFill>
                    <a:srgbClr val="FFC000"/>
                  </a:solidFill>
                  <a:latin typeface="Trebuchet MS" pitchFamily="34" charset="0"/>
                </a:rPr>
                <a:t>Title, Authors, and Affiliations</a:t>
              </a:r>
            </a:p>
            <a:p>
              <a:pPr algn="l"/>
              <a:r>
                <a:rPr lang="en-US" sz="2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a:solidFill>
                  <a:schemeClr val="bg1">
                    <a:lumMod val="75000"/>
                  </a:schemeClr>
                </a:solidFill>
                <a:latin typeface="Trebuchet MS" pitchFamily="34" charset="0"/>
              </a:endParaRPr>
            </a:p>
            <a:p>
              <a:pPr algn="l"/>
              <a:r>
                <a:rPr lang="en-US" sz="2400" b="1" spc="300" baseline="0" dirty="0">
                  <a:solidFill>
                    <a:srgbClr val="FFC000"/>
                  </a:solidFill>
                  <a:latin typeface="Trebuchet MS" pitchFamily="34" charset="0"/>
                </a:rPr>
                <a:t>TIP</a:t>
              </a:r>
              <a:r>
                <a:rPr lang="en-US" sz="2400" b="1" baseline="0" dirty="0">
                  <a:solidFill>
                    <a:srgbClr val="FFC000"/>
                  </a:solidFill>
                  <a:latin typeface="Trebuchet MS" pitchFamily="34" charset="0"/>
                </a:rPr>
                <a:t>: </a:t>
              </a:r>
              <a:r>
                <a:rPr lang="en-US" sz="2400" b="0" baseline="0" dirty="0">
                  <a:solidFill>
                    <a:schemeClr val="bg1">
                      <a:lumMod val="75000"/>
                    </a:schemeClr>
                  </a:solidFill>
                  <a:latin typeface="Trebuchet MS" pitchFamily="34" charset="0"/>
                </a:rPr>
                <a:t>The font size of your title should be bigger than your name(s) and institution name(s).</a:t>
              </a:r>
            </a:p>
            <a:p>
              <a:pPr algn="l"/>
              <a:r>
                <a:rPr lang="en-US" sz="2800" b="1" baseline="0" dirty="0">
                  <a:solidFill>
                    <a:schemeClr val="bg1"/>
                  </a:solidFill>
                  <a:latin typeface="Trebuchet MS" pitchFamily="34" charset="0"/>
                </a:rPr>
                <a:t/>
              </a:r>
              <a:br>
                <a:rPr lang="en-US" sz="2800" b="1" baseline="0" dirty="0">
                  <a:solidFill>
                    <a:schemeClr val="bg1"/>
                  </a:solidFill>
                  <a:latin typeface="Trebuchet MS" pitchFamily="34" charset="0"/>
                </a:rPr>
              </a:br>
              <a:endParaRPr lang="en-US" sz="2800" b="1" dirty="0">
                <a:solidFill>
                  <a:schemeClr val="bg1"/>
                </a:solidFill>
                <a:latin typeface="Trebuchet MS" pitchFamily="34" charset="0"/>
              </a:endParaRPr>
            </a:p>
            <a:p>
              <a:pPr algn="ctr"/>
              <a:endParaRPr lang="en-US" sz="2800" b="1" dirty="0">
                <a:solidFill>
                  <a:srgbClr val="FFC000"/>
                </a:solidFill>
                <a:latin typeface="Trebuchet MS" pitchFamily="34" charset="0"/>
              </a:endParaRPr>
            </a:p>
            <a:p>
              <a:pPr algn="ctr"/>
              <a:endParaRPr lang="en-US" sz="2800" b="1" dirty="0">
                <a:solidFill>
                  <a:srgbClr val="FFC000"/>
                </a:solidFill>
                <a:latin typeface="Trebuchet MS" pitchFamily="34" charset="0"/>
              </a:endParaRPr>
            </a:p>
            <a:p>
              <a:pPr algn="ctr"/>
              <a:endParaRPr lang="en-US" sz="3200" b="1" dirty="0">
                <a:solidFill>
                  <a:srgbClr val="FFC000"/>
                </a:solidFill>
                <a:latin typeface="Trebuchet MS" pitchFamily="34" charset="0"/>
              </a:endParaRPr>
            </a:p>
            <a:p>
              <a:pPr algn="ctr"/>
              <a:r>
                <a:rPr lang="en-US" sz="3200" b="1" dirty="0">
                  <a:solidFill>
                    <a:srgbClr val="FFC000"/>
                  </a:solidFill>
                  <a:latin typeface="Trebuchet MS" pitchFamily="34" charset="0"/>
                </a:rPr>
                <a:t>Adding Logos</a:t>
              </a:r>
              <a:r>
                <a:rPr lang="en-US" sz="3200" b="1" baseline="0" dirty="0">
                  <a:solidFill>
                    <a:srgbClr val="FFC000"/>
                  </a:solidFill>
                  <a:latin typeface="Trebuchet MS" pitchFamily="34" charset="0"/>
                </a:rPr>
                <a:t> / Seals</a:t>
              </a:r>
            </a:p>
            <a:p>
              <a:pPr algn="l"/>
              <a:r>
                <a:rPr lang="en-US" sz="2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a:solidFill>
                  <a:schemeClr val="bg1">
                    <a:lumMod val="75000"/>
                  </a:schemeClr>
                </a:solidFill>
                <a:latin typeface="Trebuchet MS" pitchFamily="34" charset="0"/>
              </a:endParaRPr>
            </a:p>
            <a:p>
              <a:pPr algn="l"/>
              <a:r>
                <a:rPr lang="en-US" sz="2400" b="1" spc="300" baseline="0" dirty="0">
                  <a:solidFill>
                    <a:srgbClr val="FFC000"/>
                  </a:solidFill>
                  <a:latin typeface="Trebuchet MS" pitchFamily="34" charset="0"/>
                </a:rPr>
                <a:t>TIP:</a:t>
              </a:r>
              <a:r>
                <a:rPr lang="en-US" sz="2400" b="1" spc="0" baseline="0" dirty="0">
                  <a:solidFill>
                    <a:srgbClr val="FFC000"/>
                  </a:solidFill>
                  <a:latin typeface="Trebuchet MS" pitchFamily="34" charset="0"/>
                </a:rPr>
                <a:t> </a:t>
              </a:r>
              <a:r>
                <a:rPr lang="en-US" sz="2400" b="0" baseline="0" dirty="0">
                  <a:solidFill>
                    <a:schemeClr val="bg1">
                      <a:lumMod val="75000"/>
                    </a:schemeClr>
                  </a:solidFill>
                  <a:latin typeface="Trebuchet MS" pitchFamily="34" charset="0"/>
                </a:rPr>
                <a:t>See if your school’s logo is available on our free poster templates page.</a:t>
              </a:r>
            </a:p>
            <a:p>
              <a:pPr algn="l"/>
              <a:endParaRPr lang="en-US" sz="2400" b="0" baseline="0" dirty="0">
                <a:latin typeface="Trebuchet MS" pitchFamily="34" charset="0"/>
              </a:endParaRPr>
            </a:p>
            <a:p>
              <a:pPr algn="ctr"/>
              <a:endParaRPr lang="en-US" sz="3200" b="1" baseline="0" dirty="0">
                <a:solidFill>
                  <a:srgbClr val="FFC000"/>
                </a:solidFill>
                <a:latin typeface="Trebuchet MS" pitchFamily="34" charset="0"/>
              </a:endParaRPr>
            </a:p>
            <a:p>
              <a:pPr algn="ctr"/>
              <a:r>
                <a:rPr lang="en-US" sz="3200" b="1" baseline="0" dirty="0">
                  <a:solidFill>
                    <a:srgbClr val="FFC000"/>
                  </a:solidFill>
                  <a:latin typeface="Trebuchet MS" pitchFamily="34" charset="0"/>
                </a:rPr>
                <a:t>Photographs / Graphics</a:t>
              </a:r>
            </a:p>
            <a:p>
              <a:pPr algn="l" defTabSz="977900"/>
              <a:r>
                <a:rPr lang="en-US" sz="2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a:solidFill>
                    <a:schemeClr val="bg1">
                      <a:lumMod val="75000"/>
                    </a:schemeClr>
                  </a:solidFill>
                  <a:latin typeface="Trebuchet MS" pitchFamily="34" charset="0"/>
                </a:rPr>
                <a:t>disproportionally.</a:t>
              </a:r>
            </a:p>
            <a:p>
              <a:pPr algn="l" defTabSz="977900"/>
              <a:endParaRPr lang="en-US" sz="2400" b="0" baseline="0" dirty="0">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3200" b="1" baseline="0" dirty="0">
                <a:solidFill>
                  <a:srgbClr val="FFC000"/>
                </a:solidFill>
                <a:latin typeface="Trebuchet MS" pitchFamily="34" charset="0"/>
              </a:endParaRPr>
            </a:p>
            <a:p>
              <a:pPr algn="ctr"/>
              <a:r>
                <a:rPr lang="en-US" sz="3200" b="1" baseline="0" dirty="0">
                  <a:solidFill>
                    <a:srgbClr val="FFC000"/>
                  </a:solidFill>
                  <a:latin typeface="Trebuchet MS" pitchFamily="34" charset="0"/>
                </a:rPr>
                <a:t>Image Quality Check</a:t>
              </a:r>
            </a:p>
            <a:p>
              <a:pPr lvl="0" algn="l" defTabSz="977900"/>
              <a:r>
                <a:rPr lang="en-US" sz="2400" b="0" baseline="0" dirty="0">
                  <a:solidFill>
                    <a:schemeClr val="bg1">
                      <a:lumMod val="75000"/>
                    </a:schemeClr>
                  </a:solidFill>
                  <a:latin typeface="Trebuchet MS" pitchFamily="34" charset="0"/>
                </a:rPr>
                <a:t>Zoom in and look at your images at 100% magnification. If they look good they will print well. </a:t>
              </a:r>
              <a:endParaRPr lang="en-US" sz="2800" b="0" dirty="0">
                <a:latin typeface="Trebuchet MS" pitchFamily="34" charset="0"/>
              </a:endParaRPr>
            </a:p>
          </p:txBody>
        </p:sp>
        <p:cxnSp>
          <p:nvCxnSpPr>
            <p:cNvPr id="105" name="Straight Connector 104"/>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106" name="Picture 105"/>
            <p:cNvPicPr>
              <a:picLocks noChangeAspect="1"/>
            </p:cNvPicPr>
            <p:nvPr userDrawn="1"/>
          </p:nvPicPr>
          <p:blipFill>
            <a:blip r:embed="rId13"/>
            <a:stretch>
              <a:fillRect/>
            </a:stretch>
          </p:blipFill>
          <p:spPr>
            <a:xfrm>
              <a:off x="-10740740" y="10380989"/>
              <a:ext cx="1597666" cy="1201935"/>
            </a:xfrm>
            <a:prstGeom prst="rect">
              <a:avLst/>
            </a:prstGeom>
          </p:spPr>
        </p:pic>
        <p:pic>
          <p:nvPicPr>
            <p:cNvPr id="107" name="Picture 106"/>
            <p:cNvPicPr>
              <a:picLocks noChangeAspect="1"/>
            </p:cNvPicPr>
            <p:nvPr userDrawn="1"/>
          </p:nvPicPr>
          <p:blipFill>
            <a:blip r:embed="rId14"/>
            <a:stretch>
              <a:fillRect/>
            </a:stretch>
          </p:blipFill>
          <p:spPr>
            <a:xfrm>
              <a:off x="-10732765" y="16333039"/>
              <a:ext cx="9986808" cy="1053596"/>
            </a:xfrm>
            <a:prstGeom prst="rect">
              <a:avLst/>
            </a:prstGeom>
          </p:spPr>
        </p:pic>
        <p:grpSp>
          <p:nvGrpSpPr>
            <p:cNvPr id="108" name="Group 107"/>
            <p:cNvGrpSpPr/>
            <p:nvPr userDrawn="1"/>
          </p:nvGrpSpPr>
          <p:grpSpPr>
            <a:xfrm>
              <a:off x="-9744993" y="25449269"/>
              <a:ext cx="7531182" cy="2120439"/>
              <a:chOff x="-4470427" y="11016658"/>
              <a:chExt cx="3470785" cy="974220"/>
            </a:xfrm>
          </p:grpSpPr>
          <p:grpSp>
            <p:nvGrpSpPr>
              <p:cNvPr id="114" name="Group 113"/>
              <p:cNvGrpSpPr/>
              <p:nvPr userDrawn="1"/>
            </p:nvGrpSpPr>
            <p:grpSpPr>
              <a:xfrm>
                <a:off x="-2783495" y="11060886"/>
                <a:ext cx="624431" cy="893535"/>
                <a:chOff x="-3958697" y="11117435"/>
                <a:chExt cx="779338" cy="1280430"/>
              </a:xfrm>
            </p:grpSpPr>
            <p:pic>
              <p:nvPicPr>
                <p:cNvPr id="120" name="Picture 119"/>
                <p:cNvPicPr>
                  <a:picLocks noChangeAspect="1"/>
                </p:cNvPicPr>
                <p:nvPr userDrawn="1"/>
              </p:nvPicPr>
              <p:blipFill>
                <a:blip r:embed="rId15"/>
                <a:stretch>
                  <a:fillRect/>
                </a:stretch>
              </p:blipFill>
              <p:spPr>
                <a:xfrm>
                  <a:off x="-3948160" y="11117435"/>
                  <a:ext cx="768801" cy="1090857"/>
                </a:xfrm>
                <a:prstGeom prst="rect">
                  <a:avLst/>
                </a:prstGeom>
              </p:spPr>
            </p:pic>
            <p:sp>
              <p:nvSpPr>
                <p:cNvPr id="121" name="TextBox 120"/>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a:solidFill>
                        <a:schemeClr val="tx1"/>
                      </a:solidFill>
                    </a:rPr>
                    <a:t>ORIGINAL</a:t>
                  </a:r>
                </a:p>
              </p:txBody>
            </p:sp>
          </p:grpSp>
          <p:grpSp>
            <p:nvGrpSpPr>
              <p:cNvPr id="115" name="Group 114"/>
              <p:cNvGrpSpPr/>
              <p:nvPr userDrawn="1"/>
            </p:nvGrpSpPr>
            <p:grpSpPr>
              <a:xfrm>
                <a:off x="-2033159" y="11060889"/>
                <a:ext cx="1033517" cy="893529"/>
                <a:chOff x="-2921738" y="11200127"/>
                <a:chExt cx="1420279" cy="1227904"/>
              </a:xfrm>
            </p:grpSpPr>
            <p:pic>
              <p:nvPicPr>
                <p:cNvPr id="118" name="Picture 117"/>
                <p:cNvPicPr>
                  <a:picLocks noChangeAspect="1"/>
                </p:cNvPicPr>
                <p:nvPr userDrawn="1"/>
              </p:nvPicPr>
              <p:blipFill>
                <a:blip r:embed="rId15"/>
                <a:stretch>
                  <a:fillRect/>
                </a:stretch>
              </p:blipFill>
              <p:spPr>
                <a:xfrm>
                  <a:off x="-2921738" y="11200127"/>
                  <a:ext cx="1420279" cy="1029694"/>
                </a:xfrm>
                <a:prstGeom prst="rect">
                  <a:avLst/>
                </a:prstGeom>
              </p:spPr>
            </p:pic>
            <p:sp>
              <p:nvSpPr>
                <p:cNvPr id="119" name="TextBox 118"/>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a:solidFill>
                        <a:schemeClr val="bg1"/>
                      </a:solidFill>
                    </a:rPr>
                    <a:t>DISTORTED</a:t>
                  </a:r>
                  <a:endParaRPr lang="en-US" sz="700" b="1" dirty="0">
                    <a:solidFill>
                      <a:schemeClr val="bg1"/>
                    </a:solidFill>
                  </a:endParaRPr>
                </a:p>
              </p:txBody>
            </p:sp>
          </p:grpSp>
          <p:pic>
            <p:nvPicPr>
              <p:cNvPr id="116" name="Picture 115"/>
              <p:cNvPicPr>
                <a:picLocks noChangeAspect="1"/>
              </p:cNvPicPr>
              <p:nvPr userDrawn="1"/>
            </p:nvPicPr>
            <p:blipFill>
              <a:blip r:embed="rId16"/>
              <a:stretch>
                <a:fillRect/>
              </a:stretch>
            </p:blipFill>
            <p:spPr>
              <a:xfrm>
                <a:off x="-4470427" y="11016658"/>
                <a:ext cx="1098742" cy="847761"/>
              </a:xfrm>
              <a:prstGeom prst="rect">
                <a:avLst/>
              </a:prstGeom>
            </p:spPr>
          </p:pic>
          <p:sp>
            <p:nvSpPr>
              <p:cNvPr id="117" name="TextBox 116"/>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a:solidFill>
                      <a:schemeClr val="bg1"/>
                    </a:solidFill>
                  </a:rPr>
                  <a:t>Corner</a:t>
                </a:r>
                <a:r>
                  <a:rPr lang="en-US" sz="1600" baseline="0" dirty="0">
                    <a:solidFill>
                      <a:schemeClr val="bg1"/>
                    </a:solidFill>
                  </a:rPr>
                  <a:t> handles</a:t>
                </a:r>
                <a:endParaRPr lang="en-US" sz="1600" dirty="0">
                  <a:solidFill>
                    <a:schemeClr val="bg1"/>
                  </a:solidFill>
                </a:endParaRPr>
              </a:p>
            </p:txBody>
          </p:sp>
        </p:grpSp>
        <p:grpSp>
          <p:nvGrpSpPr>
            <p:cNvPr id="109" name="Group 108"/>
            <p:cNvGrpSpPr/>
            <p:nvPr userDrawn="1"/>
          </p:nvGrpSpPr>
          <p:grpSpPr>
            <a:xfrm>
              <a:off x="-10398793" y="30216310"/>
              <a:ext cx="9323012" cy="2453251"/>
              <a:chOff x="-4754996" y="12734136"/>
              <a:chExt cx="4296559" cy="1127128"/>
            </a:xfrm>
          </p:grpSpPr>
          <p:graphicFrame>
            <p:nvGraphicFramePr>
              <p:cNvPr id="110" name="Object 109"/>
              <p:cNvGraphicFramePr>
                <a:graphicFrameLocks noChangeAspect="1"/>
              </p:cNvGraphicFramePr>
              <p:nvPr userDrawn="1">
                <p:extLst>
                  <p:ext uri="{D42A27DB-BD31-4B8C-83A1-F6EECF244321}">
                    <p14:modId xmlns:p14="http://schemas.microsoft.com/office/powerpoint/2010/main" val="1795143942"/>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2165" name="Image" r:id="rId17" imgW="1828440" imgH="1117440" progId="Photoshop.Image.13">
                      <p:embed/>
                    </p:oleObj>
                  </mc:Choice>
                  <mc:Fallback>
                    <p:oleObj name="Image" r:id="rId17" imgW="1828440" imgH="1117440" progId="Photoshop.Image.13">
                      <p:embed/>
                      <p:pic>
                        <p:nvPicPr>
                          <p:cNvPr id="0" name=""/>
                          <p:cNvPicPr/>
                          <p:nvPr/>
                        </p:nvPicPr>
                        <p:blipFill>
                          <a:blip r:embed="rId18"/>
                          <a:stretch>
                            <a:fillRect/>
                          </a:stretch>
                        </p:blipFill>
                        <p:spPr>
                          <a:xfrm>
                            <a:off x="-4533347" y="12734142"/>
                            <a:ext cx="1828800" cy="1117600"/>
                          </a:xfrm>
                          <a:prstGeom prst="rect">
                            <a:avLst/>
                          </a:prstGeom>
                        </p:spPr>
                      </p:pic>
                    </p:oleObj>
                  </mc:Fallback>
                </mc:AlternateContent>
              </a:graphicData>
            </a:graphic>
          </p:graphicFrame>
          <p:graphicFrame>
            <p:nvGraphicFramePr>
              <p:cNvPr id="111" name="Object 110"/>
              <p:cNvGraphicFramePr>
                <a:graphicFrameLocks noChangeAspect="1"/>
              </p:cNvGraphicFramePr>
              <p:nvPr userDrawn="1">
                <p:extLst>
                  <p:ext uri="{D42A27DB-BD31-4B8C-83A1-F6EECF244321}">
                    <p14:modId xmlns:p14="http://schemas.microsoft.com/office/powerpoint/2010/main" val="1179346769"/>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2166" name="Image" r:id="rId19" imgW="1828440" imgH="1117440" progId="Photoshop.Image.13">
                      <p:embed/>
                    </p:oleObj>
                  </mc:Choice>
                  <mc:Fallback>
                    <p:oleObj name="Image" r:id="rId19" imgW="1828440" imgH="1117440" progId="Photoshop.Image.13">
                      <p:embed/>
                      <p:pic>
                        <p:nvPicPr>
                          <p:cNvPr id="0" name=""/>
                          <p:cNvPicPr/>
                          <p:nvPr/>
                        </p:nvPicPr>
                        <p:blipFill>
                          <a:blip r:embed="rId20"/>
                          <a:stretch>
                            <a:fillRect/>
                          </a:stretch>
                        </p:blipFill>
                        <p:spPr>
                          <a:xfrm>
                            <a:off x="-2456641" y="12737835"/>
                            <a:ext cx="1828800" cy="1117600"/>
                          </a:xfrm>
                          <a:prstGeom prst="rect">
                            <a:avLst/>
                          </a:prstGeom>
                        </p:spPr>
                      </p:pic>
                    </p:oleObj>
                  </mc:Fallback>
                </mc:AlternateContent>
              </a:graphicData>
            </a:graphic>
          </p:graphicFrame>
          <p:sp>
            <p:nvSpPr>
              <p:cNvPr id="112" name="TextBox 111"/>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a:solidFill>
                      <a:srgbClr val="92D050"/>
                    </a:solidFill>
                  </a:rPr>
                  <a:t>Good</a:t>
                </a:r>
                <a:r>
                  <a:rPr lang="en-US" sz="1600" baseline="0" dirty="0">
                    <a:solidFill>
                      <a:srgbClr val="92D050"/>
                    </a:solidFill>
                  </a:rPr>
                  <a:t> </a:t>
                </a:r>
                <a:r>
                  <a:rPr lang="en-US" sz="1600" baseline="0" dirty="0">
                    <a:solidFill>
                      <a:schemeClr val="bg1"/>
                    </a:solidFill>
                  </a:rPr>
                  <a:t>printing quality</a:t>
                </a:r>
                <a:endParaRPr lang="en-US" sz="1600" dirty="0">
                  <a:solidFill>
                    <a:schemeClr val="bg1"/>
                  </a:solidFill>
                </a:endParaRPr>
              </a:p>
            </p:txBody>
          </p:sp>
          <p:sp>
            <p:nvSpPr>
              <p:cNvPr id="113" name="TextBox 112"/>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a:solidFill>
                      <a:srgbClr val="FF0000"/>
                    </a:solidFill>
                  </a:rPr>
                  <a:t>Bad </a:t>
                </a:r>
                <a:r>
                  <a:rPr lang="en-US" sz="1600" dirty="0">
                    <a:solidFill>
                      <a:schemeClr val="bg1"/>
                    </a:solidFill>
                  </a:rPr>
                  <a:t>printing quality</a:t>
                </a:r>
              </a:p>
            </p:txBody>
          </p:sp>
        </p:grpSp>
      </p:grpSp>
    </p:spTree>
    <p:extLst>
      <p:ext uri="{BB962C8B-B14F-4D97-AF65-F5344CB8AC3E}">
        <p14:creationId xmlns:p14="http://schemas.microsoft.com/office/powerpoint/2010/main" val="231921390"/>
      </p:ext>
    </p:extLst>
  </p:cSld>
  <p:clrMap bg1="lt1" tx1="dk1" bg2="lt2" tx2="dk2" accent1="accent1" accent2="accent2" accent3="accent3" accent4="accent4" accent5="accent5" accent6="accent6" hlink="hlink" folHlink="folHlink"/>
  <p:sldLayoutIdLst>
    <p:sldLayoutId id="2147483712" r:id="rId1"/>
  </p:sldLayoutIdLst>
  <p:txStyles>
    <p:titleStyle>
      <a:lvl1pPr algn="ctr" defTabSz="3474407" rtl="0" eaLnBrk="1" latinLnBrk="0" hangingPunct="1">
        <a:spcBef>
          <a:spcPct val="0"/>
        </a:spcBef>
        <a:buNone/>
        <a:defRPr sz="6935" kern="1200">
          <a:solidFill>
            <a:schemeClr val="bg1"/>
          </a:solidFill>
          <a:latin typeface="Trebuchet MS" pitchFamily="34" charset="0"/>
          <a:ea typeface="+mj-ea"/>
          <a:cs typeface="+mj-cs"/>
        </a:defRPr>
      </a:lvl1pPr>
    </p:titleStyle>
    <p:bodyStyle>
      <a:lvl1pPr marL="1302903" indent="-1302903" algn="l" defTabSz="3474407" rtl="0" eaLnBrk="1" latinLnBrk="0" hangingPunct="1">
        <a:spcBef>
          <a:spcPct val="20000"/>
        </a:spcBef>
        <a:buFont typeface="Arial" pitchFamily="34" charset="0"/>
        <a:buChar char="•"/>
        <a:defRPr sz="12160" kern="1200">
          <a:solidFill>
            <a:schemeClr val="tx1"/>
          </a:solidFill>
          <a:latin typeface="+mn-lt"/>
          <a:ea typeface="+mn-ea"/>
          <a:cs typeface="+mn-cs"/>
        </a:defRPr>
      </a:lvl1pPr>
      <a:lvl2pPr marL="2822956" indent="-1085752" algn="l" defTabSz="3474407" rtl="0" eaLnBrk="1" latinLnBrk="0" hangingPunct="1">
        <a:spcBef>
          <a:spcPct val="20000"/>
        </a:spcBef>
        <a:buFont typeface="Arial" pitchFamily="34" charset="0"/>
        <a:buChar char="–"/>
        <a:defRPr sz="10640" kern="1200">
          <a:solidFill>
            <a:schemeClr val="tx1"/>
          </a:solidFill>
          <a:latin typeface="+mn-lt"/>
          <a:ea typeface="+mn-ea"/>
          <a:cs typeface="+mn-cs"/>
        </a:defRPr>
      </a:lvl2pPr>
      <a:lvl3pPr marL="4343010" indent="-868602" algn="l" defTabSz="3474407" rtl="0" eaLnBrk="1" latinLnBrk="0" hangingPunct="1">
        <a:spcBef>
          <a:spcPct val="20000"/>
        </a:spcBef>
        <a:buFont typeface="Arial" pitchFamily="34" charset="0"/>
        <a:buChar char="•"/>
        <a:defRPr sz="9215" kern="1200">
          <a:solidFill>
            <a:schemeClr val="tx1"/>
          </a:solidFill>
          <a:latin typeface="+mn-lt"/>
          <a:ea typeface="+mn-ea"/>
          <a:cs typeface="+mn-cs"/>
        </a:defRPr>
      </a:lvl3pPr>
      <a:lvl4pPr marL="6080214" indent="-868602" algn="l" defTabSz="3474407" rtl="0" eaLnBrk="1" latinLnBrk="0" hangingPunct="1">
        <a:spcBef>
          <a:spcPct val="20000"/>
        </a:spcBef>
        <a:buFont typeface="Arial" pitchFamily="34" charset="0"/>
        <a:buChar char="–"/>
        <a:defRPr sz="7600" kern="1200">
          <a:solidFill>
            <a:schemeClr val="tx1"/>
          </a:solidFill>
          <a:latin typeface="+mn-lt"/>
          <a:ea typeface="+mn-ea"/>
          <a:cs typeface="+mn-cs"/>
        </a:defRPr>
      </a:lvl4pPr>
      <a:lvl5pPr marL="7817416" indent="-868602" algn="l" defTabSz="3474407" rtl="0" eaLnBrk="1" latinLnBrk="0" hangingPunct="1">
        <a:spcBef>
          <a:spcPct val="20000"/>
        </a:spcBef>
        <a:buFont typeface="Arial" pitchFamily="34" charset="0"/>
        <a:buChar char="»"/>
        <a:defRPr sz="7600" kern="1200">
          <a:solidFill>
            <a:schemeClr val="tx1"/>
          </a:solidFill>
          <a:latin typeface="+mn-lt"/>
          <a:ea typeface="+mn-ea"/>
          <a:cs typeface="+mn-cs"/>
        </a:defRPr>
      </a:lvl5pPr>
      <a:lvl6pPr marL="9554620" indent="-868602" algn="l" defTabSz="3474407" rtl="0" eaLnBrk="1" latinLnBrk="0" hangingPunct="1">
        <a:spcBef>
          <a:spcPct val="20000"/>
        </a:spcBef>
        <a:buFont typeface="Arial" pitchFamily="34" charset="0"/>
        <a:buChar char="•"/>
        <a:defRPr sz="7600" kern="1200">
          <a:solidFill>
            <a:schemeClr val="tx1"/>
          </a:solidFill>
          <a:latin typeface="+mn-lt"/>
          <a:ea typeface="+mn-ea"/>
          <a:cs typeface="+mn-cs"/>
        </a:defRPr>
      </a:lvl6pPr>
      <a:lvl7pPr marL="11291824" indent="-868602" algn="l" defTabSz="3474407" rtl="0" eaLnBrk="1" latinLnBrk="0" hangingPunct="1">
        <a:spcBef>
          <a:spcPct val="20000"/>
        </a:spcBef>
        <a:buFont typeface="Arial" pitchFamily="34" charset="0"/>
        <a:buChar char="•"/>
        <a:defRPr sz="7600" kern="1200">
          <a:solidFill>
            <a:schemeClr val="tx1"/>
          </a:solidFill>
          <a:latin typeface="+mn-lt"/>
          <a:ea typeface="+mn-ea"/>
          <a:cs typeface="+mn-cs"/>
        </a:defRPr>
      </a:lvl7pPr>
      <a:lvl8pPr marL="13029028" indent="-868602" algn="l" defTabSz="3474407" rtl="0" eaLnBrk="1" latinLnBrk="0" hangingPunct="1">
        <a:spcBef>
          <a:spcPct val="20000"/>
        </a:spcBef>
        <a:buFont typeface="Arial" pitchFamily="34" charset="0"/>
        <a:buChar char="•"/>
        <a:defRPr sz="7600" kern="1200">
          <a:solidFill>
            <a:schemeClr val="tx1"/>
          </a:solidFill>
          <a:latin typeface="+mn-lt"/>
          <a:ea typeface="+mn-ea"/>
          <a:cs typeface="+mn-cs"/>
        </a:defRPr>
      </a:lvl8pPr>
      <a:lvl9pPr marL="14766231" indent="-868602" algn="l" defTabSz="3474407" rtl="0" eaLnBrk="1" latinLnBrk="0" hangingPunct="1">
        <a:spcBef>
          <a:spcPct val="20000"/>
        </a:spcBef>
        <a:buFont typeface="Arial" pitchFamily="34" charset="0"/>
        <a:buChar char="•"/>
        <a:defRPr sz="7600" kern="1200">
          <a:solidFill>
            <a:schemeClr val="tx1"/>
          </a:solidFill>
          <a:latin typeface="+mn-lt"/>
          <a:ea typeface="+mn-ea"/>
          <a:cs typeface="+mn-cs"/>
        </a:defRPr>
      </a:lvl9pPr>
    </p:bodyStyle>
    <p:otherStyle>
      <a:defPPr>
        <a:defRPr lang="en-US"/>
      </a:defPPr>
      <a:lvl1pPr marL="0" algn="l" defTabSz="3474407" rtl="0" eaLnBrk="1" latinLnBrk="0" hangingPunct="1">
        <a:defRPr sz="6840" kern="1200">
          <a:solidFill>
            <a:schemeClr val="tx1"/>
          </a:solidFill>
          <a:latin typeface="+mn-lt"/>
          <a:ea typeface="+mn-ea"/>
          <a:cs typeface="+mn-cs"/>
        </a:defRPr>
      </a:lvl1pPr>
      <a:lvl2pPr marL="1737204" algn="l" defTabSz="3474407" rtl="0" eaLnBrk="1" latinLnBrk="0" hangingPunct="1">
        <a:defRPr sz="6840" kern="1200">
          <a:solidFill>
            <a:schemeClr val="tx1"/>
          </a:solidFill>
          <a:latin typeface="+mn-lt"/>
          <a:ea typeface="+mn-ea"/>
          <a:cs typeface="+mn-cs"/>
        </a:defRPr>
      </a:lvl2pPr>
      <a:lvl3pPr marL="3474407" algn="l" defTabSz="3474407" rtl="0" eaLnBrk="1" latinLnBrk="0" hangingPunct="1">
        <a:defRPr sz="6840" kern="1200">
          <a:solidFill>
            <a:schemeClr val="tx1"/>
          </a:solidFill>
          <a:latin typeface="+mn-lt"/>
          <a:ea typeface="+mn-ea"/>
          <a:cs typeface="+mn-cs"/>
        </a:defRPr>
      </a:lvl3pPr>
      <a:lvl4pPr marL="5211611" algn="l" defTabSz="3474407" rtl="0" eaLnBrk="1" latinLnBrk="0" hangingPunct="1">
        <a:defRPr sz="6840" kern="1200">
          <a:solidFill>
            <a:schemeClr val="tx1"/>
          </a:solidFill>
          <a:latin typeface="+mn-lt"/>
          <a:ea typeface="+mn-ea"/>
          <a:cs typeface="+mn-cs"/>
        </a:defRPr>
      </a:lvl4pPr>
      <a:lvl5pPr marL="6948815" algn="l" defTabSz="3474407" rtl="0" eaLnBrk="1" latinLnBrk="0" hangingPunct="1">
        <a:defRPr sz="6840" kern="1200">
          <a:solidFill>
            <a:schemeClr val="tx1"/>
          </a:solidFill>
          <a:latin typeface="+mn-lt"/>
          <a:ea typeface="+mn-ea"/>
          <a:cs typeface="+mn-cs"/>
        </a:defRPr>
      </a:lvl5pPr>
      <a:lvl6pPr marL="8686019" algn="l" defTabSz="3474407" rtl="0" eaLnBrk="1" latinLnBrk="0" hangingPunct="1">
        <a:defRPr sz="6840" kern="1200">
          <a:solidFill>
            <a:schemeClr val="tx1"/>
          </a:solidFill>
          <a:latin typeface="+mn-lt"/>
          <a:ea typeface="+mn-ea"/>
          <a:cs typeface="+mn-cs"/>
        </a:defRPr>
      </a:lvl6pPr>
      <a:lvl7pPr marL="10423223" algn="l" defTabSz="3474407" rtl="0" eaLnBrk="1" latinLnBrk="0" hangingPunct="1">
        <a:defRPr sz="6840" kern="1200">
          <a:solidFill>
            <a:schemeClr val="tx1"/>
          </a:solidFill>
          <a:latin typeface="+mn-lt"/>
          <a:ea typeface="+mn-ea"/>
          <a:cs typeface="+mn-cs"/>
        </a:defRPr>
      </a:lvl7pPr>
      <a:lvl8pPr marL="12160426" algn="l" defTabSz="3474407" rtl="0" eaLnBrk="1" latinLnBrk="0" hangingPunct="1">
        <a:defRPr sz="6840" kern="1200">
          <a:solidFill>
            <a:schemeClr val="tx1"/>
          </a:solidFill>
          <a:latin typeface="+mn-lt"/>
          <a:ea typeface="+mn-ea"/>
          <a:cs typeface="+mn-cs"/>
        </a:defRPr>
      </a:lvl8pPr>
      <a:lvl9pPr marL="13897630" algn="l" defTabSz="3474407" rtl="0" eaLnBrk="1" latinLnBrk="0" hangingPunct="1">
        <a:defRPr sz="684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1094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a:lstStyle/>
          <a:p>
            <a:endParaRPr lang="en-US" dirty="0"/>
          </a:p>
        </p:txBody>
      </p:sp>
      <p:sp>
        <p:nvSpPr>
          <p:cNvPr id="3" name="Text Placeholder 2"/>
          <p:cNvSpPr>
            <a:spLocks noGrp="1"/>
          </p:cNvSpPr>
          <p:nvPr>
            <p:ph type="body" sz="quarter" idx="10"/>
          </p:nvPr>
        </p:nvSpPr>
        <p:spPr/>
        <p:txBody>
          <a:bodyPr/>
          <a:lstStyle/>
          <a:p>
            <a:endParaRPr lang="en-US" dirty="0"/>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2"/>
          </p:nvPr>
        </p:nvSpPr>
        <p:spPr/>
        <p:txBody>
          <a:bodyPr/>
          <a:lstStyle/>
          <a:p>
            <a:endParaRPr lang="en-US"/>
          </a:p>
        </p:txBody>
      </p:sp>
      <p:sp>
        <p:nvSpPr>
          <p:cNvPr id="6" name="Text Placeholder 5"/>
          <p:cNvSpPr>
            <a:spLocks noGrp="1"/>
          </p:cNvSpPr>
          <p:nvPr>
            <p:ph type="body" sz="quarter" idx="13"/>
          </p:nvPr>
        </p:nvSpPr>
        <p:spPr/>
        <p:txBody>
          <a:bodyPr/>
          <a:lstStyle/>
          <a:p>
            <a:endParaRPr lang="en-US"/>
          </a:p>
        </p:txBody>
      </p:sp>
      <p:sp>
        <p:nvSpPr>
          <p:cNvPr id="7" name="Text Placeholder 6"/>
          <p:cNvSpPr>
            <a:spLocks noGrp="1"/>
          </p:cNvSpPr>
          <p:nvPr>
            <p:ph type="body" sz="quarter" idx="14"/>
          </p:nvPr>
        </p:nvSpPr>
        <p:spPr/>
        <p:txBody>
          <a:bodyPr/>
          <a:lstStyle/>
          <a:p>
            <a:endParaRPr lang="en-US"/>
          </a:p>
        </p:txBody>
      </p:sp>
      <p:sp>
        <p:nvSpPr>
          <p:cNvPr id="8" name="Text Placeholder 7"/>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4136517399"/>
      </p:ext>
    </p:extLst>
  </p:cSld>
  <p:clrMapOvr>
    <a:masterClrMapping/>
  </p:clrMapOvr>
</p:sld>
</file>

<file path=ppt/theme/theme1.xml><?xml version="1.0" encoding="utf-8"?>
<a:theme xmlns:a="http://schemas.openxmlformats.org/drawingml/2006/main" name="PosterPresentations.com">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osterPresentations.com" id="{86C6741C-0ABF-4816-B803-8F71DF7B2C8B}" vid="{4FF4FA4A-F35A-4746-B4BB-5F8C3F59F0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4278</TotalTime>
  <Words>1</Words>
  <Application>Microsoft Macintosh PowerPoint</Application>
  <PresentationFormat>Custom</PresentationFormat>
  <Paragraphs>1</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PosterPresentations.com</vt:lpstr>
      <vt:lpstr>Image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Argyris Kotoulas</dc:creator>
  <cp:lastModifiedBy>A. Kotoulas</cp:lastModifiedBy>
  <cp:revision>44</cp:revision>
  <dcterms:created xsi:type="dcterms:W3CDTF">2014-02-25T01:27:46Z</dcterms:created>
  <dcterms:modified xsi:type="dcterms:W3CDTF">2018-03-21T01:40:59Z</dcterms:modified>
</cp:coreProperties>
</file>