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25192038" cy="35999738"/>
  <p:notesSz cx="6858000" cy="9144000"/>
  <p:defaultTextStyle>
    <a:defPPr>
      <a:defRPr lang="en-US"/>
    </a:defPPr>
    <a:lvl1pPr marL="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658" autoAdjust="0"/>
    <p:restoredTop sz="94701" autoAdjust="0"/>
  </p:normalViewPr>
  <p:slideViewPr>
    <p:cSldViewPr snapToGrid="0" snapToObjects="1" showGuides="1">
      <p:cViewPr varScale="1">
        <p:scale>
          <a:sx n="19" d="100"/>
          <a:sy n="19" d="100"/>
        </p:scale>
        <p:origin x="-2904" y="-204"/>
      </p:cViewPr>
      <p:guideLst>
        <p:guide orient="horz" pos="3629"/>
        <p:guide orient="horz" pos="315"/>
        <p:guide orient="horz" pos="22047"/>
        <p:guide orient="horz"/>
        <p:guide pos="334"/>
        <p:guide pos="15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300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505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425827"/>
            <a:ext cx="11898341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804361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24834" y="1249991"/>
            <a:ext cx="2536699" cy="2749980"/>
          </a:xfrm>
          <a:prstGeom prst="rect">
            <a:avLst/>
          </a:prstGeom>
        </p:spPr>
        <p:txBody>
          <a:bodyPr lIns="74996" tIns="37497" rIns="74996" bIns="37497" anchor="ctr"/>
          <a:lstStyle>
            <a:lvl1pPr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2130505" y="1333324"/>
            <a:ext cx="2536699" cy="2749980"/>
          </a:xfrm>
          <a:prstGeom prst="rect">
            <a:avLst/>
          </a:prstGeom>
        </p:spPr>
        <p:txBody>
          <a:bodyPr lIns="74996" tIns="37497" rIns="74996" bIns="37497" anchor="ctr"/>
          <a:lstStyle>
            <a:lvl1pPr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29391" y="15588601"/>
            <a:ext cx="11891854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5" y="5804361"/>
            <a:ext cx="118887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2725245" y="6425827"/>
            <a:ext cx="11888795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5" y="15607589"/>
            <a:ext cx="1188552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2725245" y="16274772"/>
            <a:ext cx="11890085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5" y="28083131"/>
            <a:ext cx="1187957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2725245" y="28767135"/>
            <a:ext cx="11885529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18974" y="16257349"/>
            <a:ext cx="11899368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2147722" y="2330020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178669" y="27130365"/>
            <a:ext cx="5973440" cy="69646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2147723" y="2012397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3498370"/>
            <a:ext cx="18752664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2218210"/>
            <a:ext cx="1875266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3219687" y="580236"/>
            <a:ext cx="1875266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508586"/>
            <a:ext cx="5772264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81233" indent="-281233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758641"/>
            <a:ext cx="5767709" cy="659288"/>
          </a:xfrm>
          <a:prstGeom prst="rect">
            <a:avLst/>
          </a:prstGeom>
          <a:noFill/>
        </p:spPr>
        <p:txBody>
          <a:bodyPr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24834" y="1249991"/>
            <a:ext cx="2536699" cy="2749980"/>
          </a:xfrm>
          <a:prstGeom prst="rect">
            <a:avLst/>
          </a:prstGeom>
        </p:spPr>
        <p:txBody>
          <a:bodyPr lIns="74996" tIns="37497" rIns="74996" bIns="37497" anchor="ctr"/>
          <a:lstStyle>
            <a:lvl1pPr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2130505" y="1333324"/>
            <a:ext cx="2536699" cy="2749980"/>
          </a:xfrm>
          <a:prstGeom prst="rect">
            <a:avLst/>
          </a:prstGeom>
        </p:spPr>
        <p:txBody>
          <a:bodyPr lIns="74996" tIns="37497" rIns="74996" bIns="37497" anchor="ctr"/>
          <a:lstStyle>
            <a:lvl1pPr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18060" y="16174952"/>
            <a:ext cx="5773175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81233" indent="-281233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29391" y="15542881"/>
            <a:ext cx="576861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650633" y="6508586"/>
            <a:ext cx="11892594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81233" indent="-281233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6650633" y="5758641"/>
            <a:ext cx="118925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6650633" y="23714639"/>
            <a:ext cx="11892595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81233" indent="-281233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6650633" y="23047456"/>
            <a:ext cx="118925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8892159" y="5758641"/>
            <a:ext cx="5766642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8892159" y="6508586"/>
            <a:ext cx="5766642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81233" indent="-281233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8892159" y="15608744"/>
            <a:ext cx="5766642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8913086" y="16275927"/>
            <a:ext cx="5724789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81233" indent="-281233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8892159" y="28580547"/>
            <a:ext cx="5766642" cy="659288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8890715" y="29330961"/>
            <a:ext cx="5769531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281233" indent="-281233">
              <a:buNone/>
              <a:defRPr sz="23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3498370"/>
            <a:ext cx="18752664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2218210"/>
            <a:ext cx="1875266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6" name="Text Placeholder 76"/>
          <p:cNvSpPr>
            <a:spLocks noGrp="1"/>
          </p:cNvSpPr>
          <p:nvPr>
            <p:ph type="body" sz="quarter" idx="178" hasCustomPrompt="1"/>
          </p:nvPr>
        </p:nvSpPr>
        <p:spPr>
          <a:xfrm>
            <a:off x="3219687" y="580236"/>
            <a:ext cx="1875266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sp>
        <p:nvSpPr>
          <p:cNvPr id="87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9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1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2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3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4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5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6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7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8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2147722" y="24580368"/>
            <a:ext cx="11953280" cy="732057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9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0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1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2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3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4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5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61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62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8869679" y="27523440"/>
            <a:ext cx="5618730" cy="6663062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4996" tIns="37497" rIns="74996" bIns="37497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63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4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5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6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7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8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9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70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71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7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7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7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7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7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2147723" y="21175530"/>
            <a:ext cx="11942346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8" name="Text Placeholder 5"/>
          <p:cNvSpPr>
            <a:spLocks noGrp="1"/>
          </p:cNvSpPr>
          <p:nvPr>
            <p:ph type="body" sz="quarter" idx="179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9" name="Text Placeholder 5"/>
          <p:cNvSpPr>
            <a:spLocks noGrp="1"/>
          </p:cNvSpPr>
          <p:nvPr>
            <p:ph type="body" sz="quarter" idx="180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0" name="Text Placeholder 5"/>
          <p:cNvSpPr>
            <a:spLocks noGrp="1"/>
          </p:cNvSpPr>
          <p:nvPr>
            <p:ph type="body" sz="quarter" idx="181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182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83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84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4" name="Text Placeholder 5"/>
          <p:cNvSpPr>
            <a:spLocks noGrp="1"/>
          </p:cNvSpPr>
          <p:nvPr>
            <p:ph type="body" sz="quarter" idx="185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5" name="Text Placeholder 5"/>
          <p:cNvSpPr>
            <a:spLocks noGrp="1"/>
          </p:cNvSpPr>
          <p:nvPr>
            <p:ph type="body" sz="quarter" idx="186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6" name="Text Placeholder 5"/>
          <p:cNvSpPr>
            <a:spLocks noGrp="1"/>
          </p:cNvSpPr>
          <p:nvPr>
            <p:ph type="body" sz="quarter" idx="187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88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89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90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91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1" name="Text Placeholder 5"/>
          <p:cNvSpPr>
            <a:spLocks noGrp="1"/>
          </p:cNvSpPr>
          <p:nvPr>
            <p:ph type="body" sz="quarter" idx="192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93" hasCustomPrompt="1"/>
          </p:nvPr>
        </p:nvSpPr>
        <p:spPr>
          <a:xfrm>
            <a:off x="-8869679" y="20047770"/>
            <a:ext cx="585215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53" name="Text Placeholder 3"/>
          <p:cNvSpPr>
            <a:spLocks noGrp="1"/>
          </p:cNvSpPr>
          <p:nvPr>
            <p:ph type="body" sz="quarter" idx="194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4" name="Text Placeholder 3"/>
          <p:cNvSpPr>
            <a:spLocks noGrp="1"/>
          </p:cNvSpPr>
          <p:nvPr>
            <p:ph type="body" sz="quarter" idx="195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5" name="Text Placeholder 3"/>
          <p:cNvSpPr>
            <a:spLocks noGrp="1"/>
          </p:cNvSpPr>
          <p:nvPr>
            <p:ph type="body" sz="quarter" idx="196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6" name="Text Placeholder 3"/>
          <p:cNvSpPr>
            <a:spLocks noGrp="1"/>
          </p:cNvSpPr>
          <p:nvPr>
            <p:ph type="body" sz="quarter" idx="197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7" name="Text Placeholder 3"/>
          <p:cNvSpPr>
            <a:spLocks noGrp="1"/>
          </p:cNvSpPr>
          <p:nvPr>
            <p:ph type="body" sz="quarter" idx="198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8" name="Text Placeholder 3"/>
          <p:cNvSpPr>
            <a:spLocks noGrp="1"/>
          </p:cNvSpPr>
          <p:nvPr>
            <p:ph type="body" sz="quarter" idx="199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9" name="Text Placeholder 3"/>
          <p:cNvSpPr>
            <a:spLocks noGrp="1"/>
          </p:cNvSpPr>
          <p:nvPr>
            <p:ph type="body" sz="quarter" idx="200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60" name="Text Placeholder 3"/>
          <p:cNvSpPr>
            <a:spLocks noGrp="1"/>
          </p:cNvSpPr>
          <p:nvPr>
            <p:ph type="body" sz="quarter" idx="201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7" name="Text Placeholder 3"/>
          <p:cNvSpPr>
            <a:spLocks noGrp="1"/>
          </p:cNvSpPr>
          <p:nvPr>
            <p:ph type="body" sz="quarter" idx="202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8" name="Text Placeholder 3"/>
          <p:cNvSpPr>
            <a:spLocks noGrp="1"/>
          </p:cNvSpPr>
          <p:nvPr>
            <p:ph type="body" sz="quarter" idx="203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9" name="Text Placeholder 3"/>
          <p:cNvSpPr>
            <a:spLocks noGrp="1"/>
          </p:cNvSpPr>
          <p:nvPr>
            <p:ph type="body" sz="quarter" idx="204" hasCustomPrompt="1"/>
          </p:nvPr>
        </p:nvSpPr>
        <p:spPr>
          <a:xfrm>
            <a:off x="-8915400" y="23681208"/>
            <a:ext cx="5755891" cy="732583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3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5381979" y="0"/>
            <a:ext cx="11979985" cy="3599973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9992" tIns="299981" rIns="149992" bIns="149992" rtlCol="0" anchor="t" anchorCtr="0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600" b="1" dirty="0" smtClean="0">
              <a:latin typeface="Trebuchet MS" pitchFamily="34" charset="0"/>
            </a:endParaRPr>
          </a:p>
          <a:p>
            <a:pPr defTabSz="2571147"/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600" baseline="0" dirty="0" smtClean="0">
                <a:latin typeface="Trebuchet MS" pitchFamily="34" charset="0"/>
              </a:rPr>
            </a:br>
            <a:r>
              <a:rPr lang="en-US" sz="36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</a:p>
          <a:p>
            <a:pPr defTabSz="2571147"/>
            <a:endParaRPr lang="en-US" sz="4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ctr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Template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FAQs</a:t>
            </a: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3600" dirty="0" smtClean="0">
                <a:latin typeface="Trebuchet MS" pitchFamily="34" charset="0"/>
              </a:rPr>
              <a:t>Go to the </a:t>
            </a:r>
            <a:r>
              <a:rPr lang="en-US" sz="36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600" baseline="0" dirty="0" smtClean="0">
                <a:latin typeface="Trebuchet MS" pitchFamily="34" charset="0"/>
              </a:rPr>
            </a:br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endParaRPr lang="en-US" sz="36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3600" dirty="0" smtClean="0">
                <a:latin typeface="Trebuchet MS" pitchFamily="34" charset="0"/>
              </a:rPr>
              <a:t>This template has four </a:t>
            </a:r>
            <a:r>
              <a:rPr lang="en-US" sz="3600" baseline="0" dirty="0" smtClean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column layouts.  </a:t>
            </a: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your 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mouse on the background  and 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click on LAYOUT to see the layout 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options.  The columns in the provided 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3600" b="1" u="sng" baseline="0" dirty="0" smtClean="0">
                <a:latin typeface="Trebuchet MS" pitchFamily="34" charset="0"/>
              </a:rPr>
              <a:t>TEXT</a:t>
            </a:r>
            <a:r>
              <a:rPr lang="en-US" sz="3600" b="1" u="none" baseline="0" dirty="0" smtClean="0">
                <a:latin typeface="Trebuchet MS" pitchFamily="34" charset="0"/>
              </a:rPr>
              <a:t>: </a:t>
            </a:r>
            <a:r>
              <a:rPr lang="en-US" sz="36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r>
              <a:rPr lang="en-US" sz="3600" b="1" u="sng" baseline="0" dirty="0" smtClean="0">
                <a:latin typeface="Trebuchet MS" pitchFamily="34" charset="0"/>
              </a:rPr>
              <a:t>PHOTOS</a:t>
            </a:r>
            <a:r>
              <a:rPr lang="en-US" sz="3600" b="1" u="none" baseline="0" dirty="0" smtClean="0">
                <a:latin typeface="Trebuchet MS" pitchFamily="34" charset="0"/>
              </a:rPr>
              <a:t>: </a:t>
            </a:r>
            <a:r>
              <a:rPr lang="en-US" sz="36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600" u="sng" baseline="0" dirty="0" smtClean="0">
                <a:latin typeface="Trebuchet MS" pitchFamily="34" charset="0"/>
              </a:rPr>
              <a:t>first</a:t>
            </a:r>
            <a:r>
              <a:rPr lang="en-US" sz="36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r>
              <a:rPr lang="en-US" sz="3600" b="1" u="sng" baseline="0" dirty="0" smtClean="0">
                <a:latin typeface="Trebuchet MS" pitchFamily="34" charset="0"/>
              </a:rPr>
              <a:t>TABLES</a:t>
            </a:r>
            <a:r>
              <a:rPr lang="en-US" sz="3600" b="1" u="none" baseline="0" dirty="0" smtClean="0">
                <a:latin typeface="Trebuchet MS" pitchFamily="34" charset="0"/>
              </a:rPr>
              <a:t>: </a:t>
            </a:r>
            <a:r>
              <a:rPr lang="en-US" sz="3600" baseline="0" dirty="0" smtClean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2571147"/>
            <a:endParaRPr lang="en-US" sz="3600" baseline="0" dirty="0" smtClean="0">
              <a:latin typeface="Trebuchet MS" pitchFamily="34" charset="0"/>
            </a:endParaRPr>
          </a:p>
          <a:p>
            <a:pPr defTabSz="2571147"/>
            <a:endParaRPr lang="en-US" sz="3600" baseline="0" dirty="0" smtClean="0">
              <a:latin typeface="Trebuchet MS" pitchFamily="34" charset="0"/>
            </a:endParaRPr>
          </a:p>
          <a:p>
            <a:pPr defTabSz="3600037"/>
            <a:endParaRPr lang="en-US" sz="2600" baseline="0" dirty="0" smtClean="0">
              <a:latin typeface="Trebuchet MS" pitchFamily="34" charset="0"/>
            </a:endParaRPr>
          </a:p>
          <a:p>
            <a:pPr defTabSz="3600037"/>
            <a:endParaRPr lang="en-US" sz="2600" dirty="0" smtClean="0">
              <a:latin typeface="Trebuchet MS" pitchFamily="34" charset="0"/>
            </a:endParaRPr>
          </a:p>
          <a:p>
            <a:pPr algn="ctr"/>
            <a:endParaRPr lang="en-US" sz="2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00037"/>
            <a:endParaRPr lang="en-US" sz="2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2160734" y="-21430"/>
            <a:ext cx="11958740" cy="3599973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9992" tIns="299981" rIns="149992" bIns="149992" rtlCol="0" anchor="t" anchorCtr="0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600" b="1" dirty="0" smtClean="0">
              <a:latin typeface="Trebuchet MS" pitchFamily="34" charset="0"/>
            </a:endParaRPr>
          </a:p>
          <a:p>
            <a:pPr defTabSz="3765639"/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2007 template produces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 70cm </a:t>
            </a:r>
            <a:r>
              <a:rPr lang="en-US" sz="3600" baseline="0" dirty="0" smtClean="0">
                <a:latin typeface="Trebuchet MS" pitchFamily="34" charset="0"/>
              </a:rPr>
              <a:t>x 100cm</a:t>
            </a:r>
            <a:r>
              <a:rPr lang="en-US" sz="3600" dirty="0" smtClean="0">
                <a:latin typeface="Trebuchet MS" pitchFamily="34" charset="0"/>
              </a:rPr>
              <a:t> professional  poster</a:t>
            </a:r>
            <a:r>
              <a:rPr lang="en-US" sz="3600" smtClean="0">
                <a:latin typeface="Trebuchet MS" pitchFamily="34" charset="0"/>
              </a:rPr>
              <a:t>.</a:t>
            </a:r>
            <a:r>
              <a:rPr lang="en-US" sz="3600" baseline="0" smtClean="0">
                <a:latin typeface="Trebuchet MS" pitchFamily="34" charset="0"/>
              </a:rPr>
              <a:t> </a:t>
            </a:r>
            <a:r>
              <a:rPr lang="en-US" sz="3600" smtClean="0">
                <a:latin typeface="Trebuchet MS" pitchFamily="34" charset="0"/>
              </a:rPr>
              <a:t>You</a:t>
            </a:r>
            <a:r>
              <a:rPr lang="en-US" sz="3600" baseline="0" smtClean="0">
                <a:latin typeface="Trebuchet MS" pitchFamily="34" charset="0"/>
              </a:rPr>
              <a:t> can u</a:t>
            </a:r>
            <a:r>
              <a:rPr lang="en-US" sz="3600" smtClean="0">
                <a:latin typeface="Trebuchet MS" pitchFamily="34" charset="0"/>
              </a:rPr>
              <a:t>se</a:t>
            </a:r>
            <a:r>
              <a:rPr lang="en-US" sz="3600" baseline="0" smtClean="0">
                <a:latin typeface="Trebuchet MS" pitchFamily="34" charset="0"/>
              </a:rPr>
              <a:t> it to create your research poster and </a:t>
            </a:r>
            <a:r>
              <a:rPr lang="en-US" sz="3600" smtClean="0">
                <a:latin typeface="Trebuchet MS" pitchFamily="34" charset="0"/>
              </a:rPr>
              <a:t>save valuable time placing titles, subtitles,</a:t>
            </a:r>
            <a:r>
              <a:rPr lang="en-US" sz="3600" baseline="0" smtClean="0">
                <a:latin typeface="Trebuchet MS" pitchFamily="34" charset="0"/>
              </a:rPr>
              <a:t> text, and graphics</a:t>
            </a:r>
            <a:r>
              <a:rPr lang="en-US" sz="3600" smtClean="0">
                <a:latin typeface="Trebuchet MS" pitchFamily="34" charset="0"/>
              </a:rPr>
              <a:t>. </a:t>
            </a:r>
            <a:endParaRPr lang="en-US" sz="3600" dirty="0" smtClean="0">
              <a:latin typeface="Trebuchet MS" pitchFamily="34" charset="0"/>
            </a:endParaRPr>
          </a:p>
          <a:p>
            <a:pPr defTabSz="4389219"/>
            <a:endParaRPr lang="en-US" sz="3600" dirty="0" smtClean="0">
              <a:latin typeface="Trebuchet MS" pitchFamily="34" charset="0"/>
            </a:endParaRPr>
          </a:p>
          <a:p>
            <a:pPr defTabSz="4389219"/>
            <a:r>
              <a:rPr lang="en-US" sz="3600" dirty="0" smtClean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3600" dirty="0" smtClean="0">
              <a:latin typeface="Trebuchet MS" pitchFamily="34" charset="0"/>
            </a:endParaRPr>
          </a:p>
          <a:p>
            <a:pPr defTabSz="4389219"/>
            <a:r>
              <a:rPr lang="en-US" sz="3600" dirty="0" smtClean="0">
                <a:latin typeface="Trebuchet MS" pitchFamily="34" charset="0"/>
              </a:rPr>
              <a:t>To view our template tutorials, go online to </a:t>
            </a: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3600" dirty="0" smtClean="0">
                <a:latin typeface="Trebuchet MS" pitchFamily="34" charset="0"/>
              </a:rPr>
              <a:t>and click on </a:t>
            </a: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3600" dirty="0" smtClean="0">
              <a:latin typeface="Trebuchet MS" pitchFamily="34" charset="0"/>
            </a:endParaRPr>
          </a:p>
          <a:p>
            <a:pPr defTabSz="4389219"/>
            <a:r>
              <a:rPr lang="en-US" sz="3600" dirty="0" smtClean="0">
                <a:latin typeface="Trebuchet MS" pitchFamily="34" charset="0"/>
              </a:rPr>
              <a:t>When</a:t>
            </a:r>
            <a:r>
              <a:rPr lang="en-US" sz="3600" baseline="0" dirty="0" smtClean="0">
                <a:latin typeface="Trebuchet MS" pitchFamily="34" charset="0"/>
              </a:rPr>
              <a:t> you are ready to</a:t>
            </a:r>
            <a:r>
              <a:rPr lang="en-US" sz="3600" dirty="0" smtClean="0">
                <a:latin typeface="Trebuchet MS" pitchFamily="34" charset="0"/>
              </a:rPr>
              <a:t> </a:t>
            </a:r>
            <a:r>
              <a:rPr lang="en-US" sz="3600" baseline="0" dirty="0" smtClean="0">
                <a:latin typeface="Trebuchet MS" pitchFamily="34" charset="0"/>
              </a:rPr>
              <a:t> print your poster</a:t>
            </a:r>
            <a:r>
              <a:rPr lang="en-US" sz="3600" dirty="0" smtClean="0">
                <a:latin typeface="Trebuchet MS" pitchFamily="34" charset="0"/>
              </a:rPr>
              <a:t>,</a:t>
            </a:r>
            <a:r>
              <a:rPr lang="en-US" sz="3600" baseline="0" dirty="0" smtClean="0">
                <a:latin typeface="Trebuchet MS" pitchFamily="34" charset="0"/>
              </a:rPr>
              <a:t> go online to</a:t>
            </a:r>
            <a:r>
              <a:rPr lang="en-US" sz="4000" baseline="0" dirty="0" smtClean="0"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endParaRPr lang="en-US" sz="3600" dirty="0" smtClean="0">
              <a:latin typeface="Trebuchet MS" pitchFamily="34" charset="0"/>
            </a:endParaRPr>
          </a:p>
          <a:p>
            <a:pPr algn="l" defTabSz="3765639"/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3600" b="1" baseline="0" dirty="0" smtClean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4400" b="1" baseline="0" dirty="0" smtClean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4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762188"/>
            <a:r>
              <a:rPr lang="en-US" sz="3600" dirty="0" smtClean="0">
                <a:latin typeface="Trebuchet MS" pitchFamily="34" charset="0"/>
              </a:rPr>
              <a:t> </a:t>
            </a:r>
            <a:endParaRPr lang="en-US" sz="4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rebuchet MS" pitchFamily="34" charset="0"/>
              </a:rPr>
              <a:t>To</a:t>
            </a:r>
            <a:r>
              <a:rPr lang="en-US" sz="3600" baseline="0" dirty="0" smtClean="0">
                <a:latin typeface="Trebuchet MS" pitchFamily="34" charset="0"/>
              </a:rPr>
              <a:t> add text, c</a:t>
            </a:r>
            <a:r>
              <a:rPr lang="en-US" sz="3600" dirty="0" smtClean="0">
                <a:latin typeface="Trebuchet MS" pitchFamily="34" charset="0"/>
              </a:rPr>
              <a:t>lick inside</a:t>
            </a:r>
            <a:r>
              <a:rPr lang="en-US" sz="3600" baseline="0" dirty="0" smtClean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3600" dirty="0" smtClean="0">
              <a:latin typeface="Trebuchet MS" pitchFamily="34" charset="0"/>
            </a:endParaRPr>
          </a:p>
          <a:p>
            <a:pPr defTabSz="3765639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3600" baseline="0" dirty="0" smtClean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600" baseline="0" dirty="0" smtClean="0">
              <a:latin typeface="Trebuchet MS" pitchFamily="34" charset="0"/>
            </a:endParaRPr>
          </a:p>
          <a:p>
            <a:pPr defTabSz="4389219"/>
            <a:endParaRPr lang="en-US" sz="3600" dirty="0" smtClean="0">
              <a:latin typeface="Trebuchet MS" pitchFamily="34" charset="0"/>
            </a:endParaRPr>
          </a:p>
          <a:p>
            <a:pPr defTabSz="4389219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6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600" baseline="0" dirty="0" smtClean="0">
              <a:latin typeface="Trebuchet MS" pitchFamily="34" charset="0"/>
            </a:endParaRPr>
          </a:p>
          <a:p>
            <a:pPr defTabSz="4389219"/>
            <a:endParaRPr lang="en-US" sz="3600" baseline="0" dirty="0" smtClean="0">
              <a:latin typeface="Trebuchet MS" pitchFamily="34" charset="0"/>
            </a:endParaRPr>
          </a:p>
          <a:p>
            <a:pPr defTabSz="4389219"/>
            <a:endParaRPr lang="en-US" sz="3600" baseline="0" dirty="0" smtClean="0">
              <a:latin typeface="Trebuchet MS" pitchFamily="34" charset="0"/>
            </a:endParaRPr>
          </a:p>
          <a:p>
            <a:pPr defTabSz="4389219"/>
            <a:endParaRPr lang="en-US" sz="36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6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600037"/>
            <a:endParaRPr lang="en-US" sz="4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00037"/>
            <a:endParaRPr lang="en-US" sz="4400" b="1" dirty="0" smtClean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5192038" cy="524996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5255172"/>
            <a:ext cx="25192038" cy="16666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079766" y="35321184"/>
            <a:ext cx="2211122" cy="27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4854" tIns="37420" rIns="74854" bIns="3742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4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4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12160734" y="23198564"/>
            <a:ext cx="11958740" cy="849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996" tIns="37497" rIns="74996" bIns="37497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23067" y="12371381"/>
            <a:ext cx="4435697" cy="2541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835400" y="15396408"/>
            <a:ext cx="529048" cy="3820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25578168" y="33123961"/>
            <a:ext cx="8120556" cy="2384051"/>
          </a:xfrm>
          <a:prstGeom prst="rect">
            <a:avLst/>
          </a:prstGeom>
          <a:noFill/>
        </p:spPr>
        <p:txBody>
          <a:bodyPr wrap="square" lIns="74996" tIns="37497" rIns="74996" bIns="37497" rtlCol="0">
            <a:spAutoFit/>
          </a:bodyPr>
          <a:lstStyle/>
          <a:p>
            <a:r>
              <a:rPr lang="en-US" sz="3900" dirty="0" smtClean="0">
                <a:solidFill>
                  <a:schemeClr val="bg1"/>
                </a:solidFill>
              </a:rPr>
              <a:t>© 2013 PosterPresentations.com</a:t>
            </a:r>
            <a:br>
              <a:rPr lang="en-US" sz="3900" dirty="0" smtClean="0">
                <a:solidFill>
                  <a:schemeClr val="bg1"/>
                </a:solidFill>
              </a:rPr>
            </a:br>
            <a:r>
              <a:rPr lang="en-US" sz="39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>
                <a:solidFill>
                  <a:schemeClr val="bg1"/>
                </a:solidFill>
              </a:rPr>
              <a:t>2117 Fourth Street ,</a:t>
            </a:r>
            <a:r>
              <a:rPr lang="en-US" sz="3600" baseline="0" dirty="0" smtClean="0">
                <a:solidFill>
                  <a:schemeClr val="bg1"/>
                </a:solidFill>
              </a:rPr>
              <a:t> Unit C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</a:t>
            </a:r>
            <a:r>
              <a:rPr lang="en-US" sz="36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9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1751071" y="34489837"/>
            <a:ext cx="11193435" cy="1381769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68327" y="2815242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244014"/>
              <a:ext cx="8671188" cy="753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25381979" y="32651988"/>
            <a:ext cx="11979985" cy="360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12139682" y="11634628"/>
            <a:ext cx="11947806" cy="365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389355" y="5331563"/>
            <a:ext cx="11972609" cy="175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525423" y="5749826"/>
            <a:ext cx="11891684" cy="29249787"/>
          </a:xfrm>
          <a:prstGeom prst="roundRect">
            <a:avLst>
              <a:gd name="adj" fmla="val 5902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Rectangle 33"/>
          <p:cNvSpPr>
            <a:spLocks noChangeArrowheads="1"/>
          </p:cNvSpPr>
          <p:nvPr userDrawn="1"/>
        </p:nvSpPr>
        <p:spPr bwMode="auto">
          <a:xfrm>
            <a:off x="12683491" y="5749826"/>
            <a:ext cx="11891684" cy="29249787"/>
          </a:xfrm>
          <a:prstGeom prst="roundRect">
            <a:avLst>
              <a:gd name="adj" fmla="val 5902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-12133724" y="19919080"/>
            <a:ext cx="11958740" cy="849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996" tIns="37497" rIns="74996" bIns="37497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3599776" rtl="0" eaLnBrk="1" latinLnBrk="0" hangingPunct="1">
        <a:spcBef>
          <a:spcPct val="0"/>
        </a:spcBef>
        <a:buNone/>
        <a:defRPr sz="72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49916" indent="-1349916" algn="l" defTabSz="3599776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924818" indent="-1124930" algn="l" defTabSz="3599776" rtl="0" eaLnBrk="1" latinLnBrk="0" hangingPunct="1">
        <a:spcBef>
          <a:spcPct val="20000"/>
        </a:spcBef>
        <a:buFont typeface="Arial" pitchFamily="34" charset="0"/>
        <a:buChar char="–"/>
        <a:defRPr sz="11100" kern="1200">
          <a:solidFill>
            <a:schemeClr val="tx1"/>
          </a:solidFill>
          <a:latin typeface="+mn-lt"/>
          <a:ea typeface="+mn-ea"/>
          <a:cs typeface="+mn-cs"/>
        </a:defRPr>
      </a:lvl2pPr>
      <a:lvl3pPr marL="4499721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6299609" indent="-899945" algn="l" defTabSz="3599776" rtl="0" eaLnBrk="1" latinLnBrk="0" hangingPunct="1">
        <a:spcBef>
          <a:spcPct val="20000"/>
        </a:spcBef>
        <a:buFont typeface="Arial" pitchFamily="34" charset="0"/>
        <a:buChar char="–"/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99496" indent="-899945" algn="l" defTabSz="3599776" rtl="0" eaLnBrk="1" latinLnBrk="0" hangingPunct="1">
        <a:spcBef>
          <a:spcPct val="20000"/>
        </a:spcBef>
        <a:buFont typeface="Arial" pitchFamily="34" charset="0"/>
        <a:buChar char="»"/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9899385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1699272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3499161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5299049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799889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776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9664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199552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99441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799330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599217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399106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5192038" cy="524996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24835" y="5749959"/>
            <a:ext cx="24139636" cy="292497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5255172"/>
            <a:ext cx="25192038" cy="16666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74996" tIns="37497" rIns="74996" bIns="3749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036903" y="35318574"/>
            <a:ext cx="2173022" cy="27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4854" tIns="37420" rIns="74854" bIns="3742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4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4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-12160734" y="-21430"/>
            <a:ext cx="11958740" cy="3599973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9992" tIns="299981" rIns="149992" bIns="149992" rtlCol="0" anchor="t" anchorCtr="0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600" b="1" dirty="0" smtClean="0">
              <a:latin typeface="Trebuchet MS" pitchFamily="34" charset="0"/>
            </a:endParaRPr>
          </a:p>
          <a:p>
            <a:pPr defTabSz="3765639"/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2007 template produces</a:t>
            </a:r>
            <a:r>
              <a:rPr lang="en-US" sz="3600" baseline="0" dirty="0" smtClean="0">
                <a:latin typeface="Trebuchet MS" pitchFamily="34" charset="0"/>
              </a:rPr>
              <a:t> </a:t>
            </a:r>
            <a:r>
              <a:rPr lang="en-US" sz="3600" dirty="0" smtClean="0">
                <a:latin typeface="Trebuchet MS" pitchFamily="34" charset="0"/>
              </a:rPr>
              <a:t>a 70cm </a:t>
            </a:r>
            <a:r>
              <a:rPr lang="en-US" sz="3600" baseline="0" dirty="0" smtClean="0">
                <a:latin typeface="Trebuchet MS" pitchFamily="34" charset="0"/>
              </a:rPr>
              <a:t>x 100cm</a:t>
            </a:r>
            <a:r>
              <a:rPr lang="en-US" sz="3600" dirty="0" smtClean="0">
                <a:latin typeface="Trebuchet MS" pitchFamily="34" charset="0"/>
              </a:rPr>
              <a:t> professional  poster</a:t>
            </a:r>
            <a:r>
              <a:rPr lang="en-US" sz="3600" smtClean="0">
                <a:latin typeface="Trebuchet MS" pitchFamily="34" charset="0"/>
              </a:rPr>
              <a:t>.</a:t>
            </a:r>
            <a:r>
              <a:rPr lang="en-US" sz="3600" baseline="0" smtClean="0">
                <a:latin typeface="Trebuchet MS" pitchFamily="34" charset="0"/>
              </a:rPr>
              <a:t> </a:t>
            </a:r>
            <a:r>
              <a:rPr lang="en-US" sz="3600" smtClean="0">
                <a:latin typeface="Trebuchet MS" pitchFamily="34" charset="0"/>
              </a:rPr>
              <a:t>You</a:t>
            </a:r>
            <a:r>
              <a:rPr lang="en-US" sz="3600" baseline="0" smtClean="0">
                <a:latin typeface="Trebuchet MS" pitchFamily="34" charset="0"/>
              </a:rPr>
              <a:t> can u</a:t>
            </a:r>
            <a:r>
              <a:rPr lang="en-US" sz="3600" smtClean="0">
                <a:latin typeface="Trebuchet MS" pitchFamily="34" charset="0"/>
              </a:rPr>
              <a:t>se</a:t>
            </a:r>
            <a:r>
              <a:rPr lang="en-US" sz="3600" baseline="0" smtClean="0">
                <a:latin typeface="Trebuchet MS" pitchFamily="34" charset="0"/>
              </a:rPr>
              <a:t> it to create your research poster and </a:t>
            </a:r>
            <a:r>
              <a:rPr lang="en-US" sz="3600" smtClean="0">
                <a:latin typeface="Trebuchet MS" pitchFamily="34" charset="0"/>
              </a:rPr>
              <a:t>save valuable time placing titles, subtitles,</a:t>
            </a:r>
            <a:r>
              <a:rPr lang="en-US" sz="3600" baseline="0" smtClean="0">
                <a:latin typeface="Trebuchet MS" pitchFamily="34" charset="0"/>
              </a:rPr>
              <a:t> text, and graphics</a:t>
            </a:r>
            <a:r>
              <a:rPr lang="en-US" sz="3600" smtClean="0">
                <a:latin typeface="Trebuchet MS" pitchFamily="34" charset="0"/>
              </a:rPr>
              <a:t>. </a:t>
            </a:r>
            <a:endParaRPr lang="en-US" sz="3600" dirty="0" smtClean="0">
              <a:latin typeface="Trebuchet MS" pitchFamily="34" charset="0"/>
            </a:endParaRPr>
          </a:p>
          <a:p>
            <a:pPr defTabSz="4389219"/>
            <a:endParaRPr lang="en-US" sz="3600" dirty="0" smtClean="0">
              <a:latin typeface="Trebuchet MS" pitchFamily="34" charset="0"/>
            </a:endParaRPr>
          </a:p>
          <a:p>
            <a:pPr defTabSz="4389219"/>
            <a:r>
              <a:rPr lang="en-US" sz="3600" dirty="0" smtClean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3600" dirty="0" smtClean="0">
              <a:latin typeface="Trebuchet MS" pitchFamily="34" charset="0"/>
            </a:endParaRPr>
          </a:p>
          <a:p>
            <a:pPr defTabSz="4389219"/>
            <a:r>
              <a:rPr lang="en-US" sz="3600" dirty="0" smtClean="0">
                <a:latin typeface="Trebuchet MS" pitchFamily="34" charset="0"/>
              </a:rPr>
              <a:t>To view our template tutorials, go online to </a:t>
            </a: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3600" dirty="0" smtClean="0">
                <a:latin typeface="Trebuchet MS" pitchFamily="34" charset="0"/>
              </a:rPr>
              <a:t>and click on </a:t>
            </a: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3600" dirty="0" smtClean="0">
              <a:latin typeface="Trebuchet MS" pitchFamily="34" charset="0"/>
            </a:endParaRPr>
          </a:p>
          <a:p>
            <a:pPr defTabSz="4389219"/>
            <a:r>
              <a:rPr lang="en-US" sz="3600" dirty="0" smtClean="0">
                <a:latin typeface="Trebuchet MS" pitchFamily="34" charset="0"/>
              </a:rPr>
              <a:t>When</a:t>
            </a:r>
            <a:r>
              <a:rPr lang="en-US" sz="3600" baseline="0" dirty="0" smtClean="0">
                <a:latin typeface="Trebuchet MS" pitchFamily="34" charset="0"/>
              </a:rPr>
              <a:t> you are ready to</a:t>
            </a:r>
            <a:r>
              <a:rPr lang="en-US" sz="3600" dirty="0" smtClean="0">
                <a:latin typeface="Trebuchet MS" pitchFamily="34" charset="0"/>
              </a:rPr>
              <a:t> </a:t>
            </a:r>
            <a:r>
              <a:rPr lang="en-US" sz="3600" baseline="0" dirty="0" smtClean="0">
                <a:latin typeface="Trebuchet MS" pitchFamily="34" charset="0"/>
              </a:rPr>
              <a:t> print your poster</a:t>
            </a:r>
            <a:r>
              <a:rPr lang="en-US" sz="3600" dirty="0" smtClean="0">
                <a:latin typeface="Trebuchet MS" pitchFamily="34" charset="0"/>
              </a:rPr>
              <a:t>,</a:t>
            </a:r>
            <a:r>
              <a:rPr lang="en-US" sz="3600" baseline="0" dirty="0" smtClean="0">
                <a:latin typeface="Trebuchet MS" pitchFamily="34" charset="0"/>
              </a:rPr>
              <a:t> go online to</a:t>
            </a:r>
            <a:r>
              <a:rPr lang="en-US" sz="4000" baseline="0" dirty="0" smtClean="0"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  <a:r>
              <a:rPr lang="en-US" sz="3600" dirty="0" smtClean="0">
                <a:latin typeface="Trebuchet MS" pitchFamily="34" charset="0"/>
              </a:rPr>
              <a:t/>
            </a:r>
            <a:br>
              <a:rPr lang="en-US" sz="3600" dirty="0" smtClean="0">
                <a:latin typeface="Trebuchet MS" pitchFamily="34" charset="0"/>
              </a:rPr>
            </a:br>
            <a:endParaRPr lang="en-US" sz="3600" dirty="0" smtClean="0">
              <a:latin typeface="Trebuchet MS" pitchFamily="34" charset="0"/>
            </a:endParaRPr>
          </a:p>
          <a:p>
            <a:pPr algn="l" defTabSz="3765639"/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3600" b="1" baseline="0" dirty="0" smtClean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4400" b="1" baseline="0" dirty="0" smtClean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4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762188"/>
            <a:r>
              <a:rPr lang="en-US" sz="3600" dirty="0" smtClean="0">
                <a:latin typeface="Trebuchet MS" pitchFamily="34" charset="0"/>
              </a:rPr>
              <a:t> </a:t>
            </a:r>
            <a:endParaRPr lang="en-US" sz="4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rebuchet MS" pitchFamily="34" charset="0"/>
              </a:rPr>
              <a:t>To</a:t>
            </a:r>
            <a:r>
              <a:rPr lang="en-US" sz="3600" baseline="0" dirty="0" smtClean="0">
                <a:latin typeface="Trebuchet MS" pitchFamily="34" charset="0"/>
              </a:rPr>
              <a:t> add text, c</a:t>
            </a:r>
            <a:r>
              <a:rPr lang="en-US" sz="3600" dirty="0" smtClean="0">
                <a:latin typeface="Trebuchet MS" pitchFamily="34" charset="0"/>
              </a:rPr>
              <a:t>lick inside</a:t>
            </a:r>
            <a:r>
              <a:rPr lang="en-US" sz="3600" baseline="0" dirty="0" smtClean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3600" u="sng" baseline="0" dirty="0" smtClean="0">
                <a:latin typeface="Trebuchet MS" pitchFamily="34" charset="0"/>
              </a:rPr>
              <a:t>once</a:t>
            </a:r>
            <a:r>
              <a:rPr lang="en-US" sz="3600" baseline="0" dirty="0" smtClean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3600" dirty="0" smtClean="0">
              <a:latin typeface="Trebuchet MS" pitchFamily="34" charset="0"/>
            </a:endParaRPr>
          </a:p>
          <a:p>
            <a:pPr defTabSz="3765639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3600" baseline="0" dirty="0" smtClean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600" baseline="0" dirty="0" smtClean="0">
              <a:latin typeface="Trebuchet MS" pitchFamily="34" charset="0"/>
            </a:endParaRPr>
          </a:p>
          <a:p>
            <a:pPr defTabSz="4389219"/>
            <a:endParaRPr lang="en-US" sz="3600" dirty="0" smtClean="0">
              <a:latin typeface="Trebuchet MS" pitchFamily="34" charset="0"/>
            </a:endParaRPr>
          </a:p>
          <a:p>
            <a:pPr defTabSz="4389219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3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6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600" baseline="0" dirty="0" smtClean="0">
              <a:latin typeface="Trebuchet MS" pitchFamily="34" charset="0"/>
            </a:endParaRPr>
          </a:p>
          <a:p>
            <a:pPr defTabSz="4389219"/>
            <a:endParaRPr lang="en-US" sz="3600" baseline="0" dirty="0" smtClean="0">
              <a:latin typeface="Trebuchet MS" pitchFamily="34" charset="0"/>
            </a:endParaRPr>
          </a:p>
          <a:p>
            <a:pPr defTabSz="4389219"/>
            <a:endParaRPr lang="en-US" sz="3600" baseline="0" dirty="0" smtClean="0">
              <a:latin typeface="Trebuchet MS" pitchFamily="34" charset="0"/>
            </a:endParaRPr>
          </a:p>
          <a:p>
            <a:pPr defTabSz="4389219"/>
            <a:endParaRPr lang="en-US" sz="36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6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600037"/>
            <a:endParaRPr lang="en-US" sz="4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00037"/>
            <a:endParaRPr lang="en-US" sz="4400" b="1" dirty="0" smtClean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-12160734" y="24661604"/>
            <a:ext cx="11958740" cy="849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996" tIns="37497" rIns="74996" bIns="37497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35400" y="15396408"/>
            <a:ext cx="529048" cy="3820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7" name="Group 36"/>
          <p:cNvGrpSpPr/>
          <p:nvPr userDrawn="1"/>
        </p:nvGrpSpPr>
        <p:grpSpPr>
          <a:xfrm>
            <a:off x="-11751071" y="34489837"/>
            <a:ext cx="11193435" cy="1381769"/>
            <a:chOff x="44242388" y="28054064"/>
            <a:chExt cx="9771398" cy="1090621"/>
          </a:xfrm>
        </p:grpSpPr>
        <p:sp>
          <p:nvSpPr>
            <p:cNvPr id="38" name="Rounded Rectangle 3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7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68327" y="2815242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0" name="TextBox 39"/>
            <p:cNvSpPr txBox="1"/>
            <p:nvPr userDrawn="1"/>
          </p:nvSpPr>
          <p:spPr>
            <a:xfrm>
              <a:off x="45342598" y="28244014"/>
              <a:ext cx="8671188" cy="753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 userDrawn="1"/>
        </p:nvCxnSpPr>
        <p:spPr>
          <a:xfrm>
            <a:off x="-12139682" y="11634628"/>
            <a:ext cx="11947806" cy="365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 userDrawn="1"/>
        </p:nvSpPr>
        <p:spPr>
          <a:xfrm>
            <a:off x="-12133724" y="20970640"/>
            <a:ext cx="11958740" cy="849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996" tIns="37497" rIns="74996" bIns="37497"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 userDrawn="1"/>
        </p:nvSpPr>
        <p:spPr>
          <a:xfrm>
            <a:off x="25381979" y="0"/>
            <a:ext cx="11979985" cy="3599973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9992" tIns="299981" rIns="149992" bIns="149992" rtlCol="0" anchor="t" anchorCtr="0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600" b="1" dirty="0" smtClean="0">
              <a:latin typeface="Trebuchet MS" pitchFamily="34" charset="0"/>
            </a:endParaRPr>
          </a:p>
          <a:p>
            <a:pPr defTabSz="2571147"/>
            <a:r>
              <a:rPr lang="en-US" sz="3600" dirty="0" smtClean="0">
                <a:latin typeface="Trebuchet MS" pitchFamily="34" charset="0"/>
              </a:rPr>
              <a:t>This PowerPoint</a:t>
            </a:r>
            <a:r>
              <a:rPr lang="en-US" sz="36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600" baseline="0" dirty="0" smtClean="0">
                <a:latin typeface="Trebuchet MS" pitchFamily="34" charset="0"/>
              </a:rPr>
            </a:br>
            <a:r>
              <a:rPr lang="en-US" sz="36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</a:p>
          <a:p>
            <a:pPr defTabSz="2571147"/>
            <a:endParaRPr lang="en-US" sz="4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ctr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chemeClr val="bg1"/>
                </a:solidFill>
                <a:latin typeface="Trebuchet MS" pitchFamily="34" charset="0"/>
              </a:rPr>
              <a:t>Template</a:t>
            </a:r>
            <a:r>
              <a:rPr lang="en-US" sz="4800" b="1" baseline="0" dirty="0" smtClean="0">
                <a:solidFill>
                  <a:schemeClr val="bg1"/>
                </a:solidFill>
                <a:latin typeface="Trebuchet MS" pitchFamily="34" charset="0"/>
              </a:rPr>
              <a:t> FAQs</a:t>
            </a: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3600" dirty="0" smtClean="0">
                <a:latin typeface="Trebuchet MS" pitchFamily="34" charset="0"/>
              </a:rPr>
              <a:t>Go to the </a:t>
            </a:r>
            <a:r>
              <a:rPr lang="en-US" sz="36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600" baseline="0" dirty="0" smtClean="0">
                <a:latin typeface="Trebuchet MS" pitchFamily="34" charset="0"/>
              </a:rPr>
            </a:br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endParaRPr lang="en-US" sz="36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3600" dirty="0" smtClean="0">
                <a:latin typeface="Trebuchet MS" pitchFamily="34" charset="0"/>
              </a:rPr>
              <a:t>This template has four </a:t>
            </a:r>
            <a:r>
              <a:rPr lang="en-US" sz="3600" baseline="0" dirty="0" smtClean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column layouts.  </a:t>
            </a: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your 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mouse on the background  and 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click on LAYOUT to see the layout 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options.  The columns in the provided 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3600" b="1" u="sng" baseline="0" dirty="0" smtClean="0">
                <a:latin typeface="Trebuchet MS" pitchFamily="34" charset="0"/>
              </a:rPr>
              <a:t>TEXT</a:t>
            </a:r>
            <a:r>
              <a:rPr lang="en-US" sz="3600" b="1" u="none" baseline="0" dirty="0" smtClean="0">
                <a:latin typeface="Trebuchet MS" pitchFamily="34" charset="0"/>
              </a:rPr>
              <a:t>: </a:t>
            </a:r>
            <a:r>
              <a:rPr lang="en-US" sz="36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r>
              <a:rPr lang="en-US" sz="3600" b="1" u="sng" baseline="0" dirty="0" smtClean="0">
                <a:latin typeface="Trebuchet MS" pitchFamily="34" charset="0"/>
              </a:rPr>
              <a:t>PHOTOS</a:t>
            </a:r>
            <a:r>
              <a:rPr lang="en-US" sz="3600" b="1" u="none" baseline="0" dirty="0" smtClean="0">
                <a:latin typeface="Trebuchet MS" pitchFamily="34" charset="0"/>
              </a:rPr>
              <a:t>: </a:t>
            </a:r>
            <a:r>
              <a:rPr lang="en-US" sz="36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600" u="sng" baseline="0" dirty="0" smtClean="0">
                <a:latin typeface="Trebuchet MS" pitchFamily="34" charset="0"/>
              </a:rPr>
              <a:t>first</a:t>
            </a:r>
            <a:r>
              <a:rPr lang="en-US" sz="36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r>
              <a:rPr lang="en-US" sz="3600" b="1" u="sng" baseline="0" dirty="0" smtClean="0">
                <a:latin typeface="Trebuchet MS" pitchFamily="34" charset="0"/>
              </a:rPr>
              <a:t>TABLES</a:t>
            </a:r>
            <a:r>
              <a:rPr lang="en-US" sz="3600" b="1" u="none" baseline="0" dirty="0" smtClean="0">
                <a:latin typeface="Trebuchet MS" pitchFamily="34" charset="0"/>
              </a:rPr>
              <a:t>: </a:t>
            </a:r>
            <a:r>
              <a:rPr lang="en-US" sz="3600" baseline="0" dirty="0" smtClean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3600" u="sng" baseline="0" dirty="0" smtClean="0">
                <a:latin typeface="Trebuchet MS" pitchFamily="34" charset="0"/>
              </a:rPr>
              <a:t>right-click</a:t>
            </a:r>
            <a:r>
              <a:rPr lang="en-US" sz="3600" baseline="0" dirty="0" smtClean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endParaRPr lang="en-US" sz="3600" baseline="0" dirty="0" smtClean="0">
              <a:latin typeface="Trebuchet MS" pitchFamily="34" charset="0"/>
            </a:endParaRPr>
          </a:p>
          <a:p>
            <a:pPr defTabSz="2689420"/>
            <a:r>
              <a:rPr lang="en-US" sz="36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3600" baseline="0" dirty="0" smtClean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2571147"/>
            <a:endParaRPr lang="en-US" sz="3600" baseline="0" dirty="0" smtClean="0">
              <a:latin typeface="Trebuchet MS" pitchFamily="34" charset="0"/>
            </a:endParaRPr>
          </a:p>
          <a:p>
            <a:pPr defTabSz="2571147"/>
            <a:endParaRPr lang="en-US" sz="3600" baseline="0" dirty="0" smtClean="0">
              <a:latin typeface="Trebuchet MS" pitchFamily="34" charset="0"/>
            </a:endParaRPr>
          </a:p>
          <a:p>
            <a:pPr defTabSz="3600037"/>
            <a:endParaRPr lang="en-US" sz="2600" baseline="0" dirty="0" smtClean="0">
              <a:latin typeface="Trebuchet MS" pitchFamily="34" charset="0"/>
            </a:endParaRPr>
          </a:p>
          <a:p>
            <a:pPr defTabSz="3600037"/>
            <a:endParaRPr lang="en-US" sz="2600" dirty="0" smtClean="0">
              <a:latin typeface="Trebuchet MS" pitchFamily="34" charset="0"/>
            </a:endParaRPr>
          </a:p>
          <a:p>
            <a:pPr algn="ctr"/>
            <a:endParaRPr lang="en-US" sz="2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00037"/>
            <a:endParaRPr lang="en-US" sz="2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latin typeface="Trebuchet MS" pitchFamily="34" charset="0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23067" y="12371381"/>
            <a:ext cx="4435697" cy="2541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TextBox 45"/>
          <p:cNvSpPr txBox="1"/>
          <p:nvPr userDrawn="1"/>
        </p:nvSpPr>
        <p:spPr>
          <a:xfrm>
            <a:off x="25578168" y="33123961"/>
            <a:ext cx="8120556" cy="2384051"/>
          </a:xfrm>
          <a:prstGeom prst="rect">
            <a:avLst/>
          </a:prstGeom>
          <a:noFill/>
        </p:spPr>
        <p:txBody>
          <a:bodyPr wrap="square" lIns="74996" tIns="37497" rIns="74996" bIns="37497" rtlCol="0">
            <a:spAutoFit/>
          </a:bodyPr>
          <a:lstStyle/>
          <a:p>
            <a:r>
              <a:rPr lang="en-US" sz="3900" dirty="0" smtClean="0">
                <a:solidFill>
                  <a:schemeClr val="bg1"/>
                </a:solidFill>
              </a:rPr>
              <a:t>© 2013 PosterPresentations.com</a:t>
            </a:r>
            <a:br>
              <a:rPr lang="en-US" sz="3900" dirty="0" smtClean="0">
                <a:solidFill>
                  <a:schemeClr val="bg1"/>
                </a:solidFill>
              </a:rPr>
            </a:br>
            <a:r>
              <a:rPr lang="en-US" sz="39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>
                <a:solidFill>
                  <a:schemeClr val="bg1"/>
                </a:solidFill>
              </a:rPr>
              <a:t>2117 Fourth Street ,</a:t>
            </a:r>
            <a:r>
              <a:rPr lang="en-US" sz="3600" baseline="0" dirty="0" smtClean="0">
                <a:solidFill>
                  <a:schemeClr val="bg1"/>
                </a:solidFill>
              </a:rPr>
              <a:t> Unit C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600" baseline="0" dirty="0" smtClean="0">
                <a:solidFill>
                  <a:schemeClr val="bg1"/>
                </a:solidFill>
              </a:rPr>
            </a:br>
            <a:r>
              <a:rPr lang="en-US" sz="3600" baseline="0" dirty="0" smtClean="0">
                <a:solidFill>
                  <a:schemeClr val="bg1"/>
                </a:solidFill>
              </a:rPr>
              <a:t>    </a:t>
            </a:r>
            <a:r>
              <a:rPr lang="en-US" sz="36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900" b="1" dirty="0">
              <a:solidFill>
                <a:srgbClr val="FFFF00"/>
              </a:solidFill>
            </a:endParaRPr>
          </a:p>
        </p:txBody>
      </p:sp>
      <p:cxnSp>
        <p:nvCxnSpPr>
          <p:cNvPr id="47" name="Straight Connector 46"/>
          <p:cNvCxnSpPr/>
          <p:nvPr userDrawn="1"/>
        </p:nvCxnSpPr>
        <p:spPr>
          <a:xfrm>
            <a:off x="25381979" y="32651988"/>
            <a:ext cx="11979985" cy="360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 userDrawn="1"/>
        </p:nvCxnSpPr>
        <p:spPr>
          <a:xfrm>
            <a:off x="25389355" y="5331563"/>
            <a:ext cx="11972609" cy="175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-8872364" y="19980040"/>
            <a:ext cx="5769864" cy="849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996" tIns="37497" rIns="74996" bIns="37497"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-8902844" y="23652880"/>
            <a:ext cx="5769864" cy="849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996" tIns="37497" rIns="74996" bIns="37497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3599776" rtl="0" eaLnBrk="1" latinLnBrk="0" hangingPunct="1">
        <a:spcBef>
          <a:spcPct val="0"/>
        </a:spcBef>
        <a:buNone/>
        <a:defRPr sz="72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49916" indent="-1349916" algn="l" defTabSz="3599776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924818" indent="-1124930" algn="l" defTabSz="3599776" rtl="0" eaLnBrk="1" latinLnBrk="0" hangingPunct="1">
        <a:spcBef>
          <a:spcPct val="20000"/>
        </a:spcBef>
        <a:buFont typeface="Arial" pitchFamily="34" charset="0"/>
        <a:buChar char="–"/>
        <a:defRPr sz="11100" kern="1200">
          <a:solidFill>
            <a:schemeClr val="tx1"/>
          </a:solidFill>
          <a:latin typeface="+mn-lt"/>
          <a:ea typeface="+mn-ea"/>
          <a:cs typeface="+mn-cs"/>
        </a:defRPr>
      </a:lvl2pPr>
      <a:lvl3pPr marL="4499721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6299609" indent="-899945" algn="l" defTabSz="3599776" rtl="0" eaLnBrk="1" latinLnBrk="0" hangingPunct="1">
        <a:spcBef>
          <a:spcPct val="20000"/>
        </a:spcBef>
        <a:buFont typeface="Arial" pitchFamily="34" charset="0"/>
        <a:buChar char="–"/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99496" indent="-899945" algn="l" defTabSz="3599776" rtl="0" eaLnBrk="1" latinLnBrk="0" hangingPunct="1">
        <a:spcBef>
          <a:spcPct val="20000"/>
        </a:spcBef>
        <a:buFont typeface="Arial" pitchFamily="34" charset="0"/>
        <a:buChar char="»"/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9899385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1699272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3499161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5299049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799889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776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9664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199552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99441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799330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599217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399106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Text Placeholder 45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7" name="Text Placeholder 45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8" name="Picture Placeholder 457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59" name="Picture Placeholder 458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460" name="Text Placeholder 45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1" name="Text Placeholder 46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2" name="Text Placeholder 46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3" name="Text Placeholder 46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4" name="Text Placeholder 46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5" name="Text Placeholder 46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6" name="Text Placeholder 46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7" name="Text Placeholder 46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8" name="Text Placeholder 467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9" name="Text Placeholder 468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1" name="Text Placeholder 470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2" name="Text Placeholder 471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3" name="Text Placeholder 472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4" name="Text Placeholder 473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5" name="Text Placeholder 474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6" name="Text Placeholder 475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7" name="Text Placeholder 476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8" name="Text Placeholder 477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9" name="Text Placeholder 478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0" name="Text Placeholder 479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0" name="Picture Placeholder 469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481" name="Picture Placeholder 480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482" name="Picture Placeholder 481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483" name="Picture Placeholder 482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484" name="Picture Placeholder 483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485" name="Picture Placeholder 484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486" name="Picture Placeholder 485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487" name="Picture Placeholder 486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488" name="Picture Placeholder 487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489" name="Picture Placeholder 488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90" name="Picture Placeholder 489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491" name="Text Placeholder 490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2" name="Text Placeholder 491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3" name="Text Placeholder 492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4" name="Text Placeholder 493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5" name="Text Placeholder 494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6" name="Text Placeholder 495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7" name="Text Placeholder 496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8" name="Text Placeholder 497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9" name="Text Placeholder 498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0" name="Text Placeholder 499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1" name="Text Placeholder 500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2" name="Text Placeholder 501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3" name="Text Placeholder 502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4" name="Text Placeholder 503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5" name="Text Placeholder 504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6" name="Text Placeholder 505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507" name="Text Placeholder 506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7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70CMx10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PosterPresentations.com-70CMx100CM</Template>
  <TotalTime>20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PosterPresentations.com-70CMx100CM</vt:lpstr>
      <vt:lpstr>Classic - Wide Center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PosterPresentations.com - 510.649.3001</cp:lastModifiedBy>
  <cp:revision>12</cp:revision>
  <dcterms:created xsi:type="dcterms:W3CDTF">2012-02-10T00:10:15Z</dcterms:created>
  <dcterms:modified xsi:type="dcterms:W3CDTF">2013-02-18T19:12:46Z</dcterms:modified>
</cp:coreProperties>
</file>