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9" r:id="rId3"/>
  </p:sldIdLst>
  <p:sldSz cx="359997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707" userDrawn="1">
          <p15:clr>
            <a:srgbClr val="A4A3A4"/>
          </p15:clr>
        </p15:guide>
        <p15:guide id="4" orient="horz">
          <p15:clr>
            <a:srgbClr val="A4A3A4"/>
          </p15:clr>
        </p15:guide>
        <p15:guide id="5" pos="477">
          <p15:clr>
            <a:srgbClr val="A4A3A4"/>
          </p15:clr>
        </p15:guide>
        <p15:guide id="6" pos="222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744" autoAdjust="0"/>
  </p:normalViewPr>
  <p:slideViewPr>
    <p:cSldViewPr snapToGrid="0" snapToObjects="1" showGuides="1">
      <p:cViewPr varScale="1">
        <p:scale>
          <a:sx n="33" d="100"/>
          <a:sy n="33" d="100"/>
        </p:scale>
        <p:origin x="2824" y="352"/>
      </p:cViewPr>
      <p:guideLst>
        <p:guide orient="horz" pos="21707"/>
        <p:guide orient="horz"/>
        <p:guide pos="477"/>
        <p:guide pos="222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x100CM template - Two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nchor="t" anchorCtr="0">
            <a:spAutoFit/>
          </a:bodyPr>
          <a:lstStyle>
            <a:lvl1pPr marL="0" indent="0">
              <a:buNone/>
              <a:defRPr sz="2400">
                <a:solidFill>
                  <a:schemeClr val="bg1"/>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006380" y="23754893"/>
            <a:ext cx="16984570"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7999869" y="24422075"/>
            <a:ext cx="1699108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76060" y="32216219"/>
            <a:ext cx="16976067"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62890" y="32900222"/>
            <a:ext cx="16984570"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2832585"/>
            <a:ext cx="26270902" cy="584775"/>
          </a:xfrm>
          <a:prstGeom prst="rect">
            <a:avLst/>
          </a:prstGeom>
        </p:spPr>
        <p:txBody>
          <a:bodyPr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1730856"/>
            <a:ext cx="26270902" cy="796543"/>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397880"/>
            <a:ext cx="26270902" cy="1015663"/>
          </a:xfrm>
          <a:prstGeom prst="rect">
            <a:avLst/>
          </a:prstGeom>
        </p:spPr>
        <p:txBody>
          <a:bodyPr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15" name="Text Placeholder 5">
            <a:extLst>
              <a:ext uri="{FF2B5EF4-FFF2-40B4-BE49-F238E27FC236}">
                <a16:creationId xmlns:a16="http://schemas.microsoft.com/office/drawing/2014/main" id="{7E9F6FC4-077A-9597-6811-E3ADC2AFB3D2}"/>
              </a:ext>
            </a:extLst>
          </p:cNvPr>
          <p:cNvSpPr>
            <a:spLocks noGrp="1"/>
          </p:cNvSpPr>
          <p:nvPr>
            <p:ph type="body" sz="quarter" idx="154" hasCustomPrompt="1"/>
          </p:nvPr>
        </p:nvSpPr>
        <p:spPr>
          <a:xfrm>
            <a:off x="741620" y="23781833"/>
            <a:ext cx="16993608"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RESULTS</a:t>
            </a:r>
          </a:p>
        </p:txBody>
      </p:sp>
      <p:sp>
        <p:nvSpPr>
          <p:cNvPr id="16" name="Text Placeholder 3">
            <a:extLst>
              <a:ext uri="{FF2B5EF4-FFF2-40B4-BE49-F238E27FC236}">
                <a16:creationId xmlns:a16="http://schemas.microsoft.com/office/drawing/2014/main" id="{891464B8-8000-1C03-090B-DDE18028D90B}"/>
              </a:ext>
            </a:extLst>
          </p:cNvPr>
          <p:cNvSpPr>
            <a:spLocks noGrp="1"/>
          </p:cNvSpPr>
          <p:nvPr>
            <p:ph type="body" sz="quarter" idx="155" hasCustomPrompt="1"/>
          </p:nvPr>
        </p:nvSpPr>
        <p:spPr>
          <a:xfrm>
            <a:off x="726734" y="24496300"/>
            <a:ext cx="17004346"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00x100CM template - Three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37490" y="6356756"/>
            <a:ext cx="11147620"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2378" y="5736445"/>
            <a:ext cx="11132732" cy="618471"/>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000" b="1" u="none" baseline="0">
                <a:solidFill>
                  <a:schemeClr val="bg1"/>
                </a:solidFill>
                <a:latin typeface="Century Gothic" panose="020B0502020202020204" pitchFamily="34" charset="0"/>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000" b="1" u="none" baseline="0">
                <a:solidFill>
                  <a:schemeClr val="bg1"/>
                </a:solidFill>
                <a:latin typeface="Century Gothic" panose="020B0502020202020204" pitchFamily="34" charset="0"/>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000" b="1" u="none" baseline="0">
                <a:solidFill>
                  <a:schemeClr val="bg1"/>
                </a:solidFill>
                <a:latin typeface="Century Gothic" panose="020B0502020202020204" pitchFamily="34" charset="0"/>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1982" y="6365437"/>
            <a:ext cx="11131427"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26775" y="5736445"/>
            <a:ext cx="11137940" cy="618471"/>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000" b="1" u="none" baseline="0">
                <a:solidFill>
                  <a:schemeClr val="bg1"/>
                </a:solidFill>
                <a:latin typeface="Century Gothic" panose="020B0502020202020204" pitchFamily="34" charset="0"/>
              </a:defRPr>
            </a:lvl1pPr>
          </a:lstStyle>
          <a:p>
            <a:pPr lvl="0"/>
            <a:r>
              <a:rPr lang="en-US" dirty="0"/>
              <a:t>(click to add)  RESULTS</a:t>
            </a:r>
          </a:p>
        </p:txBody>
      </p:sp>
      <p:sp>
        <p:nvSpPr>
          <p:cNvPr id="25" name="Text Placeholder 5"/>
          <p:cNvSpPr>
            <a:spLocks noGrp="1"/>
          </p:cNvSpPr>
          <p:nvPr>
            <p:ph type="body" sz="quarter" idx="25" hasCustomPrompt="1"/>
          </p:nvPr>
        </p:nvSpPr>
        <p:spPr>
          <a:xfrm>
            <a:off x="24106379" y="5736445"/>
            <a:ext cx="11135113" cy="618471"/>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000" b="1" u="none" baseline="0">
                <a:solidFill>
                  <a:schemeClr val="bg1"/>
                </a:solidFill>
                <a:latin typeface="Century Gothic" panose="020B0502020202020204" pitchFamily="34" charset="0"/>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06379" y="6356756"/>
            <a:ext cx="11135113"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000" b="1" u="none" baseline="0">
                <a:solidFill>
                  <a:schemeClr val="bg1"/>
                </a:solidFill>
                <a:latin typeface="Century Gothic" panose="020B0502020202020204" pitchFamily="34" charset="0"/>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solidFill>
            <a:schemeClr val="accent5">
              <a:lumMod val="50000"/>
            </a:schemeClr>
          </a:solidFill>
        </p:spPr>
        <p:txBody>
          <a:bodyPr wrap="square" lIns="74996" tIns="74996" rIns="74996" bIns="74996" anchor="t" anchorCtr="0">
            <a:spAutoFit/>
          </a:bodyPr>
          <a:lstStyle>
            <a:lvl1pPr marL="0" indent="0" algn="ctr">
              <a:buNone/>
              <a:tabLst/>
              <a:defRPr sz="3000" b="1" u="none" baseline="0">
                <a:solidFill>
                  <a:schemeClr val="bg1"/>
                </a:solidFill>
                <a:latin typeface="Century Gothic" panose="020B0502020202020204" pitchFamily="34" charset="0"/>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4859860" y="2875019"/>
            <a:ext cx="26270902" cy="646331"/>
          </a:xfrm>
          <a:prstGeom prst="rect">
            <a:avLst/>
          </a:prstGeom>
        </p:spPr>
        <p:txBody>
          <a:bodyPr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4864418" y="1736107"/>
            <a:ext cx="26270902" cy="923330"/>
          </a:xfrm>
          <a:prstGeom prst="rect">
            <a:avLst/>
          </a:prstGeom>
        </p:spPr>
        <p:txBody>
          <a:bodyPr anchor="t" anchorCtr="0">
            <a:spAutoFit/>
          </a:bodyPr>
          <a:lstStyle>
            <a:lvl1pPr marL="0" indent="0" algn="ctr">
              <a:buFontTx/>
              <a:buNone/>
              <a:defRPr sz="5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3" name="Text Placeholder 76"/>
          <p:cNvSpPr>
            <a:spLocks noGrp="1"/>
          </p:cNvSpPr>
          <p:nvPr>
            <p:ph type="body" sz="quarter" idx="153" hasCustomPrompt="1"/>
          </p:nvPr>
        </p:nvSpPr>
        <p:spPr>
          <a:xfrm>
            <a:off x="4864418" y="470510"/>
            <a:ext cx="26270902" cy="1107996"/>
          </a:xfrm>
          <a:prstGeom prst="rect">
            <a:avLst/>
          </a:prstGeom>
        </p:spPr>
        <p:txBody>
          <a:bodyPr anchor="t" anchorCtr="0">
            <a:spAutoFit/>
          </a:bodyPr>
          <a:lstStyle>
            <a:lvl1pPr marL="0" indent="0" algn="ctr">
              <a:buFontTx/>
              <a:buNone/>
              <a:defRPr sz="6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7752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Two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498370"/>
            <a:ext cx="2627090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218210"/>
            <a:ext cx="2627090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0630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Three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17" y="6378952"/>
            <a:ext cx="1114762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5" y="5758641"/>
            <a:ext cx="11132732"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6109" y="6387633"/>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30902" y="5758641"/>
            <a:ext cx="11137940"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110506" y="5758641"/>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10506" y="6378952"/>
            <a:ext cx="11135113"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4864418" y="3498370"/>
            <a:ext cx="2627090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4864418" y="2218210"/>
            <a:ext cx="2627090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3" name="Text Placeholder 76"/>
          <p:cNvSpPr>
            <a:spLocks noGrp="1"/>
          </p:cNvSpPr>
          <p:nvPr>
            <p:ph type="body" sz="quarter" idx="153" hasCustomPrompt="1"/>
          </p:nvPr>
        </p:nvSpPr>
        <p:spPr>
          <a:xfrm>
            <a:off x="4864418" y="580237"/>
            <a:ext cx="2627090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0631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B863F3-B097-4121-A46A-D5E5A061E372}"/>
              </a:ext>
            </a:extLst>
          </p:cNvPr>
          <p:cNvSpPr/>
          <p:nvPr userDrawn="1"/>
        </p:nvSpPr>
        <p:spPr>
          <a:xfrm>
            <a:off x="0" y="34820352"/>
            <a:ext cx="35999738" cy="117938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4"/>
          <p:cNvSpPr txBox="1">
            <a:spLocks noChangeArrowheads="1"/>
          </p:cNvSpPr>
          <p:nvPr userDrawn="1"/>
        </p:nvSpPr>
        <p:spPr bwMode="auto">
          <a:xfrm>
            <a:off x="1511711" y="35245871"/>
            <a:ext cx="2062485" cy="27626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8B5F2019-6BAB-A24E-AAA3-6DB7744B7278}"/>
              </a:ext>
            </a:extLst>
          </p:cNvPr>
          <p:cNvGraphicFramePr>
            <a:graphicFrameLocks noGrp="1"/>
          </p:cNvGraphicFramePr>
          <p:nvPr userDrawn="1">
            <p:extLst>
              <p:ext uri="{D42A27DB-BD31-4B8C-83A1-F6EECF244321}">
                <p14:modId xmlns:p14="http://schemas.microsoft.com/office/powerpoint/2010/main" val="1046385232"/>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4"/>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5"/>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500CD306-9ABA-3E4C-943B-708772968080}"/>
              </a:ext>
            </a:extLst>
          </p:cNvPr>
          <p:cNvGraphicFramePr>
            <a:graphicFrameLocks noGrp="1"/>
          </p:cNvGraphicFramePr>
          <p:nvPr userDrawn="1">
            <p:extLst>
              <p:ext uri="{D42A27DB-BD31-4B8C-83A1-F6EECF244321}">
                <p14:modId xmlns:p14="http://schemas.microsoft.com/office/powerpoint/2010/main" val="1810900163"/>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2022</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EDCC0E5F-985A-3A40-246A-80E069C694CF}"/>
              </a:ext>
            </a:extLst>
          </p:cNvPr>
          <p:cNvGrpSpPr/>
          <p:nvPr userDrawn="1"/>
        </p:nvGrpSpPr>
        <p:grpSpPr>
          <a:xfrm>
            <a:off x="0" y="-29666"/>
            <a:ext cx="35999738" cy="5077154"/>
            <a:chOff x="0" y="-1"/>
            <a:chExt cx="12192000" cy="1219223"/>
          </a:xfrm>
        </p:grpSpPr>
        <p:sp>
          <p:nvSpPr>
            <p:cNvPr id="6" name="Document 5">
              <a:extLst>
                <a:ext uri="{FF2B5EF4-FFF2-40B4-BE49-F238E27FC236}">
                  <a16:creationId xmlns:a16="http://schemas.microsoft.com/office/drawing/2014/main" id="{ADA0D026-BDB1-8882-94AF-DB4903090907}"/>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cument 6">
              <a:extLst>
                <a:ext uri="{FF2B5EF4-FFF2-40B4-BE49-F238E27FC236}">
                  <a16:creationId xmlns:a16="http://schemas.microsoft.com/office/drawing/2014/main" id="{57C3D06E-0984-63AC-6569-C3A72B799297}"/>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 name="Text Box 14"/>
          <p:cNvSpPr txBox="1">
            <a:spLocks noChangeArrowheads="1"/>
          </p:cNvSpPr>
          <p:nvPr userDrawn="1"/>
        </p:nvSpPr>
        <p:spPr bwMode="auto">
          <a:xfrm>
            <a:off x="1511711" y="35245871"/>
            <a:ext cx="2062485" cy="27626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375944586"/>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CC9936-1854-029B-3246-FFCC50B5608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0F9E78E8-0304-C4B3-18FC-D2AA88E95CF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C8A9241-0C13-C5E4-602F-122C42E388F6}"/>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6B76A377-CC0A-C9E1-4714-D39BC3DC6F91}"/>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CE6AE6EE-5733-EC5E-6A35-6DE07C2B7DDF}"/>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93DE6834-3397-AFE7-9C47-31F2FB1A5472}"/>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EDDB9B53-E5FB-39B9-E268-5DAD8DDEAF3C}"/>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6BBBC7F4-34B5-B398-5133-6D8BB9486CCD}"/>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613EDED2-5B03-94C7-D023-5A64551AD511}"/>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DE2E3939-B0BA-F367-3452-1126ED5F3F37}"/>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FAB9D443-C7BB-536C-E414-077BACF15D25}"/>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E0263164-B0F7-E22A-3766-DC40DD7F9C59}"/>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AF562DAC-C84B-BBEE-CFF4-8210723E942F}"/>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85659479-4B95-845C-1834-303548230B92}"/>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77910F74-721C-2ED9-7041-F31CC2D184AF}"/>
              </a:ext>
            </a:extLst>
          </p:cNvPr>
          <p:cNvSpPr>
            <a:spLocks noGrp="1"/>
          </p:cNvSpPr>
          <p:nvPr>
            <p:ph type="body" sz="quarter" idx="150"/>
          </p:nvPr>
        </p:nvSpPr>
        <p:spPr>
          <a:xfrm>
            <a:off x="4859860" y="2875019"/>
            <a:ext cx="26270902" cy="646331"/>
          </a:xfrm>
        </p:spPr>
        <p:txBody>
          <a:bodyPr/>
          <a:lstStyle/>
          <a:p>
            <a:endParaRPr lang="en-US" dirty="0"/>
          </a:p>
        </p:txBody>
      </p:sp>
      <p:sp>
        <p:nvSpPr>
          <p:cNvPr id="17" name="Text Placeholder 16">
            <a:extLst>
              <a:ext uri="{FF2B5EF4-FFF2-40B4-BE49-F238E27FC236}">
                <a16:creationId xmlns:a16="http://schemas.microsoft.com/office/drawing/2014/main" id="{EB842B55-1E86-39CB-16F6-2474C8DB0D97}"/>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A96C3D56-2284-B72C-87C6-848CC0DF762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803171539"/>
      </p:ext>
    </p:extLst>
  </p:cSld>
  <p:clrMapOvr>
    <a:masterClrMapping/>
  </p:clrMapOvr>
</p:sld>
</file>

<file path=ppt/theme/theme1.xml><?xml version="1.0" encoding="utf-8"?>
<a:theme xmlns:a="http://schemas.openxmlformats.org/drawingml/2006/main" name="100x10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233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100x100CM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100x100cm PowerPoint Presentation</dc:title>
  <dc:subject>Research poster presentation template </dc:subject>
  <dc:creator>PosterPresentations.com </dc:creator>
  <cp:keywords>100x100cm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42</cp:revision>
  <dcterms:created xsi:type="dcterms:W3CDTF">2012-02-09T20:53:12Z</dcterms:created>
  <dcterms:modified xsi:type="dcterms:W3CDTF">2022-05-27T19:43:33Z</dcterms:modified>
  <cp:category>Research poster templates </cp:category>
</cp:coreProperties>
</file>