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61" r:id="rId3"/>
  </p:sldIdLst>
  <p:sldSz cx="27432000" cy="36576000"/>
  <p:notesSz cx="6858000" cy="9144000"/>
  <p:defaultText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2400">
          <p15:clr>
            <a:srgbClr val="A4A3A4"/>
          </p15:clr>
        </p15:guide>
        <p15:guide id="4" orient="horz">
          <p15:clr>
            <a:srgbClr val="A4A3A4"/>
          </p15:clr>
        </p15:guide>
        <p15:guide id="5" pos="364">
          <p15:clr>
            <a:srgbClr val="A4A3A4"/>
          </p15:clr>
        </p15:guide>
        <p15:guide id="6" pos="1691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33" autoAdjust="0"/>
    <p:restoredTop sz="94707" autoAdjust="0"/>
  </p:normalViewPr>
  <p:slideViewPr>
    <p:cSldViewPr snapToGrid="0" snapToObjects="1" showGuides="1">
      <p:cViewPr varScale="1">
        <p:scale>
          <a:sx n="29" d="100"/>
          <a:sy n="29" d="100"/>
        </p:scale>
        <p:origin x="3520" y="320"/>
      </p:cViewPr>
      <p:guideLst>
        <p:guide orient="horz" pos="22400"/>
        <p:guide orient="horz"/>
        <p:guide pos="364"/>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5/27/22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5/27/22</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3765366" rtl="0" eaLnBrk="1" latinLnBrk="0" hangingPunct="1">
      <a:defRPr sz="5000" kern="1200">
        <a:solidFill>
          <a:schemeClr val="tx1"/>
        </a:solidFill>
        <a:latin typeface="+mn-lt"/>
        <a:ea typeface="+mn-ea"/>
        <a:cs typeface="+mn-cs"/>
      </a:defRPr>
    </a:lvl1pPr>
    <a:lvl2pPr marL="1882684" algn="l" defTabSz="3765366" rtl="0" eaLnBrk="1" latinLnBrk="0" hangingPunct="1">
      <a:defRPr sz="5000" kern="1200">
        <a:solidFill>
          <a:schemeClr val="tx1"/>
        </a:solidFill>
        <a:latin typeface="+mn-lt"/>
        <a:ea typeface="+mn-ea"/>
        <a:cs typeface="+mn-cs"/>
      </a:defRPr>
    </a:lvl2pPr>
    <a:lvl3pPr marL="3765366" algn="l" defTabSz="3765366" rtl="0" eaLnBrk="1" latinLnBrk="0" hangingPunct="1">
      <a:defRPr sz="5000" kern="1200">
        <a:solidFill>
          <a:schemeClr val="tx1"/>
        </a:solidFill>
        <a:latin typeface="+mn-lt"/>
        <a:ea typeface="+mn-ea"/>
        <a:cs typeface="+mn-cs"/>
      </a:defRPr>
    </a:lvl3pPr>
    <a:lvl4pPr marL="5648049" algn="l" defTabSz="3765366" rtl="0" eaLnBrk="1" latinLnBrk="0" hangingPunct="1">
      <a:defRPr sz="5000" kern="1200">
        <a:solidFill>
          <a:schemeClr val="tx1"/>
        </a:solidFill>
        <a:latin typeface="+mn-lt"/>
        <a:ea typeface="+mn-ea"/>
        <a:cs typeface="+mn-cs"/>
      </a:defRPr>
    </a:lvl4pPr>
    <a:lvl5pPr marL="7530731" algn="l" defTabSz="3765366" rtl="0" eaLnBrk="1" latinLnBrk="0" hangingPunct="1">
      <a:defRPr sz="5000" kern="1200">
        <a:solidFill>
          <a:schemeClr val="tx1"/>
        </a:solidFill>
        <a:latin typeface="+mn-lt"/>
        <a:ea typeface="+mn-ea"/>
        <a:cs typeface="+mn-cs"/>
      </a:defRPr>
    </a:lvl5pPr>
    <a:lvl6pPr marL="9413415" algn="l" defTabSz="3765366" rtl="0" eaLnBrk="1" latinLnBrk="0" hangingPunct="1">
      <a:defRPr sz="5000" kern="1200">
        <a:solidFill>
          <a:schemeClr val="tx1"/>
        </a:solidFill>
        <a:latin typeface="+mn-lt"/>
        <a:ea typeface="+mn-ea"/>
        <a:cs typeface="+mn-cs"/>
      </a:defRPr>
    </a:lvl6pPr>
    <a:lvl7pPr marL="11296099" algn="l" defTabSz="3765366" rtl="0" eaLnBrk="1" latinLnBrk="0" hangingPunct="1">
      <a:defRPr sz="5000" kern="1200">
        <a:solidFill>
          <a:schemeClr val="tx1"/>
        </a:solidFill>
        <a:latin typeface="+mn-lt"/>
        <a:ea typeface="+mn-ea"/>
        <a:cs typeface="+mn-cs"/>
      </a:defRPr>
    </a:lvl7pPr>
    <a:lvl8pPr marL="13178781" algn="l" defTabSz="3765366" rtl="0" eaLnBrk="1" latinLnBrk="0" hangingPunct="1">
      <a:defRPr sz="5000" kern="1200">
        <a:solidFill>
          <a:schemeClr val="tx1"/>
        </a:solidFill>
        <a:latin typeface="+mn-lt"/>
        <a:ea typeface="+mn-ea"/>
        <a:cs typeface="+mn-cs"/>
      </a:defRPr>
    </a:lvl8pPr>
    <a:lvl9pPr marL="15061465" algn="l" defTabSz="3765366" rtl="0" eaLnBrk="1" latinLnBrk="0" hangingPunct="1">
      <a:defRPr sz="5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0x40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76462" y="7188364"/>
            <a:ext cx="12506277" cy="765388"/>
          </a:xfrm>
          <a:prstGeom prst="rect">
            <a:avLst/>
          </a:prstGeom>
        </p:spPr>
        <p:txBody>
          <a:bodyPr wrap="square" lIns="196113" tIns="196113" rIns="196113" bIns="196113" anchor="t" anchorCtr="0">
            <a:spAutoFit/>
          </a:bodyPr>
          <a:lstStyle>
            <a:lvl1pPr marL="0" indent="0">
              <a:buNone/>
              <a:defRPr sz="2400" u="none">
                <a:solidFill>
                  <a:schemeClr val="accent5">
                    <a:lumMod val="50000"/>
                  </a:schemeClr>
                </a:solidFill>
                <a:latin typeface="Century Gothic" panose="020B0502020202020204" pitchFamily="34"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87808" y="6409496"/>
            <a:ext cx="12496405" cy="697033"/>
          </a:xfrm>
          <a:prstGeom prst="rect">
            <a:avLst/>
          </a:prstGeom>
          <a:solidFill>
            <a:schemeClr val="accent5">
              <a:lumMod val="50000"/>
            </a:schemeClr>
          </a:solidFill>
        </p:spPr>
        <p:txBody>
          <a:bodyPr wrap="square" lIns="78446" tIns="78446" rIns="78446" bIns="78446" anchor="t" anchorCtr="0">
            <a:spAutoFit/>
          </a:bodyPr>
          <a:lstStyle>
            <a:lvl1pPr marL="0" indent="0" algn="ctr">
              <a:buNone/>
              <a:defRPr sz="3500" b="1" u="none" baseline="0">
                <a:solidFill>
                  <a:schemeClr val="bg1"/>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754685"/>
            <a:ext cx="12499458" cy="697033"/>
          </a:xfrm>
          <a:prstGeom prst="rect">
            <a:avLst/>
          </a:prstGeom>
          <a:solidFill>
            <a:schemeClr val="accent5">
              <a:lumMod val="50000"/>
            </a:schemeClr>
          </a:solidFill>
        </p:spPr>
        <p:txBody>
          <a:bodyPr wrap="square" lIns="78446" tIns="78446" rIns="78446" bIns="78446" anchor="t" anchorCtr="0">
            <a:spAutoFit/>
          </a:bodyPr>
          <a:lstStyle>
            <a:lvl1pPr marL="0" indent="0" algn="ctr">
              <a:buNone/>
              <a:defRPr sz="3500" b="1" u="none" baseline="0">
                <a:solidFill>
                  <a:schemeClr val="bg1"/>
                </a:solidFill>
                <a:latin typeface="Century Gothic" panose="020B050202020202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4307676" y="6398960"/>
            <a:ext cx="12506277" cy="697033"/>
          </a:xfrm>
          <a:prstGeom prst="rect">
            <a:avLst/>
          </a:prstGeom>
          <a:solidFill>
            <a:schemeClr val="accent5">
              <a:lumMod val="50000"/>
            </a:schemeClr>
          </a:solidFill>
        </p:spPr>
        <p:txBody>
          <a:bodyPr wrap="square" lIns="78446" tIns="78446" rIns="78446" bIns="78446" anchor="t" anchorCtr="0">
            <a:spAutoFit/>
          </a:bodyPr>
          <a:lstStyle>
            <a:lvl1pPr marL="0" indent="0" algn="ctr">
              <a:buNone/>
              <a:defRPr sz="3500" b="1" u="none" baseline="0">
                <a:solidFill>
                  <a:schemeClr val="bg1"/>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4307676" y="7174884"/>
            <a:ext cx="12506277" cy="765388"/>
          </a:xfrm>
          <a:prstGeom prst="rect">
            <a:avLst/>
          </a:prstGeom>
        </p:spPr>
        <p:txBody>
          <a:bodyPr wrap="square" lIns="196113" tIns="196113" rIns="196113" bIns="196113" anchor="t" anchorCtr="0">
            <a:spAutoFit/>
          </a:bodyPr>
          <a:lstStyle>
            <a:lvl1pPr marL="0" indent="0">
              <a:buNone/>
              <a:defRPr sz="2400" u="none">
                <a:solidFill>
                  <a:schemeClr val="accent5">
                    <a:lumMod val="50000"/>
                  </a:schemeClr>
                </a:solidFill>
                <a:latin typeface="Century Gothic" panose="020B0502020202020204" pitchFamily="34"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4296211" y="20065245"/>
            <a:ext cx="12502841" cy="697033"/>
          </a:xfrm>
          <a:prstGeom prst="rect">
            <a:avLst/>
          </a:prstGeom>
          <a:solidFill>
            <a:schemeClr val="accent5">
              <a:lumMod val="50000"/>
            </a:schemeClr>
          </a:solidFill>
        </p:spPr>
        <p:txBody>
          <a:bodyPr wrap="square" lIns="78446" tIns="78446" rIns="78446" bIns="78446" anchor="t" anchorCtr="0">
            <a:spAutoFit/>
          </a:bodyPr>
          <a:lstStyle>
            <a:lvl1pPr marL="0" indent="0" algn="ctr">
              <a:buNone/>
              <a:defRPr sz="3500" b="1" u="none" baseline="0">
                <a:solidFill>
                  <a:schemeClr val="bg1"/>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4296381" y="20769757"/>
            <a:ext cx="12507634" cy="765388"/>
          </a:xfrm>
          <a:prstGeom prst="rect">
            <a:avLst/>
          </a:prstGeom>
        </p:spPr>
        <p:txBody>
          <a:bodyPr wrap="square" lIns="196113" tIns="196113" rIns="196113" bIns="196113" anchor="t" anchorCtr="0">
            <a:spAutoFit/>
          </a:bodyPr>
          <a:lstStyle>
            <a:lvl1pPr marL="0" indent="0">
              <a:buNone/>
              <a:defRPr sz="2400" u="none">
                <a:solidFill>
                  <a:schemeClr val="accent5">
                    <a:lumMod val="50000"/>
                  </a:schemeClr>
                </a:solidFill>
                <a:latin typeface="Century Gothic" panose="020B0502020202020204" pitchFamily="34"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4295992" y="32759780"/>
            <a:ext cx="12496582" cy="697033"/>
          </a:xfrm>
          <a:prstGeom prst="rect">
            <a:avLst/>
          </a:prstGeom>
          <a:solidFill>
            <a:schemeClr val="accent5">
              <a:lumMod val="50000"/>
            </a:schemeClr>
          </a:solidFill>
        </p:spPr>
        <p:txBody>
          <a:bodyPr wrap="square" lIns="78446" tIns="78446" rIns="78446" bIns="78446" anchor="t" anchorCtr="0">
            <a:spAutoFit/>
          </a:bodyPr>
          <a:lstStyle>
            <a:lvl1pPr marL="0" indent="0" algn="ctr">
              <a:buNone/>
              <a:defRPr sz="3500" b="1" u="none" baseline="0">
                <a:solidFill>
                  <a:schemeClr val="bg1"/>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4296211" y="33462091"/>
            <a:ext cx="12502841" cy="765388"/>
          </a:xfrm>
          <a:prstGeom prst="rect">
            <a:avLst/>
          </a:prstGeom>
        </p:spPr>
        <p:txBody>
          <a:bodyPr wrap="square" lIns="196113" tIns="196113" rIns="196113" bIns="196113" anchor="t" anchorCtr="0">
            <a:spAutoFit/>
          </a:bodyPr>
          <a:lstStyle>
            <a:lvl1pPr marL="0" indent="0">
              <a:buNone/>
              <a:defRPr sz="2400" u="none">
                <a:solidFill>
                  <a:schemeClr val="accent5">
                    <a:lumMod val="50000"/>
                  </a:schemeClr>
                </a:solidFill>
                <a:latin typeface="Century Gothic" panose="020B0502020202020204" pitchFamily="34"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442529"/>
            <a:ext cx="12507356" cy="765388"/>
          </a:xfrm>
          <a:prstGeom prst="rect">
            <a:avLst/>
          </a:prstGeom>
        </p:spPr>
        <p:txBody>
          <a:bodyPr wrap="square" lIns="196113" tIns="196113" rIns="196113" bIns="196113" anchor="t" anchorCtr="0">
            <a:spAutoFit/>
          </a:bodyPr>
          <a:lstStyle>
            <a:lvl1pPr marL="0" indent="0">
              <a:buNone/>
              <a:defRPr sz="2400" u="none">
                <a:solidFill>
                  <a:schemeClr val="accent5">
                    <a:lumMod val="50000"/>
                  </a:schemeClr>
                </a:solidFill>
                <a:latin typeface="Century Gothic" panose="020B0502020202020204" pitchFamily="34"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040297"/>
            <a:ext cx="20420066" cy="650578"/>
          </a:xfrm>
          <a:prstGeom prst="rect">
            <a:avLst/>
          </a:prstGeom>
        </p:spPr>
        <p:txBody>
          <a:bodyPr lIns="95646" tIns="47823" rIns="95646" bIns="47823" anchor="t" anchorCtr="0">
            <a:spAutoFit/>
          </a:bodyPr>
          <a:lstStyle>
            <a:lvl1pPr marL="0" indent="0" algn="ctr">
              <a:buFontTx/>
              <a:buNone/>
              <a:defRPr sz="3600">
                <a:solidFill>
                  <a:schemeClr val="bg1"/>
                </a:solidFill>
                <a:latin typeface="Century Gothic" panose="020B0502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1963055"/>
            <a:ext cx="20420066" cy="835244"/>
          </a:xfrm>
          <a:prstGeom prst="rect">
            <a:avLst/>
          </a:prstGeom>
        </p:spPr>
        <p:txBody>
          <a:bodyPr lIns="95646" tIns="47823" rIns="95646" bIns="47823" anchor="t" anchorCtr="0">
            <a:spAutoFit/>
          </a:bodyPr>
          <a:lstStyle>
            <a:lvl1pPr marL="0" indent="0" algn="ctr">
              <a:buFontTx/>
              <a:buNone/>
              <a:defRPr sz="4800">
                <a:solidFill>
                  <a:schemeClr val="bg1"/>
                </a:solidFill>
                <a:latin typeface="Century Gothic" panose="020B0502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204576"/>
          </a:xfrm>
          <a:prstGeom prst="rect">
            <a:avLst/>
          </a:prstGeom>
        </p:spPr>
        <p:txBody>
          <a:bodyPr lIns="95646" tIns="47823" rIns="95646" bIns="47823" anchor="t" anchorCtr="0">
            <a:spAutoFit/>
          </a:bodyPr>
          <a:lstStyle>
            <a:lvl1pPr marL="0" indent="0" algn="ctr">
              <a:buFontTx/>
              <a:buNone/>
              <a:defRPr sz="7200" b="1">
                <a:solidFill>
                  <a:schemeClr val="bg1"/>
                </a:solidFill>
                <a:latin typeface="Century Gothic" panose="020B0502020202020204" pitchFamily="34" charset="0"/>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
        <p:nvSpPr>
          <p:cNvPr id="15" name="Text Placeholder 5">
            <a:extLst>
              <a:ext uri="{FF2B5EF4-FFF2-40B4-BE49-F238E27FC236}">
                <a16:creationId xmlns:a16="http://schemas.microsoft.com/office/drawing/2014/main" id="{B13B795E-E1C2-7BD3-D537-6FB56B9A671C}"/>
              </a:ext>
            </a:extLst>
          </p:cNvPr>
          <p:cNvSpPr>
            <a:spLocks noGrp="1"/>
          </p:cNvSpPr>
          <p:nvPr>
            <p:ph type="body" sz="quarter" idx="154" hasCustomPrompt="1"/>
          </p:nvPr>
        </p:nvSpPr>
        <p:spPr>
          <a:xfrm>
            <a:off x="565119" y="23644581"/>
            <a:ext cx="12499458" cy="697033"/>
          </a:xfrm>
          <a:prstGeom prst="rect">
            <a:avLst/>
          </a:prstGeom>
          <a:solidFill>
            <a:schemeClr val="accent5">
              <a:lumMod val="50000"/>
            </a:schemeClr>
          </a:solidFill>
        </p:spPr>
        <p:txBody>
          <a:bodyPr wrap="square" lIns="78446" tIns="78446" rIns="78446" bIns="78446" anchor="t" anchorCtr="0">
            <a:spAutoFit/>
          </a:bodyPr>
          <a:lstStyle>
            <a:lvl1pPr marL="0" indent="0" algn="ctr">
              <a:buNone/>
              <a:defRPr sz="3500" b="1" u="none" baseline="0">
                <a:solidFill>
                  <a:schemeClr val="bg1"/>
                </a:solidFill>
                <a:latin typeface="Century Gothic" panose="020B0502020202020204" pitchFamily="34" charset="0"/>
              </a:defRPr>
            </a:lvl1pPr>
          </a:lstStyle>
          <a:p>
            <a:pPr lvl="0"/>
            <a:r>
              <a:rPr lang="en-US" dirty="0"/>
              <a:t>(click to edit)  RESULTS</a:t>
            </a:r>
          </a:p>
        </p:txBody>
      </p:sp>
      <p:sp>
        <p:nvSpPr>
          <p:cNvPr id="16" name="Text Placeholder 3">
            <a:extLst>
              <a:ext uri="{FF2B5EF4-FFF2-40B4-BE49-F238E27FC236}">
                <a16:creationId xmlns:a16="http://schemas.microsoft.com/office/drawing/2014/main" id="{E91FF3D2-16D4-0A95-C41E-F76FFAD2E278}"/>
              </a:ext>
            </a:extLst>
          </p:cNvPr>
          <p:cNvSpPr>
            <a:spLocks noGrp="1"/>
          </p:cNvSpPr>
          <p:nvPr>
            <p:ph type="body" sz="quarter" idx="155" hasCustomPrompt="1"/>
          </p:nvPr>
        </p:nvSpPr>
        <p:spPr>
          <a:xfrm>
            <a:off x="553776" y="24332425"/>
            <a:ext cx="12507356" cy="765388"/>
          </a:xfrm>
          <a:prstGeom prst="rect">
            <a:avLst/>
          </a:prstGeom>
        </p:spPr>
        <p:txBody>
          <a:bodyPr wrap="square" lIns="196113" tIns="196113" rIns="196113" bIns="196113" anchor="t" anchorCtr="0">
            <a:spAutoFit/>
          </a:bodyPr>
          <a:lstStyle>
            <a:lvl1pPr marL="0" indent="0">
              <a:buNone/>
              <a:defRPr sz="2400" u="none">
                <a:solidFill>
                  <a:schemeClr val="accent5">
                    <a:lumMod val="50000"/>
                  </a:schemeClr>
                </a:solidFill>
                <a:latin typeface="Century Gothic" panose="020B0502020202020204" pitchFamily="34"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9" y="6528688"/>
            <a:ext cx="1295628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5" y="5882179"/>
            <a:ext cx="12946061"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15823039"/>
            <a:ext cx="12949224"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3856717" y="5882179"/>
            <a:ext cx="12945893"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3856717" y="6528688"/>
            <a:ext cx="12945893"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3856717" y="15823039"/>
            <a:ext cx="12942336"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3856717" y="16535289"/>
            <a:ext cx="12947298"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3856717" y="28517574"/>
            <a:ext cx="12935857" cy="697033"/>
          </a:xfrm>
          <a:prstGeom prst="rect">
            <a:avLst/>
          </a:prstGeom>
          <a:noFill/>
        </p:spPr>
        <p:txBody>
          <a:bodyPr wrap="square" lIns="78446" tIns="78446" rIns="78446" bIns="78446" anchor="ctr" anchorCtr="0">
            <a:spAutoFit/>
          </a:bodyPr>
          <a:lstStyle>
            <a:lvl1pPr marL="0" indent="0" algn="ctr">
              <a:buNone/>
              <a:defRPr sz="35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3856717" y="29227623"/>
            <a:ext cx="1294233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9" y="16517587"/>
            <a:ext cx="12957406" cy="765388"/>
          </a:xfrm>
          <a:prstGeom prst="rect">
            <a:avLst/>
          </a:prstGeom>
        </p:spPr>
        <p:txBody>
          <a:bodyPr wrap="square" lIns="196113" tIns="196113" rIns="196113" bIns="196113">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74733" indent="-490282">
              <a:defRPr sz="2200">
                <a:latin typeface="Trebuchet MS" pitchFamily="34" charset="0"/>
              </a:defRPr>
            </a:lvl2pPr>
            <a:lvl3pPr marL="1765015" indent="-490282">
              <a:defRPr sz="2200">
                <a:latin typeface="Trebuchet MS" pitchFamily="34" charset="0"/>
              </a:defRPr>
            </a:lvl3pPr>
            <a:lvl4pPr marL="2304325" indent="-539310">
              <a:defRPr sz="2200">
                <a:latin typeface="Trebuchet MS" pitchFamily="34" charset="0"/>
              </a:defRPr>
            </a:lvl4pPr>
            <a:lvl5pPr marL="2696551" indent="-392226">
              <a:defRPr sz="22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505967" y="3554370"/>
            <a:ext cx="20420066" cy="1300652"/>
          </a:xfrm>
          <a:prstGeom prst="rect">
            <a:avLst/>
          </a:prstGeom>
        </p:spPr>
        <p:txBody>
          <a:bodyPr lIns="95646" tIns="47823" rIns="95646" bIns="47823">
            <a:normAutofit/>
          </a:bodyPr>
          <a:lstStyle>
            <a:lvl1pPr marL="0" indent="0" algn="ctr">
              <a:buFontTx/>
              <a:buNone/>
              <a:defRPr sz="63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505967" y="2253718"/>
            <a:ext cx="20420066" cy="1300652"/>
          </a:xfrm>
          <a:prstGeom prst="rect">
            <a:avLst/>
          </a:prstGeom>
        </p:spPr>
        <p:txBody>
          <a:bodyPr lIns="95646" tIns="47823" rIns="95646" bIns="47823" anchor="t" anchorCtr="1">
            <a:normAutofit/>
          </a:bodyPr>
          <a:lstStyle>
            <a:lvl1pPr marL="0" indent="0" algn="ctr">
              <a:buFontTx/>
              <a:buNone/>
              <a:defRPr sz="9200">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authors</a:t>
            </a:r>
          </a:p>
        </p:txBody>
      </p:sp>
      <p:sp>
        <p:nvSpPr>
          <p:cNvPr id="80" name="Text Placeholder 76"/>
          <p:cNvSpPr>
            <a:spLocks noGrp="1"/>
          </p:cNvSpPr>
          <p:nvPr>
            <p:ph type="body" sz="quarter" idx="153" hasCustomPrompt="1"/>
          </p:nvPr>
        </p:nvSpPr>
        <p:spPr>
          <a:xfrm>
            <a:off x="3505967" y="589524"/>
            <a:ext cx="20420066" cy="1664193"/>
          </a:xfrm>
          <a:prstGeom prst="rect">
            <a:avLst/>
          </a:prstGeom>
        </p:spPr>
        <p:txBody>
          <a:bodyPr lIns="95646" tIns="47823" rIns="95646" bIns="47823" anchor="t" anchorCtr="1">
            <a:normAutofit/>
          </a:bodyPr>
          <a:lstStyle>
            <a:lvl1pPr marL="0" indent="0" algn="ctr">
              <a:buFontTx/>
              <a:buNone/>
              <a:defRPr sz="12000" b="1">
                <a:solidFill>
                  <a:schemeClr val="accent5">
                    <a:lumMod val="50000"/>
                  </a:schemeClr>
                </a:solidFill>
                <a:latin typeface="+mj-lt"/>
              </a:defRPr>
            </a:lvl1pPr>
            <a:lvl2pPr>
              <a:buFontTx/>
              <a:buNone/>
              <a:defRPr sz="7500"/>
            </a:lvl2pPr>
            <a:lvl3pPr>
              <a:buFontTx/>
              <a:buNone/>
              <a:defRPr sz="7500"/>
            </a:lvl3pPr>
            <a:lvl4pPr>
              <a:buFontTx/>
              <a:buNone/>
              <a:defRPr sz="7500"/>
            </a:lvl4pPr>
            <a:lvl5pPr>
              <a:buFontTx/>
              <a:buNone/>
              <a:defRPr sz="7500"/>
            </a:lvl5pPr>
          </a:lstStyle>
          <a:p>
            <a:pPr lvl="0"/>
            <a:r>
              <a:rPr lang="en-US" dirty="0"/>
              <a:t>Click here to add title</a:t>
            </a:r>
          </a:p>
        </p:txBody>
      </p:sp>
    </p:spTree>
    <p:extLst>
      <p:ext uri="{BB962C8B-B14F-4D97-AF65-F5344CB8AC3E}">
        <p14:creationId xmlns:p14="http://schemas.microsoft.com/office/powerpoint/2010/main" val="3899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osterpresentations.com/how-to-change-the-research-poster-template-colors.html" TargetMode="External"/><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983C85-56EA-B942-165C-993DB02170DA}"/>
              </a:ext>
            </a:extLst>
          </p:cNvPr>
          <p:cNvSpPr/>
          <p:nvPr userDrawn="1"/>
        </p:nvSpPr>
        <p:spPr>
          <a:xfrm>
            <a:off x="0" y="35433001"/>
            <a:ext cx="27432000" cy="1143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6623EFFB-CC1B-5940-AE70-2D8BEC399C5F}"/>
              </a:ext>
            </a:extLst>
          </p:cNvPr>
          <p:cNvGraphicFramePr>
            <a:graphicFrameLocks noGrp="1"/>
          </p:cNvGraphicFramePr>
          <p:nvPr userDrawn="1">
            <p:extLst>
              <p:ext uri="{D42A27DB-BD31-4B8C-83A1-F6EECF244321}">
                <p14:modId xmlns:p14="http://schemas.microsoft.com/office/powerpoint/2010/main" val="3849327210"/>
              </p:ext>
            </p:extLst>
          </p:nvPr>
        </p:nvGraphicFramePr>
        <p:xfrm>
          <a:off x="27889200" y="-119212"/>
          <a:ext cx="9430188" cy="36644314"/>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94597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63434">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3">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4"/>
                      <a:stretch>
                        <a:fillRect/>
                      </a:stretch>
                    </a:blipFill>
                  </a:tcPr>
                </a:tc>
                <a:tc hMerge="1">
                  <a:txBody>
                    <a:bodyPr/>
                    <a:lstStyle/>
                    <a:p>
                      <a:endParaRPr lang="en-US"/>
                    </a:p>
                  </a:txBody>
                  <a:tcPr/>
                </a:tc>
                <a:extLst>
                  <a:ext uri="{0D108BD9-81ED-4DB2-BD59-A6C34878D82A}">
                    <a16:rowId xmlns:a16="http://schemas.microsoft.com/office/drawing/2014/main" val="10001"/>
                  </a:ext>
                </a:extLst>
              </a:tr>
              <a:tr h="4063515">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73575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6">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20001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4189493">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86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500977">
                <a:tc gridSpan="3">
                  <a:txBody>
                    <a:bodyPr/>
                    <a:lstStyle/>
                    <a:p>
                      <a:endParaRPr lang="en-US" sz="2400" dirty="0">
                        <a:solidFill>
                          <a:srgbClr val="1F3A4E"/>
                        </a:solidFill>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558844">
                <a:tc>
                  <a:txBody>
                    <a:bodyPr/>
                    <a:lstStyle/>
                    <a:p>
                      <a:pPr>
                        <a:lnSpc>
                          <a:spcPts val="2600"/>
                        </a:lnSpc>
                      </a:pPr>
                      <a:r>
                        <a:rPr lang="en-US" sz="2000" dirty="0">
                          <a:solidFill>
                            <a:schemeClr val="bg1">
                              <a:lumMod val="85000"/>
                            </a:schemeClr>
                          </a:solidFill>
                          <a:latin typeface="Arial"/>
                          <a:cs typeface="Arial"/>
                        </a:rPr>
                        <a:t>© 2022</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DF1AEBC4-2147-B346-8115-F6F825BF9B87}"/>
              </a:ext>
            </a:extLst>
          </p:cNvPr>
          <p:cNvGraphicFramePr>
            <a:graphicFrameLocks noGrp="1"/>
          </p:cNvGraphicFramePr>
          <p:nvPr userDrawn="1">
            <p:extLst>
              <p:ext uri="{D42A27DB-BD31-4B8C-83A1-F6EECF244321}">
                <p14:modId xmlns:p14="http://schemas.microsoft.com/office/powerpoint/2010/main" val="4227822302"/>
              </p:ext>
            </p:extLst>
          </p:nvPr>
        </p:nvGraphicFramePr>
        <p:xfrm>
          <a:off x="-10234069" y="0"/>
          <a:ext cx="9776869" cy="36575998"/>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28720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597175">
                <a:tc gridSpan="2">
                  <a:txBody>
                    <a:bodyPr/>
                    <a:lstStyle/>
                    <a:p>
                      <a:pPr defTabSz="3765639"/>
                      <a:r>
                        <a:rPr lang="en-US" sz="2400" i="0" dirty="0">
                          <a:solidFill>
                            <a:srgbClr val="D9D9D9"/>
                          </a:solidFill>
                          <a:latin typeface="Arial"/>
                          <a:cs typeface="Arial"/>
                        </a:rPr>
                        <a:t>This PowerPoint template produces a </a:t>
                      </a:r>
                      <a:r>
                        <a:rPr lang="en-US" sz="2400" i="0" dirty="0">
                          <a:solidFill>
                            <a:srgbClr val="FFC000"/>
                          </a:solidFill>
                          <a:latin typeface="Arial"/>
                          <a:cs typeface="Arial"/>
                        </a:rPr>
                        <a:t>30"x40"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087539">
                <a:tc>
                  <a:txBody>
                    <a:bodyPr/>
                    <a:lstStyle/>
                    <a:p>
                      <a:pPr algn="ctr"/>
                      <a:endParaRPr lang="en-US" sz="2400" dirty="0">
                        <a:solidFill>
                          <a:srgbClr val="1F3A4E"/>
                        </a:solidFill>
                      </a:endParaRPr>
                    </a:p>
                    <a:p>
                      <a:pPr algn="ctr"/>
                      <a:endParaRPr lang="en-US" sz="24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a presentation poster</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40 inches tall</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by</a:t>
                      </a:r>
                      <a:br>
                        <a:rPr lang="en-US" sz="4000" b="1" dirty="0">
                          <a:solidFill>
                            <a:srgbClr val="FFC000"/>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30 inches wide</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30 tall x 40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48 tall x 36 wide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42 tall x 56 wide</a:t>
                      </a:r>
                    </a:p>
                  </a:txBody>
                  <a:tcPr marL="182880" marT="137160">
                    <a:solidFill>
                      <a:srgbClr val="010101"/>
                    </a:solidFill>
                  </a:tcPr>
                </a:tc>
                <a:extLst>
                  <a:ext uri="{0D108BD9-81ED-4DB2-BD59-A6C34878D82A}">
                    <a16:rowId xmlns:a16="http://schemas.microsoft.com/office/drawing/2014/main" val="10008"/>
                  </a:ext>
                </a:extLst>
              </a:tr>
              <a:tr h="2991972">
                <a:tc>
                  <a:txBody>
                    <a:bodyPr/>
                    <a:lstStyle/>
                    <a:p>
                      <a:endParaRPr lang="en-US" sz="2400" dirty="0">
                        <a:solidFill>
                          <a:srgbClr val="1F3A4E"/>
                        </a:solidFill>
                      </a:endParaRPr>
                    </a:p>
                  </a:txBody>
                  <a:tcPr>
                    <a:blipFill rotWithShape="1">
                      <a:blip r:embed="rId8"/>
                      <a:stretch>
                        <a:fillRect/>
                      </a:stretch>
                    </a:blipFill>
                  </a:tcPr>
                </a:tc>
                <a:tc rowSpan="2">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451826">
                <a:tc>
                  <a:txBody>
                    <a:bodyPr/>
                    <a:lstStyle/>
                    <a:p>
                      <a:endParaRPr lang="en-US" sz="2400" dirty="0">
                        <a:solidFill>
                          <a:srgbClr val="1F3A4E"/>
                        </a:solidFill>
                      </a:endParaRPr>
                    </a:p>
                  </a:txBody>
                  <a:tcPr>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359883">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58470">
                <a:tc>
                  <a:txBody>
                    <a:bodyPr/>
                    <a:lstStyle/>
                    <a:p>
                      <a:endParaRPr lang="en-US" sz="2400" dirty="0">
                        <a:solidFill>
                          <a:srgbClr val="1F3A4E"/>
                        </a:solidFill>
                      </a:endParaRPr>
                    </a:p>
                  </a:txBody>
                  <a:tcPr>
                    <a:blipFill rotWithShape="1">
                      <a:blip r:embed="rId9"/>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30978">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4518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305796">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10"/>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4850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2048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11"/>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6" name="Group 5">
            <a:extLst>
              <a:ext uri="{FF2B5EF4-FFF2-40B4-BE49-F238E27FC236}">
                <a16:creationId xmlns:a16="http://schemas.microsoft.com/office/drawing/2014/main" id="{32565627-E710-80EF-B9DC-E6E55F4AADDD}"/>
              </a:ext>
            </a:extLst>
          </p:cNvPr>
          <p:cNvGrpSpPr/>
          <p:nvPr userDrawn="1"/>
        </p:nvGrpSpPr>
        <p:grpSpPr>
          <a:xfrm>
            <a:off x="0" y="0"/>
            <a:ext cx="27432000" cy="5715000"/>
            <a:chOff x="0" y="-1"/>
            <a:chExt cx="12192000" cy="1219223"/>
          </a:xfrm>
        </p:grpSpPr>
        <p:sp>
          <p:nvSpPr>
            <p:cNvPr id="7" name="Document 6">
              <a:extLst>
                <a:ext uri="{FF2B5EF4-FFF2-40B4-BE49-F238E27FC236}">
                  <a16:creationId xmlns:a16="http://schemas.microsoft.com/office/drawing/2014/main" id="{00055886-47C3-4117-3FA7-21511AEAF523}"/>
                </a:ext>
              </a:extLst>
            </p:cNvPr>
            <p:cNvSpPr/>
            <p:nvPr/>
          </p:nvSpPr>
          <p:spPr>
            <a:xfrm>
              <a:off x="0" y="89065"/>
              <a:ext cx="12192000" cy="1130157"/>
            </a:xfrm>
            <a:prstGeom prst="flowChartDocument">
              <a:avLst/>
            </a:prstGeom>
            <a:gradFill>
              <a:gsLst>
                <a:gs pos="0">
                  <a:srgbClr val="C00000"/>
                </a:gs>
                <a:gs pos="10000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cument 7">
              <a:extLst>
                <a:ext uri="{FF2B5EF4-FFF2-40B4-BE49-F238E27FC236}">
                  <a16:creationId xmlns:a16="http://schemas.microsoft.com/office/drawing/2014/main" id="{F4EF00CC-56AE-955E-0B0D-E5469C328EBC}"/>
                </a:ext>
              </a:extLst>
            </p:cNvPr>
            <p:cNvSpPr/>
            <p:nvPr/>
          </p:nvSpPr>
          <p:spPr>
            <a:xfrm>
              <a:off x="0" y="-1"/>
              <a:ext cx="12192000" cy="1130157"/>
            </a:xfrm>
            <a:prstGeom prst="flowChartDocumen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774" y="35886584"/>
            <a:ext cx="2939026" cy="333732"/>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2022</a:t>
            </a: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70733792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765366"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2012" indent="-1412012" algn="l" defTabSz="3765366"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9360" indent="-1176677" algn="l" defTabSz="3765366"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6708" indent="-941342" algn="l" defTabSz="3765366"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9391"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72073"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54757"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37439"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20122"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6002805" indent="-941342" algn="l" defTabSz="3765366"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5366" rtl="0" eaLnBrk="1" latinLnBrk="0" hangingPunct="1">
        <a:defRPr sz="7400" kern="1200">
          <a:solidFill>
            <a:schemeClr val="tx1"/>
          </a:solidFill>
          <a:latin typeface="+mn-lt"/>
          <a:ea typeface="+mn-ea"/>
          <a:cs typeface="+mn-cs"/>
        </a:defRPr>
      </a:lvl1pPr>
      <a:lvl2pPr marL="1882684" algn="l" defTabSz="3765366" rtl="0" eaLnBrk="1" latinLnBrk="0" hangingPunct="1">
        <a:defRPr sz="7400" kern="1200">
          <a:solidFill>
            <a:schemeClr val="tx1"/>
          </a:solidFill>
          <a:latin typeface="+mn-lt"/>
          <a:ea typeface="+mn-ea"/>
          <a:cs typeface="+mn-cs"/>
        </a:defRPr>
      </a:lvl2pPr>
      <a:lvl3pPr marL="3765366" algn="l" defTabSz="3765366" rtl="0" eaLnBrk="1" latinLnBrk="0" hangingPunct="1">
        <a:defRPr sz="7400" kern="1200">
          <a:solidFill>
            <a:schemeClr val="tx1"/>
          </a:solidFill>
          <a:latin typeface="+mn-lt"/>
          <a:ea typeface="+mn-ea"/>
          <a:cs typeface="+mn-cs"/>
        </a:defRPr>
      </a:lvl3pPr>
      <a:lvl4pPr marL="5648049" algn="l" defTabSz="3765366" rtl="0" eaLnBrk="1" latinLnBrk="0" hangingPunct="1">
        <a:defRPr sz="7400" kern="1200">
          <a:solidFill>
            <a:schemeClr val="tx1"/>
          </a:solidFill>
          <a:latin typeface="+mn-lt"/>
          <a:ea typeface="+mn-ea"/>
          <a:cs typeface="+mn-cs"/>
        </a:defRPr>
      </a:lvl4pPr>
      <a:lvl5pPr marL="7530731" algn="l" defTabSz="3765366" rtl="0" eaLnBrk="1" latinLnBrk="0" hangingPunct="1">
        <a:defRPr sz="7400" kern="1200">
          <a:solidFill>
            <a:schemeClr val="tx1"/>
          </a:solidFill>
          <a:latin typeface="+mn-lt"/>
          <a:ea typeface="+mn-ea"/>
          <a:cs typeface="+mn-cs"/>
        </a:defRPr>
      </a:lvl5pPr>
      <a:lvl6pPr marL="9413415" algn="l" defTabSz="3765366" rtl="0" eaLnBrk="1" latinLnBrk="0" hangingPunct="1">
        <a:defRPr sz="7400" kern="1200">
          <a:solidFill>
            <a:schemeClr val="tx1"/>
          </a:solidFill>
          <a:latin typeface="+mn-lt"/>
          <a:ea typeface="+mn-ea"/>
          <a:cs typeface="+mn-cs"/>
        </a:defRPr>
      </a:lvl6pPr>
      <a:lvl7pPr marL="11296099" algn="l" defTabSz="3765366" rtl="0" eaLnBrk="1" latinLnBrk="0" hangingPunct="1">
        <a:defRPr sz="7400" kern="1200">
          <a:solidFill>
            <a:schemeClr val="tx1"/>
          </a:solidFill>
          <a:latin typeface="+mn-lt"/>
          <a:ea typeface="+mn-ea"/>
          <a:cs typeface="+mn-cs"/>
        </a:defRPr>
      </a:lvl7pPr>
      <a:lvl8pPr marL="13178781" algn="l" defTabSz="3765366" rtl="0" eaLnBrk="1" latinLnBrk="0" hangingPunct="1">
        <a:defRPr sz="7400" kern="1200">
          <a:solidFill>
            <a:schemeClr val="tx1"/>
          </a:solidFill>
          <a:latin typeface="+mn-lt"/>
          <a:ea typeface="+mn-ea"/>
          <a:cs typeface="+mn-cs"/>
        </a:defRPr>
      </a:lvl8pPr>
      <a:lvl9pPr marL="15061465" algn="l" defTabSz="3765366"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3DD06B-88A3-C17E-6EE4-AC171873460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BC12BE2-5BC5-F7C6-1396-0A788B0D531E}"/>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1CB9CD8-2E17-6952-8138-2CF294AF6BA0}"/>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1BAB89ED-DDD6-3683-4F15-CCD0D98196D8}"/>
              </a:ext>
            </a:extLst>
          </p:cNvPr>
          <p:cNvSpPr>
            <a:spLocks noGrp="1"/>
          </p:cNvSpPr>
          <p:nvPr>
            <p:ph type="body" sz="quarter" idx="25"/>
          </p:nvPr>
        </p:nvSpPr>
        <p:spPr/>
        <p:txBody>
          <a:bodyPr/>
          <a:lstStyle/>
          <a:p>
            <a:endParaRPr lang="en-US"/>
          </a:p>
        </p:txBody>
      </p:sp>
      <p:sp>
        <p:nvSpPr>
          <p:cNvPr id="6" name="Text Placeholder 5">
            <a:extLst>
              <a:ext uri="{FF2B5EF4-FFF2-40B4-BE49-F238E27FC236}">
                <a16:creationId xmlns:a16="http://schemas.microsoft.com/office/drawing/2014/main" id="{8EB72636-FC43-EFFF-776D-DC5AF09F18A2}"/>
              </a:ext>
            </a:extLst>
          </p:cNvPr>
          <p:cNvSpPr>
            <a:spLocks noGrp="1"/>
          </p:cNvSpPr>
          <p:nvPr>
            <p:ph type="body" sz="quarter" idx="26"/>
          </p:nvPr>
        </p:nvSpPr>
        <p:spPr/>
        <p:txBody>
          <a:bodyPr/>
          <a:lstStyle/>
          <a:p>
            <a:endParaRPr lang="en-US"/>
          </a:p>
        </p:txBody>
      </p:sp>
      <p:sp>
        <p:nvSpPr>
          <p:cNvPr id="7" name="Text Placeholder 6">
            <a:extLst>
              <a:ext uri="{FF2B5EF4-FFF2-40B4-BE49-F238E27FC236}">
                <a16:creationId xmlns:a16="http://schemas.microsoft.com/office/drawing/2014/main" id="{AC18C6E2-F8FA-820C-D3AD-F5C654BDA9B0}"/>
              </a:ext>
            </a:extLst>
          </p:cNvPr>
          <p:cNvSpPr>
            <a:spLocks noGrp="1"/>
          </p:cNvSpPr>
          <p:nvPr>
            <p:ph type="body" sz="quarter" idx="27"/>
          </p:nvPr>
        </p:nvSpPr>
        <p:spPr/>
        <p:txBody>
          <a:bodyPr/>
          <a:lstStyle/>
          <a:p>
            <a:endParaRPr lang="en-US"/>
          </a:p>
        </p:txBody>
      </p:sp>
      <p:sp>
        <p:nvSpPr>
          <p:cNvPr id="8" name="Text Placeholder 7">
            <a:extLst>
              <a:ext uri="{FF2B5EF4-FFF2-40B4-BE49-F238E27FC236}">
                <a16:creationId xmlns:a16="http://schemas.microsoft.com/office/drawing/2014/main" id="{E0F3FBD9-D2E9-781A-E515-2182F079DE7E}"/>
              </a:ext>
            </a:extLst>
          </p:cNvPr>
          <p:cNvSpPr>
            <a:spLocks noGrp="1"/>
          </p:cNvSpPr>
          <p:nvPr>
            <p:ph type="body" sz="quarter" idx="28"/>
          </p:nvPr>
        </p:nvSpPr>
        <p:spPr/>
        <p:txBody>
          <a:bodyPr/>
          <a:lstStyle/>
          <a:p>
            <a:endParaRPr lang="en-US"/>
          </a:p>
        </p:txBody>
      </p:sp>
      <p:sp>
        <p:nvSpPr>
          <p:cNvPr id="9" name="Text Placeholder 8">
            <a:extLst>
              <a:ext uri="{FF2B5EF4-FFF2-40B4-BE49-F238E27FC236}">
                <a16:creationId xmlns:a16="http://schemas.microsoft.com/office/drawing/2014/main" id="{3440697A-D4D1-6D40-1D7F-3EED4C55E90E}"/>
              </a:ext>
            </a:extLst>
          </p:cNvPr>
          <p:cNvSpPr>
            <a:spLocks noGrp="1"/>
          </p:cNvSpPr>
          <p:nvPr>
            <p:ph type="body" sz="quarter" idx="29"/>
          </p:nvPr>
        </p:nvSpPr>
        <p:spPr/>
        <p:txBody>
          <a:bodyPr/>
          <a:lstStyle/>
          <a:p>
            <a:endParaRPr lang="en-US"/>
          </a:p>
        </p:txBody>
      </p:sp>
      <p:sp>
        <p:nvSpPr>
          <p:cNvPr id="10" name="Text Placeholder 9">
            <a:extLst>
              <a:ext uri="{FF2B5EF4-FFF2-40B4-BE49-F238E27FC236}">
                <a16:creationId xmlns:a16="http://schemas.microsoft.com/office/drawing/2014/main" id="{9475197D-1E6F-270C-FFDF-A3DABF5D3AB2}"/>
              </a:ext>
            </a:extLst>
          </p:cNvPr>
          <p:cNvSpPr>
            <a:spLocks noGrp="1"/>
          </p:cNvSpPr>
          <p:nvPr>
            <p:ph type="body" sz="quarter" idx="30"/>
          </p:nvPr>
        </p:nvSpPr>
        <p:spPr/>
        <p:txBody>
          <a:bodyPr/>
          <a:lstStyle/>
          <a:p>
            <a:endParaRPr lang="en-US"/>
          </a:p>
        </p:txBody>
      </p:sp>
      <p:sp>
        <p:nvSpPr>
          <p:cNvPr id="11" name="Text Placeholder 10">
            <a:extLst>
              <a:ext uri="{FF2B5EF4-FFF2-40B4-BE49-F238E27FC236}">
                <a16:creationId xmlns:a16="http://schemas.microsoft.com/office/drawing/2014/main" id="{FA48B475-0955-74E5-0911-C8144A9C238C}"/>
              </a:ext>
            </a:extLst>
          </p:cNvPr>
          <p:cNvSpPr>
            <a:spLocks noGrp="1"/>
          </p:cNvSpPr>
          <p:nvPr>
            <p:ph type="body" sz="quarter" idx="96"/>
          </p:nvPr>
        </p:nvSpPr>
        <p:spPr/>
        <p:txBody>
          <a:bodyPr/>
          <a:lstStyle/>
          <a:p>
            <a:endParaRPr lang="en-US"/>
          </a:p>
        </p:txBody>
      </p:sp>
      <p:sp>
        <p:nvSpPr>
          <p:cNvPr id="12" name="Text Placeholder 11">
            <a:extLst>
              <a:ext uri="{FF2B5EF4-FFF2-40B4-BE49-F238E27FC236}">
                <a16:creationId xmlns:a16="http://schemas.microsoft.com/office/drawing/2014/main" id="{FBD69E3D-12A8-4C6F-2DF1-52C511389D03}"/>
              </a:ext>
            </a:extLst>
          </p:cNvPr>
          <p:cNvSpPr>
            <a:spLocks noGrp="1"/>
          </p:cNvSpPr>
          <p:nvPr>
            <p:ph type="body" sz="quarter" idx="150"/>
          </p:nvPr>
        </p:nvSpPr>
        <p:spPr/>
        <p:txBody>
          <a:bodyPr/>
          <a:lstStyle/>
          <a:p>
            <a:endParaRPr lang="en-US"/>
          </a:p>
        </p:txBody>
      </p:sp>
      <p:sp>
        <p:nvSpPr>
          <p:cNvPr id="13" name="Text Placeholder 12">
            <a:extLst>
              <a:ext uri="{FF2B5EF4-FFF2-40B4-BE49-F238E27FC236}">
                <a16:creationId xmlns:a16="http://schemas.microsoft.com/office/drawing/2014/main" id="{4E23C669-3325-3EB3-A623-B36133E357AD}"/>
              </a:ext>
            </a:extLst>
          </p:cNvPr>
          <p:cNvSpPr>
            <a:spLocks noGrp="1"/>
          </p:cNvSpPr>
          <p:nvPr>
            <p:ph type="body" sz="quarter" idx="151"/>
          </p:nvPr>
        </p:nvSpPr>
        <p:spPr/>
        <p:txBody>
          <a:bodyPr/>
          <a:lstStyle/>
          <a:p>
            <a:endParaRPr lang="en-US"/>
          </a:p>
        </p:txBody>
      </p:sp>
      <p:sp>
        <p:nvSpPr>
          <p:cNvPr id="14" name="Text Placeholder 13">
            <a:extLst>
              <a:ext uri="{FF2B5EF4-FFF2-40B4-BE49-F238E27FC236}">
                <a16:creationId xmlns:a16="http://schemas.microsoft.com/office/drawing/2014/main" id="{F3EF6769-48B6-E3B1-2F02-C4FD2192B255}"/>
              </a:ext>
            </a:extLst>
          </p:cNvPr>
          <p:cNvSpPr>
            <a:spLocks noGrp="1"/>
          </p:cNvSpPr>
          <p:nvPr>
            <p:ph type="body" sz="quarter" idx="153"/>
          </p:nvPr>
        </p:nvSpPr>
        <p:spPr/>
        <p:txBody>
          <a:bodyPr/>
          <a:lstStyle/>
          <a:p>
            <a:endParaRPr lang="en-US"/>
          </a:p>
        </p:txBody>
      </p:sp>
      <p:sp>
        <p:nvSpPr>
          <p:cNvPr id="15" name="Text Placeholder 14">
            <a:extLst>
              <a:ext uri="{FF2B5EF4-FFF2-40B4-BE49-F238E27FC236}">
                <a16:creationId xmlns:a16="http://schemas.microsoft.com/office/drawing/2014/main" id="{E00C614A-7B86-B97F-E300-60AE71106577}"/>
              </a:ext>
            </a:extLst>
          </p:cNvPr>
          <p:cNvSpPr>
            <a:spLocks noGrp="1"/>
          </p:cNvSpPr>
          <p:nvPr>
            <p:ph type="body" sz="quarter" idx="154"/>
          </p:nvPr>
        </p:nvSpPr>
        <p:spPr/>
        <p:txBody>
          <a:bodyPr/>
          <a:lstStyle/>
          <a:p>
            <a:endParaRPr lang="en-US"/>
          </a:p>
        </p:txBody>
      </p:sp>
      <p:sp>
        <p:nvSpPr>
          <p:cNvPr id="16" name="Text Placeholder 15">
            <a:extLst>
              <a:ext uri="{FF2B5EF4-FFF2-40B4-BE49-F238E27FC236}">
                <a16:creationId xmlns:a16="http://schemas.microsoft.com/office/drawing/2014/main" id="{C253A290-513F-8F2E-996D-3C739064DC71}"/>
              </a:ext>
            </a:extLst>
          </p:cNvPr>
          <p:cNvSpPr>
            <a:spLocks noGrp="1"/>
          </p:cNvSpPr>
          <p:nvPr>
            <p:ph type="body" sz="quarter" idx="155"/>
          </p:nvPr>
        </p:nvSpPr>
        <p:spPr/>
        <p:txBody>
          <a:bodyPr/>
          <a:lstStyle/>
          <a:p>
            <a:endParaRPr lang="en-US"/>
          </a:p>
        </p:txBody>
      </p:sp>
    </p:spTree>
    <p:extLst>
      <p:ext uri="{BB962C8B-B14F-4D97-AF65-F5344CB8AC3E}">
        <p14:creationId xmlns:p14="http://schemas.microsoft.com/office/powerpoint/2010/main" val="684436046"/>
      </p:ext>
    </p:extLst>
  </p:cSld>
  <p:clrMapOvr>
    <a:masterClrMapping/>
  </p:clrMapOvr>
</p:sld>
</file>

<file path=ppt/theme/theme1.xml><?xml version="1.0" encoding="utf-8"?>
<a:theme xmlns:a="http://schemas.openxmlformats.org/drawingml/2006/main" name="30x4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1394</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Century Gothic</vt:lpstr>
      <vt:lpstr>Times New Roman</vt:lpstr>
      <vt:lpstr>Trebuchet MS</vt:lpstr>
      <vt:lpstr>30x40 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35</cp:revision>
  <dcterms:created xsi:type="dcterms:W3CDTF">2012-02-10T00:10:15Z</dcterms:created>
  <dcterms:modified xsi:type="dcterms:W3CDTF">2022-05-27T19:45:34Z</dcterms:modified>
  <cp:category>Research poster templates</cp:category>
</cp:coreProperties>
</file>