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95" r:id="rId3"/>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3B7193"/>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6" autoAdjust="0"/>
    <p:restoredTop sz="94851" autoAdjust="0"/>
  </p:normalViewPr>
  <p:slideViewPr>
    <p:cSldViewPr snapToGrid="0" snapToObjects="1" showGuides="1">
      <p:cViewPr varScale="1">
        <p:scale>
          <a:sx n="31" d="100"/>
          <a:sy n="31" d="100"/>
        </p:scale>
        <p:origin x="3000" y="304"/>
      </p:cViewPr>
      <p:guideLst>
        <p:guide orient="horz" pos="3318"/>
        <p:guide orient="horz" pos="288"/>
        <p:guide orient="horz" pos="20160"/>
        <p:guide orient="horz"/>
        <p:guide pos="6708"/>
        <p:guide pos="20904"/>
        <p:guide pos="7082"/>
        <p:guide pos="20582"/>
        <p:guide pos="27330"/>
        <p:guide pos="32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rifold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769419"/>
          </a:xfrm>
          <a:prstGeom prst="rect">
            <a:avLst/>
          </a:prstGeom>
        </p:spPr>
        <p:txBody>
          <a:bodyPr wrap="square" lIns="228589" tIns="228589" rIns="228589" bIns="228589"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677100"/>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17525" y="14197507"/>
            <a:ext cx="10210799" cy="677100"/>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769419"/>
          </a:xfrm>
          <a:prstGeom prst="rect">
            <a:avLst/>
          </a:prstGeom>
        </p:spPr>
        <p:txBody>
          <a:bodyPr wrap="square" lIns="228589" tIns="228589" rIns="228589" bIns="228589"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677100"/>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769419"/>
          </a:xfrm>
          <a:prstGeom prst="rect">
            <a:avLst/>
          </a:prstGeom>
        </p:spPr>
        <p:txBody>
          <a:bodyPr wrap="square" lIns="228589" tIns="228589" rIns="228589" bIns="228589"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677100"/>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677100"/>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769419"/>
          </a:xfrm>
          <a:prstGeom prst="rect">
            <a:avLst/>
          </a:prstGeom>
        </p:spPr>
        <p:txBody>
          <a:bodyPr wrap="square" lIns="228589" tIns="228589" rIns="228589" bIns="228589"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102" y="19751711"/>
            <a:ext cx="10201275" cy="677100"/>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101" y="20505756"/>
            <a:ext cx="10201275" cy="769419"/>
          </a:xfrm>
          <a:prstGeom prst="rect">
            <a:avLst/>
          </a:prstGeom>
        </p:spPr>
        <p:txBody>
          <a:bodyPr wrap="square" lIns="228589" tIns="228589" rIns="228589" bIns="228589"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9" y="27421962"/>
            <a:ext cx="10201275" cy="677100"/>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9" y="28268326"/>
            <a:ext cx="10201275" cy="769419"/>
          </a:xfrm>
          <a:prstGeom prst="rect">
            <a:avLst/>
          </a:prstGeom>
        </p:spPr>
        <p:txBody>
          <a:bodyPr wrap="square" lIns="228589" tIns="228589" rIns="228589" bIns="228589"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769419"/>
          </a:xfrm>
          <a:prstGeom prst="rect">
            <a:avLst/>
          </a:prstGeom>
        </p:spPr>
        <p:txBody>
          <a:bodyPr wrap="square" lIns="228589" tIns="228589" rIns="228589" bIns="228589"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224245" y="1438210"/>
            <a:ext cx="21421724" cy="769441"/>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p:cNvSpPr>
            <a:spLocks noGrp="1"/>
          </p:cNvSpPr>
          <p:nvPr>
            <p:ph type="body" sz="quarter" idx="184" hasCustomPrompt="1"/>
          </p:nvPr>
        </p:nvSpPr>
        <p:spPr>
          <a:xfrm>
            <a:off x="11224245" y="2504523"/>
            <a:ext cx="21421724" cy="646331"/>
          </a:xfrm>
          <a:prstGeom prst="rect">
            <a:avLst/>
          </a:prstGeom>
        </p:spPr>
        <p:txBody>
          <a:bodyPr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8" name="Text Placeholder 76"/>
          <p:cNvSpPr>
            <a:spLocks noGrp="1"/>
          </p:cNvSpPr>
          <p:nvPr>
            <p:ph type="body" sz="quarter" idx="185" hasCustomPrompt="1"/>
          </p:nvPr>
        </p:nvSpPr>
        <p:spPr>
          <a:xfrm>
            <a:off x="11224245" y="282188"/>
            <a:ext cx="21421724" cy="1015663"/>
          </a:xfrm>
          <a:prstGeom prst="rect">
            <a:avLst/>
          </a:prstGeom>
        </p:spPr>
        <p:txBody>
          <a:bodyPr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224245" y="1785731"/>
            <a:ext cx="21421724" cy="1280160"/>
          </a:xfrm>
          <a:prstGeom prst="rect">
            <a:avLst/>
          </a:prstGeom>
        </p:spPr>
        <p:txBody>
          <a:bodyPr>
            <a:normAutofit/>
          </a:bodyPr>
          <a:lstStyle>
            <a:lvl1pPr marL="0" indent="0" algn="ctr">
              <a:buFontTx/>
              <a:buNone/>
              <a:defRPr sz="6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p:cNvSpPr>
            <a:spLocks noGrp="1"/>
          </p:cNvSpPr>
          <p:nvPr>
            <p:ph type="body" sz="quarter" idx="184" hasCustomPrompt="1"/>
          </p:nvPr>
        </p:nvSpPr>
        <p:spPr>
          <a:xfrm>
            <a:off x="11224245" y="3117452"/>
            <a:ext cx="21421724" cy="1163782"/>
          </a:xfrm>
          <a:prstGeom prst="rect">
            <a:avLst/>
          </a:prstGeom>
        </p:spPr>
        <p:txBody>
          <a:bodyPr>
            <a:normAutofit/>
          </a:bodyPr>
          <a:lstStyle>
            <a:lvl1pPr marL="0" indent="0" algn="ctr">
              <a:buFontTx/>
              <a:buNone/>
              <a:defRPr sz="5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8" name="Text Placeholder 76"/>
          <p:cNvSpPr>
            <a:spLocks noGrp="1"/>
          </p:cNvSpPr>
          <p:nvPr>
            <p:ph type="body" sz="quarter" idx="185" hasCustomPrompt="1"/>
          </p:nvPr>
        </p:nvSpPr>
        <p:spPr>
          <a:xfrm>
            <a:off x="11224245" y="417443"/>
            <a:ext cx="21421724" cy="1280160"/>
          </a:xfrm>
          <a:prstGeom prst="rect">
            <a:avLst/>
          </a:prstGeom>
        </p:spPr>
        <p:txBody>
          <a:bodyPr>
            <a:normAutofit/>
          </a:bodyPr>
          <a:lstStyle>
            <a:lvl1pPr marL="0" indent="0" algn="ctr">
              <a:buFontTx/>
              <a:buNone/>
              <a:defRPr sz="8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68523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D2C49E-C8AE-7506-CECC-550C89597A6D}"/>
              </a:ext>
            </a:extLst>
          </p:cNvPr>
          <p:cNvSpPr/>
          <p:nvPr userDrawn="1"/>
        </p:nvSpPr>
        <p:spPr>
          <a:xfrm>
            <a:off x="0" y="32077025"/>
            <a:ext cx="43929300" cy="1184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590553" y="32499697"/>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01653003-AF6A-CE42-AF77-467563BA894E}"/>
              </a:ext>
            </a:extLst>
          </p:cNvPr>
          <p:cNvGraphicFramePr>
            <a:graphicFrameLocks noGrp="1"/>
          </p:cNvGraphicFramePr>
          <p:nvPr userDrawn="1">
            <p:extLst>
              <p:ext uri="{D42A27DB-BD31-4B8C-83A1-F6EECF244321}">
                <p14:modId xmlns:p14="http://schemas.microsoft.com/office/powerpoint/2010/main" val="4250534553"/>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8BF79A5-2E39-B244-8274-FC9BFF416B62}"/>
              </a:ext>
            </a:extLst>
          </p:cNvPr>
          <p:cNvGraphicFramePr>
            <a:graphicFrameLocks noGrp="1"/>
          </p:cNvGraphicFramePr>
          <p:nvPr userDrawn="1">
            <p:extLst>
              <p:ext uri="{D42A27DB-BD31-4B8C-83A1-F6EECF244321}">
                <p14:modId xmlns:p14="http://schemas.microsoft.com/office/powerpoint/2010/main" val="350521151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2022</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398D248F-18FC-8C85-139E-81D60741FD31}"/>
              </a:ext>
            </a:extLst>
          </p:cNvPr>
          <p:cNvGrpSpPr/>
          <p:nvPr userDrawn="1"/>
        </p:nvGrpSpPr>
        <p:grpSpPr>
          <a:xfrm>
            <a:off x="0" y="14098"/>
            <a:ext cx="43929300" cy="4314166"/>
            <a:chOff x="0" y="-1"/>
            <a:chExt cx="12192000" cy="1219223"/>
          </a:xfrm>
        </p:grpSpPr>
        <p:sp>
          <p:nvSpPr>
            <p:cNvPr id="7" name="Document 6">
              <a:extLst>
                <a:ext uri="{FF2B5EF4-FFF2-40B4-BE49-F238E27FC236}">
                  <a16:creationId xmlns:a16="http://schemas.microsoft.com/office/drawing/2014/main" id="{96118CF8-BD77-6C57-C2E7-A6873BCEA09A}"/>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C8AD6CAC-CE5A-8888-96FD-72FE0BB86427}"/>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32232601"/>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226230357"/>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F638C8-A4F0-499E-560B-19E4341AF16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35BE7D2-92E0-694F-0BD2-6B397E62F6F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435E8BD-132B-FA5A-6F65-D116CBC768C6}"/>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B501D769-FB77-29C3-9FF6-4239A4F7E008}"/>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E7785B9E-966A-DF72-876A-B73EBA282C5D}"/>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7D0CFA51-D1EC-DC66-0B00-6E9D6269955E}"/>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2CAB9DD7-14D3-EF23-EE87-817E86023D65}"/>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DAC8A52F-A897-0D36-F185-C3C3C7728E1F}"/>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B9C74C3D-B344-EF09-DDF5-C76EB7DCC370}"/>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1B359AF9-C36C-BCF4-17D2-B45B2D04160C}"/>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531808EB-FA79-E6E4-628A-7F47883E0D81}"/>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F37FC049-A20D-FEF6-12C1-3D5EC2E35A9B}"/>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D479FD41-4A2D-41DD-D441-5E0C970F4EA7}"/>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796A898C-94D0-522A-42B9-C1F4E2032AEA}"/>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FD873BD2-BC51-D4CF-6227-BD70D8993BCE}"/>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3A079DE5-440D-9350-4281-DFC69F4D8AC5}"/>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F75C82C1-64D6-BAB4-77A1-5E3EE237B55D}"/>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3638488073"/>
      </p:ext>
    </p:extLst>
  </p:cSld>
  <p:clrMapOvr>
    <a:masterClrMapping/>
  </p:clrMapOvr>
</p:sld>
</file>

<file path=ppt/theme/theme1.xml><?xml version="1.0" encoding="utf-8"?>
<a:theme xmlns:a="http://schemas.openxmlformats.org/drawingml/2006/main" name="36x48 Trifold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537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36x48 Trifold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Trifold PowerPoint Poster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40</cp:revision>
  <dcterms:created xsi:type="dcterms:W3CDTF">2012-02-03T23:30:52Z</dcterms:created>
  <dcterms:modified xsi:type="dcterms:W3CDTF">2022-05-27T23:48:47Z</dcterms:modified>
  <cp:category>Research poster templates </cp:category>
</cp:coreProperties>
</file>