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64" r:id="rId3"/>
  </p:sldMasterIdLst>
  <p:notesMasterIdLst>
    <p:notesMasterId r:id="rId5"/>
  </p:notesMasterIdLst>
  <p:sldIdLst>
    <p:sldId id="258" r:id="rId4"/>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4706" autoAdjust="0"/>
  </p:normalViewPr>
  <p:slideViewPr>
    <p:cSldViewPr snapToGrid="0" snapToObjects="1" showGuides="1">
      <p:cViewPr varScale="1">
        <p:scale>
          <a:sx n="59" d="100"/>
          <a:sy n="59" d="100"/>
        </p:scale>
        <p:origin x="1024" y="224"/>
      </p:cViewPr>
      <p:guideLst>
        <p:guide orient="horz" pos="10367"/>
        <p:guide orient="horz" pos="30"/>
        <p:guide pos="20523"/>
        <p:guide pos="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72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904993"/>
            <a:ext cx="7791166" cy="426487"/>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904993"/>
            <a:ext cx="7824000" cy="426487"/>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352973"/>
            <a:ext cx="7798908"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904993"/>
            <a:ext cx="7842033" cy="426487"/>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352973"/>
            <a:ext cx="784203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352973"/>
            <a:ext cx="7808242"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352973"/>
            <a:ext cx="7790663"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904993"/>
            <a:ext cx="7782672" cy="426487"/>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905137"/>
            <a:ext cx="24767178" cy="461665"/>
          </a:xfrm>
          <a:prstGeom prst="rect">
            <a:avLst/>
          </a:prstGeom>
        </p:spPr>
        <p:txBody>
          <a:bodyPr anchor="t" anchorCtr="0">
            <a:spAutoFit/>
          </a:bodyPr>
          <a:lstStyle>
            <a:lvl1pPr marL="0" indent="0"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491617"/>
            <a:ext cx="24767178" cy="369332"/>
          </a:xfrm>
          <a:prstGeom prst="rect">
            <a:avLst/>
          </a:prstGeom>
        </p:spPr>
        <p:txBody>
          <a:bodyPr anchor="t" anchorCtr="0">
            <a:spAutoFit/>
          </a:bodyPr>
          <a:lstStyle>
            <a:lvl1pPr marL="0" indent="0" algn="ctr">
              <a:buFontTx/>
              <a:buNone/>
              <a:defRPr sz="1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33991"/>
            <a:ext cx="24767178" cy="646331"/>
          </a:xfrm>
          <a:prstGeom prst="rect">
            <a:avLst/>
          </a:prstGeom>
        </p:spPr>
        <p:txBody>
          <a:bodyPr anchor="t" anchorCtr="0">
            <a:spAutoFit/>
          </a:bodyPr>
          <a:lstStyle>
            <a:lvl1pPr marL="0" indent="0" algn="ctr">
              <a:buFontTx/>
              <a:buNone/>
              <a:defRPr sz="3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647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217656"/>
            <a:ext cx="6194798"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963956"/>
            <a:ext cx="6194798"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963956"/>
            <a:ext cx="6201965"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407162"/>
            <a:ext cx="6194798"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774451"/>
            <a:ext cx="6194798"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407162"/>
            <a:ext cx="6206195"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963956"/>
            <a:ext cx="6206195"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6420496" y="2963956"/>
            <a:ext cx="6144289"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420496" y="3407162"/>
            <a:ext cx="614428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420496" y="7086912"/>
            <a:ext cx="6144289"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6420496" y="7530117"/>
            <a:ext cx="614428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407723"/>
            <a:ext cx="6204347"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2850930"/>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66524" y="3407162"/>
            <a:ext cx="620350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407162"/>
            <a:ext cx="6206195"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963956"/>
            <a:ext cx="6206195" cy="395709"/>
          </a:xfrm>
          <a:prstGeom prst="rect">
            <a:avLst/>
          </a:prstGeom>
          <a:solidFill>
            <a:schemeClr val="accent5">
              <a:lumMod val="50000"/>
            </a:schemeClr>
          </a:solidFill>
        </p:spPr>
        <p:txBody>
          <a:bodyPr wrap="square" lIns="58781" tIns="58781" rIns="58781" bIns="58781"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RESULTS</a:t>
            </a:r>
          </a:p>
        </p:txBody>
      </p:sp>
      <p:sp>
        <p:nvSpPr>
          <p:cNvPr id="32" name="Text Placeholder 76">
            <a:extLst>
              <a:ext uri="{FF2B5EF4-FFF2-40B4-BE49-F238E27FC236}">
                <a16:creationId xmlns:a16="http://schemas.microsoft.com/office/drawing/2014/main" id="{EEFEAABD-C793-3093-323E-5564D77A8655}"/>
              </a:ext>
            </a:extLst>
          </p:cNvPr>
          <p:cNvSpPr>
            <a:spLocks noGrp="1"/>
          </p:cNvSpPr>
          <p:nvPr>
            <p:ph type="body" sz="quarter" idx="150" hasCustomPrompt="1"/>
          </p:nvPr>
        </p:nvSpPr>
        <p:spPr>
          <a:xfrm>
            <a:off x="4075611" y="905137"/>
            <a:ext cx="24767178" cy="461665"/>
          </a:xfrm>
          <a:prstGeom prst="rect">
            <a:avLst/>
          </a:prstGeom>
        </p:spPr>
        <p:txBody>
          <a:bodyPr anchor="t" anchorCtr="0">
            <a:spAutoFit/>
          </a:bodyPr>
          <a:lstStyle>
            <a:lvl1pPr marL="0" indent="0"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FA2A446B-2E2D-CE28-39BD-6A3A9A3223E4}"/>
              </a:ext>
            </a:extLst>
          </p:cNvPr>
          <p:cNvSpPr>
            <a:spLocks noGrp="1"/>
          </p:cNvSpPr>
          <p:nvPr>
            <p:ph type="body" sz="quarter" idx="195" hasCustomPrompt="1"/>
          </p:nvPr>
        </p:nvSpPr>
        <p:spPr>
          <a:xfrm>
            <a:off x="4075611" y="1491617"/>
            <a:ext cx="24767178" cy="369332"/>
          </a:xfrm>
          <a:prstGeom prst="rect">
            <a:avLst/>
          </a:prstGeom>
        </p:spPr>
        <p:txBody>
          <a:bodyPr anchor="t" anchorCtr="0">
            <a:spAutoFit/>
          </a:bodyPr>
          <a:lstStyle>
            <a:lvl1pPr marL="0" indent="0" algn="ctr">
              <a:buFontTx/>
              <a:buNone/>
              <a:defRPr sz="1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4" name="Text Placeholder 76">
            <a:extLst>
              <a:ext uri="{FF2B5EF4-FFF2-40B4-BE49-F238E27FC236}">
                <a16:creationId xmlns:a16="http://schemas.microsoft.com/office/drawing/2014/main" id="{34F80D75-948F-C055-0779-10BFFEE1575F}"/>
              </a:ext>
            </a:extLst>
          </p:cNvPr>
          <p:cNvSpPr>
            <a:spLocks noGrp="1"/>
          </p:cNvSpPr>
          <p:nvPr>
            <p:ph type="body" sz="quarter" idx="196" hasCustomPrompt="1"/>
          </p:nvPr>
        </p:nvSpPr>
        <p:spPr>
          <a:xfrm>
            <a:off x="4075611" y="133991"/>
            <a:ext cx="24767178" cy="646331"/>
          </a:xfrm>
          <a:prstGeom prst="rect">
            <a:avLst/>
          </a:prstGeom>
        </p:spPr>
        <p:txBody>
          <a:bodyPr anchor="t" anchorCtr="0">
            <a:spAutoFit/>
          </a:bodyPr>
          <a:lstStyle>
            <a:lvl1pPr marL="0" indent="0" algn="ctr">
              <a:buFontTx/>
              <a:buNone/>
              <a:defRPr sz="3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13483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598230"/>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634555"/>
          </a:xfrm>
          <a:prstGeom prst="rect">
            <a:avLst/>
          </a:prstGeom>
        </p:spPr>
        <p:txBody>
          <a:bodyPr>
            <a:norm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91504"/>
            <a:ext cx="24767178" cy="83441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B2F4A-D4C9-FD5C-F695-797D47632A99}"/>
              </a:ext>
            </a:extLst>
          </p:cNvPr>
          <p:cNvSpPr/>
          <p:nvPr userDrawn="1"/>
        </p:nvSpPr>
        <p:spPr>
          <a:xfrm>
            <a:off x="0" y="15929811"/>
            <a:ext cx="32918400" cy="5293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4D422FAF-B120-1F45-BF91-65F8058519E4}"/>
              </a:ext>
            </a:extLst>
          </p:cNvPr>
          <p:cNvGraphicFramePr>
            <a:graphicFrameLocks noGrp="1"/>
          </p:cNvGraphicFramePr>
          <p:nvPr userDrawn="1">
            <p:extLst>
              <p:ext uri="{D42A27DB-BD31-4B8C-83A1-F6EECF244321}">
                <p14:modId xmlns:p14="http://schemas.microsoft.com/office/powerpoint/2010/main" val="3289481588"/>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351349D0-C6E3-C146-9127-D8ECE813F4CB}"/>
              </a:ext>
            </a:extLst>
          </p:cNvPr>
          <p:cNvGraphicFramePr>
            <a:graphicFrameLocks noGrp="1"/>
          </p:cNvGraphicFramePr>
          <p:nvPr userDrawn="1">
            <p:extLst>
              <p:ext uri="{D42A27DB-BD31-4B8C-83A1-F6EECF244321}">
                <p14:modId xmlns:p14="http://schemas.microsoft.com/office/powerpoint/2010/main" val="2717443697"/>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2022</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FB0DBE6B-E5FB-461E-D13A-ED16CBFBD387}"/>
              </a:ext>
            </a:extLst>
          </p:cNvPr>
          <p:cNvGrpSpPr/>
          <p:nvPr userDrawn="1"/>
        </p:nvGrpSpPr>
        <p:grpSpPr>
          <a:xfrm>
            <a:off x="-1" y="-26718"/>
            <a:ext cx="32918399" cy="2553350"/>
            <a:chOff x="0" y="-1"/>
            <a:chExt cx="12192000" cy="1219223"/>
          </a:xfrm>
        </p:grpSpPr>
        <p:sp>
          <p:nvSpPr>
            <p:cNvPr id="7" name="Document 6">
              <a:extLst>
                <a:ext uri="{FF2B5EF4-FFF2-40B4-BE49-F238E27FC236}">
                  <a16:creationId xmlns:a16="http://schemas.microsoft.com/office/drawing/2014/main" id="{7048BB4E-E5F4-D4D6-1107-E9BF5370CAC4}"/>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CA2A0270-A100-E712-BFBA-A3D9536E9787}"/>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3" name="Rectangle 2">
            <a:extLst>
              <a:ext uri="{FF2B5EF4-FFF2-40B4-BE49-F238E27FC236}">
                <a16:creationId xmlns:a16="http://schemas.microsoft.com/office/drawing/2014/main" id="{95CD8FFD-E828-1438-9697-6B429B2E2DF0}"/>
              </a:ext>
            </a:extLst>
          </p:cNvPr>
          <p:cNvSpPr/>
          <p:nvPr userDrawn="1"/>
        </p:nvSpPr>
        <p:spPr>
          <a:xfrm>
            <a:off x="0" y="15929811"/>
            <a:ext cx="32918400" cy="5293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4">
            <a:extLst>
              <a:ext uri="{FF2B5EF4-FFF2-40B4-BE49-F238E27FC236}">
                <a16:creationId xmlns:a16="http://schemas.microsoft.com/office/drawing/2014/main" id="{14C554C2-043D-0044-F555-2F625FA5CEBE}"/>
              </a:ext>
            </a:extLst>
          </p:cNvPr>
          <p:cNvSpPr txBox="1">
            <a:spLocks noChangeArrowheads="1"/>
          </p:cNvSpPr>
          <p:nvPr userDrawn="1"/>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pSp>
        <p:nvGrpSpPr>
          <p:cNvPr id="5" name="Group 4">
            <a:extLst>
              <a:ext uri="{FF2B5EF4-FFF2-40B4-BE49-F238E27FC236}">
                <a16:creationId xmlns:a16="http://schemas.microsoft.com/office/drawing/2014/main" id="{6A02F0EB-A45E-9915-9C45-01190945DB76}"/>
              </a:ext>
            </a:extLst>
          </p:cNvPr>
          <p:cNvGrpSpPr/>
          <p:nvPr userDrawn="1"/>
        </p:nvGrpSpPr>
        <p:grpSpPr>
          <a:xfrm>
            <a:off x="-1" y="-26718"/>
            <a:ext cx="32918399" cy="2553350"/>
            <a:chOff x="0" y="-1"/>
            <a:chExt cx="12192000" cy="1219223"/>
          </a:xfrm>
        </p:grpSpPr>
        <p:sp>
          <p:nvSpPr>
            <p:cNvPr id="6" name="Document 5">
              <a:extLst>
                <a:ext uri="{FF2B5EF4-FFF2-40B4-BE49-F238E27FC236}">
                  <a16:creationId xmlns:a16="http://schemas.microsoft.com/office/drawing/2014/main" id="{B46D8B16-BDF2-92B4-5234-CC1158C20D0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8D5AEF67-D918-AD01-8EDA-6F50EE147D98}"/>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7083647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1EF64C32-FD05-1C8E-A042-DEB84926BB29}"/>
              </a:ext>
            </a:extLst>
          </p:cNvPr>
          <p:cNvSpPr>
            <a:spLocks noGrp="1"/>
          </p:cNvSpPr>
          <p:nvPr>
            <p:ph type="body" sz="quarter" idx="10"/>
          </p:nvPr>
        </p:nvSpPr>
        <p:spPr/>
        <p:txBody>
          <a:bodyPr/>
          <a:lstStyle/>
          <a:p>
            <a:endParaRPr lang="en-US"/>
          </a:p>
        </p:txBody>
      </p:sp>
      <p:sp>
        <p:nvSpPr>
          <p:cNvPr id="22" name="Text Placeholder 21">
            <a:extLst>
              <a:ext uri="{FF2B5EF4-FFF2-40B4-BE49-F238E27FC236}">
                <a16:creationId xmlns:a16="http://schemas.microsoft.com/office/drawing/2014/main" id="{5CAD7E24-E8DF-071F-11E0-646FD13085F2}"/>
              </a:ext>
            </a:extLst>
          </p:cNvPr>
          <p:cNvSpPr>
            <a:spLocks noGrp="1"/>
          </p:cNvSpPr>
          <p:nvPr>
            <p:ph type="body" sz="quarter" idx="11"/>
          </p:nvPr>
        </p:nvSpPr>
        <p:spPr/>
        <p:txBody>
          <a:bodyPr/>
          <a:lstStyle/>
          <a:p>
            <a:endParaRPr lang="en-US"/>
          </a:p>
        </p:txBody>
      </p:sp>
      <p:sp>
        <p:nvSpPr>
          <p:cNvPr id="23" name="Text Placeholder 22">
            <a:extLst>
              <a:ext uri="{FF2B5EF4-FFF2-40B4-BE49-F238E27FC236}">
                <a16:creationId xmlns:a16="http://schemas.microsoft.com/office/drawing/2014/main" id="{3B7C8926-73E5-26C1-6289-EE482505049D}"/>
              </a:ext>
            </a:extLst>
          </p:cNvPr>
          <p:cNvSpPr>
            <a:spLocks noGrp="1"/>
          </p:cNvSpPr>
          <p:nvPr>
            <p:ph type="body" sz="quarter" idx="20"/>
          </p:nvPr>
        </p:nvSpPr>
        <p:spPr/>
        <p:txBody>
          <a:bodyPr/>
          <a:lstStyle/>
          <a:p>
            <a:endParaRPr lang="en-US"/>
          </a:p>
        </p:txBody>
      </p:sp>
      <p:sp>
        <p:nvSpPr>
          <p:cNvPr id="24" name="Text Placeholder 23">
            <a:extLst>
              <a:ext uri="{FF2B5EF4-FFF2-40B4-BE49-F238E27FC236}">
                <a16:creationId xmlns:a16="http://schemas.microsoft.com/office/drawing/2014/main" id="{0C6F409C-DF44-065C-9C36-85B5A9D54F3E}"/>
              </a:ext>
            </a:extLst>
          </p:cNvPr>
          <p:cNvSpPr>
            <a:spLocks noGrp="1"/>
          </p:cNvSpPr>
          <p:nvPr>
            <p:ph type="body" sz="quarter" idx="21"/>
          </p:nvPr>
        </p:nvSpPr>
        <p:spPr/>
        <p:txBody>
          <a:bodyPr/>
          <a:lstStyle/>
          <a:p>
            <a:endParaRPr lang="en-US"/>
          </a:p>
        </p:txBody>
      </p:sp>
      <p:sp>
        <p:nvSpPr>
          <p:cNvPr id="25" name="Text Placeholder 24">
            <a:extLst>
              <a:ext uri="{FF2B5EF4-FFF2-40B4-BE49-F238E27FC236}">
                <a16:creationId xmlns:a16="http://schemas.microsoft.com/office/drawing/2014/main" id="{30F39E96-426D-DDFA-46A4-E70C692E7450}"/>
              </a:ext>
            </a:extLst>
          </p:cNvPr>
          <p:cNvSpPr>
            <a:spLocks noGrp="1"/>
          </p:cNvSpPr>
          <p:nvPr>
            <p:ph type="body" sz="quarter" idx="22"/>
          </p:nvPr>
        </p:nvSpPr>
        <p:spPr/>
        <p:txBody>
          <a:bodyPr/>
          <a:lstStyle/>
          <a:p>
            <a:endParaRPr lang="en-US"/>
          </a:p>
        </p:txBody>
      </p:sp>
      <p:sp>
        <p:nvSpPr>
          <p:cNvPr id="26" name="Text Placeholder 25">
            <a:extLst>
              <a:ext uri="{FF2B5EF4-FFF2-40B4-BE49-F238E27FC236}">
                <a16:creationId xmlns:a16="http://schemas.microsoft.com/office/drawing/2014/main" id="{E07646A4-5CCB-7891-AD51-66C9390C95EB}"/>
              </a:ext>
            </a:extLst>
          </p:cNvPr>
          <p:cNvSpPr>
            <a:spLocks noGrp="1"/>
          </p:cNvSpPr>
          <p:nvPr>
            <p:ph type="body" sz="quarter" idx="25"/>
          </p:nvPr>
        </p:nvSpPr>
        <p:spPr/>
        <p:txBody>
          <a:bodyPr/>
          <a:lstStyle/>
          <a:p>
            <a:endParaRPr lang="en-US"/>
          </a:p>
        </p:txBody>
      </p:sp>
      <p:sp>
        <p:nvSpPr>
          <p:cNvPr id="27" name="Text Placeholder 26">
            <a:extLst>
              <a:ext uri="{FF2B5EF4-FFF2-40B4-BE49-F238E27FC236}">
                <a16:creationId xmlns:a16="http://schemas.microsoft.com/office/drawing/2014/main" id="{8273FC53-7F88-FFCF-5C58-960ED6C716CD}"/>
              </a:ext>
            </a:extLst>
          </p:cNvPr>
          <p:cNvSpPr>
            <a:spLocks noGrp="1"/>
          </p:cNvSpPr>
          <p:nvPr>
            <p:ph type="body" sz="quarter" idx="26"/>
          </p:nvPr>
        </p:nvSpPr>
        <p:spPr/>
        <p:txBody>
          <a:bodyPr/>
          <a:lstStyle/>
          <a:p>
            <a:endParaRPr lang="en-US"/>
          </a:p>
        </p:txBody>
      </p:sp>
      <p:sp>
        <p:nvSpPr>
          <p:cNvPr id="28" name="Text Placeholder 27">
            <a:extLst>
              <a:ext uri="{FF2B5EF4-FFF2-40B4-BE49-F238E27FC236}">
                <a16:creationId xmlns:a16="http://schemas.microsoft.com/office/drawing/2014/main" id="{56F377CB-C4E0-BB30-9E1B-81CEB43C712F}"/>
              </a:ext>
            </a:extLst>
          </p:cNvPr>
          <p:cNvSpPr>
            <a:spLocks noGrp="1"/>
          </p:cNvSpPr>
          <p:nvPr>
            <p:ph type="body" sz="quarter" idx="27"/>
          </p:nvPr>
        </p:nvSpPr>
        <p:spPr/>
        <p:txBody>
          <a:bodyPr/>
          <a:lstStyle/>
          <a:p>
            <a:endParaRPr lang="en-US"/>
          </a:p>
        </p:txBody>
      </p:sp>
      <p:sp>
        <p:nvSpPr>
          <p:cNvPr id="29" name="Text Placeholder 28">
            <a:extLst>
              <a:ext uri="{FF2B5EF4-FFF2-40B4-BE49-F238E27FC236}">
                <a16:creationId xmlns:a16="http://schemas.microsoft.com/office/drawing/2014/main" id="{949EB4B1-39B2-ABD9-35D6-541C8D4D65B3}"/>
              </a:ext>
            </a:extLst>
          </p:cNvPr>
          <p:cNvSpPr>
            <a:spLocks noGrp="1"/>
          </p:cNvSpPr>
          <p:nvPr>
            <p:ph type="body" sz="quarter" idx="28"/>
          </p:nvPr>
        </p:nvSpPr>
        <p:spPr/>
        <p:txBody>
          <a:bodyPr/>
          <a:lstStyle/>
          <a:p>
            <a:endParaRPr lang="en-US"/>
          </a:p>
        </p:txBody>
      </p:sp>
      <p:sp>
        <p:nvSpPr>
          <p:cNvPr id="30" name="Text Placeholder 29">
            <a:extLst>
              <a:ext uri="{FF2B5EF4-FFF2-40B4-BE49-F238E27FC236}">
                <a16:creationId xmlns:a16="http://schemas.microsoft.com/office/drawing/2014/main" id="{EF1B4499-CD3C-D31F-C51C-6D2DC1BE845A}"/>
              </a:ext>
            </a:extLst>
          </p:cNvPr>
          <p:cNvSpPr>
            <a:spLocks noGrp="1"/>
          </p:cNvSpPr>
          <p:nvPr>
            <p:ph type="body" sz="quarter" idx="29"/>
          </p:nvPr>
        </p:nvSpPr>
        <p:spPr/>
        <p:txBody>
          <a:bodyPr/>
          <a:lstStyle/>
          <a:p>
            <a:endParaRPr lang="en-US"/>
          </a:p>
        </p:txBody>
      </p:sp>
      <p:sp>
        <p:nvSpPr>
          <p:cNvPr id="31" name="Text Placeholder 30">
            <a:extLst>
              <a:ext uri="{FF2B5EF4-FFF2-40B4-BE49-F238E27FC236}">
                <a16:creationId xmlns:a16="http://schemas.microsoft.com/office/drawing/2014/main" id="{AD81383D-6004-1F9D-3F34-E75CB643D183}"/>
              </a:ext>
            </a:extLst>
          </p:cNvPr>
          <p:cNvSpPr>
            <a:spLocks noGrp="1"/>
          </p:cNvSpPr>
          <p:nvPr>
            <p:ph type="body" sz="quarter" idx="30"/>
          </p:nvPr>
        </p:nvSpPr>
        <p:spPr/>
        <p:txBody>
          <a:bodyPr/>
          <a:lstStyle/>
          <a:p>
            <a:endParaRPr lang="en-US"/>
          </a:p>
        </p:txBody>
      </p:sp>
      <p:sp>
        <p:nvSpPr>
          <p:cNvPr id="32" name="Text Placeholder 31">
            <a:extLst>
              <a:ext uri="{FF2B5EF4-FFF2-40B4-BE49-F238E27FC236}">
                <a16:creationId xmlns:a16="http://schemas.microsoft.com/office/drawing/2014/main" id="{270A4E74-0584-3E82-76E3-6014ADA6016B}"/>
              </a:ext>
            </a:extLst>
          </p:cNvPr>
          <p:cNvSpPr>
            <a:spLocks noGrp="1"/>
          </p:cNvSpPr>
          <p:nvPr>
            <p:ph type="body" sz="quarter" idx="96"/>
          </p:nvPr>
        </p:nvSpPr>
        <p:spPr/>
        <p:txBody>
          <a:bodyPr/>
          <a:lstStyle/>
          <a:p>
            <a:endParaRPr lang="en-US"/>
          </a:p>
        </p:txBody>
      </p:sp>
      <p:sp>
        <p:nvSpPr>
          <p:cNvPr id="33" name="Text Placeholder 32">
            <a:extLst>
              <a:ext uri="{FF2B5EF4-FFF2-40B4-BE49-F238E27FC236}">
                <a16:creationId xmlns:a16="http://schemas.microsoft.com/office/drawing/2014/main" id="{5510BDD9-623C-A00E-AA22-C9176B1F79BF}"/>
              </a:ext>
            </a:extLst>
          </p:cNvPr>
          <p:cNvSpPr>
            <a:spLocks noGrp="1"/>
          </p:cNvSpPr>
          <p:nvPr>
            <p:ph type="body" sz="quarter" idx="136"/>
          </p:nvPr>
        </p:nvSpPr>
        <p:spPr/>
        <p:txBody>
          <a:bodyPr/>
          <a:lstStyle/>
          <a:p>
            <a:endParaRPr lang="en-US"/>
          </a:p>
        </p:txBody>
      </p:sp>
      <p:sp>
        <p:nvSpPr>
          <p:cNvPr id="34" name="Text Placeholder 33">
            <a:extLst>
              <a:ext uri="{FF2B5EF4-FFF2-40B4-BE49-F238E27FC236}">
                <a16:creationId xmlns:a16="http://schemas.microsoft.com/office/drawing/2014/main" id="{E902FC5B-C3FE-110F-BD57-EADA501B3F3E}"/>
              </a:ext>
            </a:extLst>
          </p:cNvPr>
          <p:cNvSpPr>
            <a:spLocks noGrp="1"/>
          </p:cNvSpPr>
          <p:nvPr>
            <p:ph type="body" sz="quarter" idx="137"/>
          </p:nvPr>
        </p:nvSpPr>
        <p:spPr/>
        <p:txBody>
          <a:bodyPr/>
          <a:lstStyle/>
          <a:p>
            <a:endParaRPr lang="en-US"/>
          </a:p>
        </p:txBody>
      </p:sp>
      <p:sp>
        <p:nvSpPr>
          <p:cNvPr id="35" name="Text Placeholder 34">
            <a:extLst>
              <a:ext uri="{FF2B5EF4-FFF2-40B4-BE49-F238E27FC236}">
                <a16:creationId xmlns:a16="http://schemas.microsoft.com/office/drawing/2014/main" id="{31B57CD6-D4C4-BE40-4834-F254D235CED3}"/>
              </a:ext>
            </a:extLst>
          </p:cNvPr>
          <p:cNvSpPr>
            <a:spLocks noGrp="1"/>
          </p:cNvSpPr>
          <p:nvPr>
            <p:ph type="body" sz="quarter" idx="150"/>
          </p:nvPr>
        </p:nvSpPr>
        <p:spPr/>
        <p:txBody>
          <a:bodyPr/>
          <a:lstStyle/>
          <a:p>
            <a:endParaRPr lang="en-US"/>
          </a:p>
        </p:txBody>
      </p:sp>
      <p:sp>
        <p:nvSpPr>
          <p:cNvPr id="36" name="Text Placeholder 35">
            <a:extLst>
              <a:ext uri="{FF2B5EF4-FFF2-40B4-BE49-F238E27FC236}">
                <a16:creationId xmlns:a16="http://schemas.microsoft.com/office/drawing/2014/main" id="{6B6353B6-EA97-9FC3-5084-C33BBF9AA135}"/>
              </a:ext>
            </a:extLst>
          </p:cNvPr>
          <p:cNvSpPr>
            <a:spLocks noGrp="1"/>
          </p:cNvSpPr>
          <p:nvPr>
            <p:ph type="body" sz="quarter" idx="195"/>
          </p:nvPr>
        </p:nvSpPr>
        <p:spPr/>
        <p:txBody>
          <a:bodyPr/>
          <a:lstStyle/>
          <a:p>
            <a:endParaRPr lang="en-US"/>
          </a:p>
        </p:txBody>
      </p:sp>
      <p:sp>
        <p:nvSpPr>
          <p:cNvPr id="37" name="Text Placeholder 36">
            <a:extLst>
              <a:ext uri="{FF2B5EF4-FFF2-40B4-BE49-F238E27FC236}">
                <a16:creationId xmlns:a16="http://schemas.microsoft.com/office/drawing/2014/main" id="{563C9EFE-5423-D13F-CDE5-635BECAF9F7F}"/>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1424353762"/>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72 Template - 4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535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Black</vt:lpstr>
      <vt:lpstr>Calibri</vt:lpstr>
      <vt:lpstr>Century Gothic</vt:lpstr>
      <vt:lpstr>Times New Roman</vt:lpstr>
      <vt:lpstr>Trebuchet MS</vt:lpstr>
      <vt:lpstr>36x72 Template - 5 columns</vt:lpstr>
      <vt:lpstr>36x72 Template - 4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43</cp:revision>
  <dcterms:created xsi:type="dcterms:W3CDTF">2011-04-21T17:12:27Z</dcterms:created>
  <dcterms:modified xsi:type="dcterms:W3CDTF">2022-05-27T21:43:25Z</dcterms:modified>
  <cp:category>Research poster templates </cp:category>
</cp:coreProperties>
</file>