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57" r:id="rId3"/>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3" autoAdjust="0"/>
    <p:restoredTop sz="94706" autoAdjust="0"/>
  </p:normalViewPr>
  <p:slideViewPr>
    <p:cSldViewPr snapToGrid="0" snapToObjects="1" showGuides="1">
      <p:cViewPr varScale="1">
        <p:scale>
          <a:sx n="48" d="100"/>
          <a:sy n="48" d="100"/>
        </p:scale>
        <p:origin x="400" y="1120"/>
      </p:cViewPr>
      <p:guideLst>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96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9135479"/>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3490128"/>
            <a:ext cx="8290965"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3490128"/>
            <a:ext cx="8269287"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962809"/>
            <a:ext cx="829096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8643749"/>
            <a:ext cx="8290965"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962809"/>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3490128"/>
            <a:ext cx="8274926"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90128"/>
            <a:ext cx="8272463"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962809"/>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956210"/>
            <a:ext cx="8272463"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8447940"/>
            <a:ext cx="8272462"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3277022"/>
            <a:ext cx="8272462"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3749703"/>
            <a:ext cx="8272463"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962809"/>
            <a:ext cx="8271345"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962809"/>
            <a:ext cx="8274926" cy="400110"/>
          </a:xfrm>
          <a:prstGeom prst="rect">
            <a:avLst/>
          </a:prstGeom>
        </p:spPr>
        <p:txBody>
          <a:bodyPr wrap="square" lIns="91440" tIns="91440" rIns="91440" bIns="91440" anchor="t" anchorCtr="0">
            <a:spAutoFit/>
          </a:bodyPr>
          <a:lstStyle>
            <a:lvl1pPr marL="0" indent="0">
              <a:buNone/>
              <a:defRPr sz="1400">
                <a:solidFill>
                  <a:schemeClr val="accent5">
                    <a:lumMod val="50000"/>
                  </a:schemeClr>
                </a:solidFill>
                <a:latin typeface="Century Gothic" panose="020B0502020202020204" pitchFamily="34"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3490128"/>
            <a:ext cx="8274926" cy="481444"/>
          </a:xfrm>
          <a:prstGeom prst="rect">
            <a:avLst/>
          </a:prstGeom>
          <a:solidFill>
            <a:schemeClr val="accent5">
              <a:lumMod val="50000"/>
            </a:schemeClr>
          </a:solidFill>
        </p:spPr>
        <p:txBody>
          <a:bodyPr wrap="square" lIns="78374" tIns="78374" rIns="78374" bIns="78374" anchor="t" anchorCtr="0">
            <a:spAutoFit/>
          </a:bodyPr>
          <a:lstStyle>
            <a:lvl1pPr marL="0" indent="0" algn="ctr">
              <a:buNone/>
              <a:defRPr sz="2000" b="1" u="none" baseline="0">
                <a:solidFill>
                  <a:schemeClr val="bg1"/>
                </a:solidFill>
                <a:latin typeface="Century Gothic" panose="020B0502020202020204" pitchFamily="34" charset="0"/>
              </a:defRPr>
            </a:lvl1pPr>
          </a:lstStyle>
          <a:p>
            <a:pPr lvl="0"/>
            <a:r>
              <a:rPr lang="en-US" dirty="0"/>
              <a:t>(click to edit)  RESULTS</a:t>
            </a:r>
          </a:p>
        </p:txBody>
      </p:sp>
      <p:sp>
        <p:nvSpPr>
          <p:cNvPr id="57" name="Text Placeholder 76"/>
          <p:cNvSpPr>
            <a:spLocks noGrp="1"/>
          </p:cNvSpPr>
          <p:nvPr>
            <p:ph type="body" sz="quarter" idx="161" hasCustomPrompt="1"/>
          </p:nvPr>
        </p:nvSpPr>
        <p:spPr>
          <a:xfrm>
            <a:off x="5221530" y="1048483"/>
            <a:ext cx="33440914" cy="523220"/>
          </a:xfrm>
          <a:prstGeom prst="rect">
            <a:avLst/>
          </a:prstGeom>
        </p:spPr>
        <p:txBody>
          <a:bodyPr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1530" y="1686133"/>
            <a:ext cx="33440914" cy="400110"/>
          </a:xfrm>
          <a:prstGeom prst="rect">
            <a:avLst/>
          </a:prstGeom>
        </p:spPr>
        <p:txBody>
          <a:bodyPr anchor="t" anchorCtr="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707886"/>
          </a:xfrm>
          <a:prstGeom prst="rect">
            <a:avLst/>
          </a:prstGeom>
        </p:spPr>
        <p:txBody>
          <a:bodyPr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51939" y="2656413"/>
            <a:ext cx="8269287"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2656413"/>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50" y="3129094"/>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50" y="7122495"/>
            <a:ext cx="8272463"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7614225"/>
            <a:ext cx="8272462"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2443307"/>
            <a:ext cx="8272462"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50" y="12915988"/>
            <a:ext cx="8272463"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ctr" anchorCtr="0">
            <a:spAutoFit/>
          </a:bodyPr>
          <a:lstStyle>
            <a:lvl1pPr marL="0" indent="0" algn="ctr">
              <a:buNone/>
              <a:defRPr sz="21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025918"/>
            <a:ext cx="33440914" cy="598230"/>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624147"/>
            <a:ext cx="33440914"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834414"/>
          </a:xfrm>
          <a:prstGeom prst="rect">
            <a:avLst/>
          </a:prstGeom>
        </p:spPr>
        <p:txBody>
          <a:bodyPr>
            <a:normAutofit/>
          </a:bodyPr>
          <a:lstStyle>
            <a:lvl1pPr marL="0" indent="0"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560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63D79D-6030-C889-1363-337B817C5A6F}"/>
              </a:ext>
            </a:extLst>
          </p:cNvPr>
          <p:cNvSpPr/>
          <p:nvPr userDrawn="1"/>
        </p:nvSpPr>
        <p:spPr>
          <a:xfrm>
            <a:off x="0" y="16018625"/>
            <a:ext cx="43891200" cy="57685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335059" y="16152749"/>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7613765E-D26C-284C-ADDD-BC63FCACBAFC}"/>
              </a:ext>
            </a:extLst>
          </p:cNvPr>
          <p:cNvGraphicFramePr>
            <a:graphicFrameLocks noGrp="1"/>
          </p:cNvGraphicFramePr>
          <p:nvPr userDrawn="1">
            <p:extLst>
              <p:ext uri="{D42A27DB-BD31-4B8C-83A1-F6EECF244321}">
                <p14:modId xmlns:p14="http://schemas.microsoft.com/office/powerpoint/2010/main" val="3552116398"/>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B5571F03-0352-9746-AAC8-2DA55B2039F3}"/>
              </a:ext>
            </a:extLst>
          </p:cNvPr>
          <p:cNvGraphicFramePr>
            <a:graphicFrameLocks noGrp="1"/>
          </p:cNvGraphicFramePr>
          <p:nvPr userDrawn="1">
            <p:extLst>
              <p:ext uri="{D42A27DB-BD31-4B8C-83A1-F6EECF244321}">
                <p14:modId xmlns:p14="http://schemas.microsoft.com/office/powerpoint/2010/main" val="3762428337"/>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2022</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99AE15B1-D9C4-09A9-36DA-CDDCEFE3E9AE}"/>
              </a:ext>
            </a:extLst>
          </p:cNvPr>
          <p:cNvGrpSpPr/>
          <p:nvPr userDrawn="1"/>
        </p:nvGrpSpPr>
        <p:grpSpPr>
          <a:xfrm>
            <a:off x="0" y="-37434"/>
            <a:ext cx="43891200" cy="2995787"/>
            <a:chOff x="0" y="-1"/>
            <a:chExt cx="12192000" cy="1219223"/>
          </a:xfrm>
        </p:grpSpPr>
        <p:sp>
          <p:nvSpPr>
            <p:cNvPr id="7" name="Document 6">
              <a:extLst>
                <a:ext uri="{FF2B5EF4-FFF2-40B4-BE49-F238E27FC236}">
                  <a16:creationId xmlns:a16="http://schemas.microsoft.com/office/drawing/2014/main" id="{F6ECEE5E-168C-F59D-1E2E-440CC7747C8F}"/>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88E18C1F-65FD-EA52-F4D7-E21A99C35ABF}"/>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819153" y="16087933"/>
            <a:ext cx="2514600" cy="291981"/>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041440788"/>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270A4-F5FC-0F62-3F5F-5E182678921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7360061-5CED-10BF-CB76-2FC08DD74A3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BE7A7A23-F29B-2667-01AF-EAB40552C17D}"/>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318E5F1-24FC-15FE-20AD-FB11DA294468}"/>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8BDDE78B-6D37-462C-EAD2-B676260406C7}"/>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4508F4E-33A4-02C0-C325-7B0F9617350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009C021E-163C-5F16-C4D8-A231B0C43DE1}"/>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6987655-96A3-C824-620F-EB63E208D24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73745BB-529E-639B-F185-FACF0FFF7CD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B6BAF57D-FC33-6317-55BA-D2FC64BBE9A0}"/>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6B8ADD0-961F-B715-D3D5-DF0E6FDD78F0}"/>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EB06A01F-23A4-2343-55B0-65CE3DA2F9C5}"/>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C04F3BF4-A4EA-1DB5-46B5-799FC32EB5A8}"/>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B5722158-A70D-63ED-110A-6B3A6384894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65C12BC3-2ADA-10C4-B863-77AAC3FD3CF1}"/>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A0A21BB3-908E-5A98-FB28-88E20C5AFD8E}"/>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AA6C24E3-D953-EDC3-461F-F46DA7554716}"/>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6DBCA4A2-481B-6B47-282A-ADC14C0439EE}"/>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E6DF9C02-DA89-A554-B989-1E394EC69778}"/>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69732895"/>
      </p:ext>
    </p:extLst>
  </p:cSld>
  <p:clrMapOvr>
    <a:masterClrMapping/>
  </p:clrMapOvr>
</p:sld>
</file>

<file path=ppt/theme/theme1.xml><?xml version="1.0" encoding="utf-8"?>
<a:theme xmlns:a="http://schemas.openxmlformats.org/drawingml/2006/main" name="36x96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360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36x96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36x96 PowerPoint Presentation</dc:title>
  <dc:subject>Research poster presentation template </dc:subject>
  <dc:creator>PosterPresentations.com</dc:creator>
  <cp:keywords>36x96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37</cp:revision>
  <dcterms:created xsi:type="dcterms:W3CDTF">2012-02-06T23:51:39Z</dcterms:created>
  <dcterms:modified xsi:type="dcterms:W3CDTF">2022-05-27T21:53:53Z</dcterms:modified>
  <cp:category>Research poster templates </cp:category>
</cp:coreProperties>
</file>