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4"/>
  </p:notesMasterIdLst>
  <p:sldIdLst>
    <p:sldId id="257" r:id="rId3"/>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616" userDrawn="1">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1" autoAdjust="0"/>
    <p:restoredTop sz="94648" autoAdjust="0"/>
  </p:normalViewPr>
  <p:slideViewPr>
    <p:cSldViewPr snapToGrid="0" snapToObjects="1" showGuides="1">
      <p:cViewPr varScale="1">
        <p:scale>
          <a:sx n="65" d="100"/>
          <a:sy n="65" d="100"/>
        </p:scale>
        <p:origin x="296" y="384"/>
      </p:cViewPr>
      <p:guideLst>
        <p:guide orient="horz" pos="1936"/>
        <p:guide orient="horz" pos="168"/>
        <p:guide orient="horz" pos="11616"/>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72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43719"/>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679114"/>
            <a:ext cx="10179845"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4148349"/>
            <a:ext cx="10178651"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679114"/>
            <a:ext cx="10184606"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79114"/>
            <a:ext cx="10182022"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43719"/>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0134" y="1119276"/>
            <a:ext cx="24109797"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1780047"/>
            <a:ext cx="24109797"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707886"/>
          </a:xfrm>
          <a:prstGeom prst="rect">
            <a:avLst/>
          </a:prstGeom>
        </p:spPr>
        <p:txBody>
          <a:bodyPr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23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2x72 template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18056"/>
            <a:ext cx="754261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577514"/>
            <a:ext cx="7536656" cy="408882"/>
          </a:xfrm>
          <a:prstGeom prst="rect">
            <a:avLst/>
          </a:prstGeom>
          <a:solidFill>
            <a:schemeClr val="accent5">
              <a:lumMod val="50000"/>
            </a:schemeClr>
          </a:solidFill>
        </p:spPr>
        <p:txBody>
          <a:bodyPr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4037488"/>
            <a:ext cx="15540037"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577514"/>
            <a:ext cx="15540038"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577514"/>
            <a:ext cx="7535264"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4042119"/>
            <a:ext cx="7535264"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08882"/>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151923"/>
            <a:ext cx="24109797"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11306" y="1851156"/>
            <a:ext cx="24109797"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9128" y="273839"/>
            <a:ext cx="24109797" cy="707886"/>
          </a:xfrm>
          <a:prstGeom prst="rect">
            <a:avLst/>
          </a:prstGeom>
        </p:spPr>
        <p:txBody>
          <a:bodyPr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374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241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65926-9619-F27F-C856-026DA78A396B}"/>
              </a:ext>
            </a:extLst>
          </p:cNvPr>
          <p:cNvSpPr/>
          <p:nvPr userDrawn="1"/>
        </p:nvSpPr>
        <p:spPr>
          <a:xfrm>
            <a:off x="0" y="18592800"/>
            <a:ext cx="32918400" cy="6302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385278" y="18782555"/>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19A8BD1-3B09-6C43-A0B6-DD5E81C7FCDE}"/>
              </a:ext>
            </a:extLst>
          </p:cNvPr>
          <p:cNvGraphicFramePr>
            <a:graphicFrameLocks noGrp="1"/>
          </p:cNvGraphicFramePr>
          <p:nvPr userDrawn="1">
            <p:extLst>
              <p:ext uri="{D42A27DB-BD31-4B8C-83A1-F6EECF244321}">
                <p14:modId xmlns:p14="http://schemas.microsoft.com/office/powerpoint/2010/main" val="89015432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6E156AD-9D43-7245-8DC9-5A86CEB1BDA8}"/>
              </a:ext>
            </a:extLst>
          </p:cNvPr>
          <p:cNvGraphicFramePr>
            <a:graphicFrameLocks noGrp="1"/>
          </p:cNvGraphicFramePr>
          <p:nvPr userDrawn="1">
            <p:extLst>
              <p:ext uri="{D42A27DB-BD31-4B8C-83A1-F6EECF244321}">
                <p14:modId xmlns:p14="http://schemas.microsoft.com/office/powerpoint/2010/main" val="4282899581"/>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09ED851D-2ACA-FD2C-B662-E3DFA319844A}"/>
              </a:ext>
            </a:extLst>
          </p:cNvPr>
          <p:cNvGrpSpPr/>
          <p:nvPr userDrawn="1"/>
        </p:nvGrpSpPr>
        <p:grpSpPr>
          <a:xfrm>
            <a:off x="0" y="0"/>
            <a:ext cx="32918400" cy="3108960"/>
            <a:chOff x="0" y="-1"/>
            <a:chExt cx="12192000" cy="1219223"/>
          </a:xfrm>
        </p:grpSpPr>
        <p:sp>
          <p:nvSpPr>
            <p:cNvPr id="7" name="Document 6">
              <a:extLst>
                <a:ext uri="{FF2B5EF4-FFF2-40B4-BE49-F238E27FC236}">
                  <a16:creationId xmlns:a16="http://schemas.microsoft.com/office/drawing/2014/main" id="{2AD3EBA9-0693-CB9C-F8F3-515C5023718A}"/>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F48ACE8C-A88D-09F9-F8E6-2FF02F7336D3}"/>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5304188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974558" y="1880235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92070355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1146D-E1E3-404A-9A81-0FC2BAD735A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225331E-1B9F-4C41-971C-58F9DBF3140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7A806DD-32C5-6468-978B-48A11DEB722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3704546E-270A-7710-46EE-02D49C93B0AE}"/>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22EEB3AB-8474-DBFE-F99D-0818749F814B}"/>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248B8B9-4E59-F617-5295-ED58B8097EFC}"/>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3BF628C1-755C-898B-7F34-EEC25F064960}"/>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30332601-8943-3202-381D-81336673DEAE}"/>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5429FB0-3C8D-4CBD-7AA3-3ACBAC9F81AF}"/>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239988A-5A95-8F22-8EB8-EA2CD4DC55B8}"/>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605D3834-52C6-B946-4E05-F98FE03D2B48}"/>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1196FCF1-851D-99EA-3D5E-C400EEBE3173}"/>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98FBB6B1-902F-CAD7-4E45-182443000850}"/>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79164FAC-8B23-CCF8-7094-F5D9FA3DEE17}"/>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BC905B46-30AB-BDB7-510F-D2D9822223AB}"/>
              </a:ext>
            </a:extLst>
          </p:cNvPr>
          <p:cNvSpPr>
            <a:spLocks noGrp="1"/>
          </p:cNvSpPr>
          <p:nvPr>
            <p:ph type="body" sz="quarter" idx="161"/>
          </p:nvPr>
        </p:nvSpPr>
        <p:spPr/>
        <p:txBody>
          <a:bodyPr/>
          <a:lstStyle/>
          <a:p>
            <a:endParaRPr lang="en-US"/>
          </a:p>
        </p:txBody>
      </p:sp>
      <p:sp>
        <p:nvSpPr>
          <p:cNvPr id="17" name="Text Placeholder 16">
            <a:extLst>
              <a:ext uri="{FF2B5EF4-FFF2-40B4-BE49-F238E27FC236}">
                <a16:creationId xmlns:a16="http://schemas.microsoft.com/office/drawing/2014/main" id="{B1880ABB-D75C-8F94-9C86-DC0C839157E1}"/>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28D0F047-5C33-8047-DA92-13E240348F5B}"/>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070667370"/>
      </p:ext>
    </p:extLst>
  </p:cSld>
  <p:clrMapOvr>
    <a:masterClrMapping/>
  </p:clrMapOvr>
</p:sld>
</file>

<file path=ppt/theme/theme1.xml><?xml version="1.0" encoding="utf-8"?>
<a:theme xmlns:a="http://schemas.openxmlformats.org/drawingml/2006/main" name="42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323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42x72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42x72 PowerPoint Presentation</dc:title>
  <dc:subject>Research poster presentation template </dc:subject>
  <dc:creator>PosterPresentations.com </dc:creator>
  <cp:keywords>42x72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2012-02-07T00:41:31Z</dcterms:created>
  <dcterms:modified xsi:type="dcterms:W3CDTF">2022-05-27T21:20:41Z</dcterms:modified>
  <cp:category>Research poster templates </cp:category>
</cp:coreProperties>
</file>