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7" r:id="rId3"/>
  </p:sldIdLst>
  <p:sldSz cx="41148000" cy="19202400"/>
  <p:notesSz cx="6858000" cy="9144000"/>
  <p:defaultText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5">
          <p15:clr>
            <a:srgbClr val="A4A3A4"/>
          </p15:clr>
        </p15:guide>
        <p15:guide id="2" orient="horz" pos="35">
          <p15:clr>
            <a:srgbClr val="A4A3A4"/>
          </p15:clr>
        </p15:guide>
        <p15:guide id="3" pos="25919">
          <p15:clr>
            <a:srgbClr val="A4A3A4"/>
          </p15:clr>
        </p15:guide>
        <p15:guide id="4" pos="2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70" autoAdjust="0"/>
    <p:restoredTop sz="94706" autoAdjust="0"/>
  </p:normalViewPr>
  <p:slideViewPr>
    <p:cSldViewPr snapToGrid="0" snapToObjects="1" showGuides="1">
      <p:cViewPr varScale="1">
        <p:scale>
          <a:sx n="53" d="100"/>
          <a:sy n="53" d="100"/>
        </p:scale>
        <p:origin x="248" y="304"/>
      </p:cViewPr>
      <p:guideLst>
        <p:guide orient="horz" pos="12095"/>
        <p:guide orient="horz" pos="35"/>
        <p:guide pos="25919"/>
        <p:guide pos="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292406559"/>
      </p:ext>
    </p:extLst>
  </p:cSld>
  <p:clrMap bg1="lt1" tx1="dk1" bg2="lt2" tx2="dk2" accent1="accent1" accent2="accent2" accent3="accent3" accent4="accent4" accent5="accent5" accent6="accent6" hlink="hlink" folHlink="folHlink"/>
  <p:notesStyle>
    <a:lvl1pPr marL="0" algn="l" defTabSz="3448171" rtl="0" eaLnBrk="1" latinLnBrk="0" hangingPunct="1">
      <a:defRPr sz="4600" kern="1200">
        <a:solidFill>
          <a:schemeClr val="tx1"/>
        </a:solidFill>
        <a:latin typeface="+mn-lt"/>
        <a:ea typeface="+mn-ea"/>
        <a:cs typeface="+mn-cs"/>
      </a:defRPr>
    </a:lvl1pPr>
    <a:lvl2pPr marL="1724086" algn="l" defTabSz="3448171" rtl="0" eaLnBrk="1" latinLnBrk="0" hangingPunct="1">
      <a:defRPr sz="4600" kern="1200">
        <a:solidFill>
          <a:schemeClr val="tx1"/>
        </a:solidFill>
        <a:latin typeface="+mn-lt"/>
        <a:ea typeface="+mn-ea"/>
        <a:cs typeface="+mn-cs"/>
      </a:defRPr>
    </a:lvl2pPr>
    <a:lvl3pPr marL="3448171" algn="l" defTabSz="3448171" rtl="0" eaLnBrk="1" latinLnBrk="0" hangingPunct="1">
      <a:defRPr sz="4600" kern="1200">
        <a:solidFill>
          <a:schemeClr val="tx1"/>
        </a:solidFill>
        <a:latin typeface="+mn-lt"/>
        <a:ea typeface="+mn-ea"/>
        <a:cs typeface="+mn-cs"/>
      </a:defRPr>
    </a:lvl3pPr>
    <a:lvl4pPr marL="5172257" algn="l" defTabSz="3448171" rtl="0" eaLnBrk="1" latinLnBrk="0" hangingPunct="1">
      <a:defRPr sz="4600" kern="1200">
        <a:solidFill>
          <a:schemeClr val="tx1"/>
        </a:solidFill>
        <a:latin typeface="+mn-lt"/>
        <a:ea typeface="+mn-ea"/>
        <a:cs typeface="+mn-cs"/>
      </a:defRPr>
    </a:lvl4pPr>
    <a:lvl5pPr marL="6896342" algn="l" defTabSz="3448171" rtl="0" eaLnBrk="1" latinLnBrk="0" hangingPunct="1">
      <a:defRPr sz="4600" kern="1200">
        <a:solidFill>
          <a:schemeClr val="tx1"/>
        </a:solidFill>
        <a:latin typeface="+mn-lt"/>
        <a:ea typeface="+mn-ea"/>
        <a:cs typeface="+mn-cs"/>
      </a:defRPr>
    </a:lvl5pPr>
    <a:lvl6pPr marL="8620428" algn="l" defTabSz="3448171" rtl="0" eaLnBrk="1" latinLnBrk="0" hangingPunct="1">
      <a:defRPr sz="4600" kern="1200">
        <a:solidFill>
          <a:schemeClr val="tx1"/>
        </a:solidFill>
        <a:latin typeface="+mn-lt"/>
        <a:ea typeface="+mn-ea"/>
        <a:cs typeface="+mn-cs"/>
      </a:defRPr>
    </a:lvl6pPr>
    <a:lvl7pPr marL="10344514" algn="l" defTabSz="3448171" rtl="0" eaLnBrk="1" latinLnBrk="0" hangingPunct="1">
      <a:defRPr sz="4600" kern="1200">
        <a:solidFill>
          <a:schemeClr val="tx1"/>
        </a:solidFill>
        <a:latin typeface="+mn-lt"/>
        <a:ea typeface="+mn-ea"/>
        <a:cs typeface="+mn-cs"/>
      </a:defRPr>
    </a:lvl7pPr>
    <a:lvl8pPr marL="12068599" algn="l" defTabSz="3448171" rtl="0" eaLnBrk="1" latinLnBrk="0" hangingPunct="1">
      <a:defRPr sz="4600" kern="1200">
        <a:solidFill>
          <a:schemeClr val="tx1"/>
        </a:solidFill>
        <a:latin typeface="+mn-lt"/>
        <a:ea typeface="+mn-ea"/>
        <a:cs typeface="+mn-cs"/>
      </a:defRPr>
    </a:lvl8pPr>
    <a:lvl9pPr marL="13792685" algn="l" defTabSz="3448171" rtl="0" eaLnBrk="1" latinLnBrk="0" hangingPunct="1">
      <a:defRPr sz="4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9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96846"/>
            <a:ext cx="7772780" cy="422078"/>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96846"/>
            <a:ext cx="7752457" cy="422078"/>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74058"/>
            <a:ext cx="7772780" cy="422078"/>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96846"/>
            <a:ext cx="7757743" cy="422078"/>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876405" y="3096846"/>
            <a:ext cx="7755434" cy="422078"/>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876404" y="3566201"/>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876404" y="8371929"/>
            <a:ext cx="7755434" cy="422078"/>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876405" y="8841283"/>
            <a:ext cx="775543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876405" y="14579543"/>
            <a:ext cx="7755433" cy="422078"/>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876404" y="15073612"/>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777650" y="3566201"/>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777170" y="3096846"/>
            <a:ext cx="7757743" cy="422078"/>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1800" b="1" u="none" baseline="0">
                <a:solidFill>
                  <a:schemeClr val="bg1"/>
                </a:solidFill>
                <a:latin typeface="Century Gothic" panose="020B0502020202020204" pitchFamily="34" charset="0"/>
              </a:defRPr>
            </a:lvl1pPr>
          </a:lstStyle>
          <a:p>
            <a:pPr lvl="0"/>
            <a:r>
              <a:rPr lang="en-US" dirty="0"/>
              <a:t>(click to edit)  RESULTS</a:t>
            </a:r>
          </a:p>
        </p:txBody>
      </p:sp>
      <p:sp>
        <p:nvSpPr>
          <p:cNvPr id="57" name="Text Placeholder 76"/>
          <p:cNvSpPr>
            <a:spLocks noGrp="1"/>
          </p:cNvSpPr>
          <p:nvPr>
            <p:ph type="body" sz="quarter" idx="161" hasCustomPrompt="1"/>
          </p:nvPr>
        </p:nvSpPr>
        <p:spPr>
          <a:xfrm>
            <a:off x="5237166" y="1001036"/>
            <a:ext cx="30688705" cy="461665"/>
          </a:xfrm>
          <a:prstGeom prst="rect">
            <a:avLst/>
          </a:prstGeom>
        </p:spPr>
        <p:txBody>
          <a:bodyPr anchor="t" anchorCtr="0">
            <a:spAutoFit/>
          </a:bodyPr>
          <a:lstStyle>
            <a:lvl1pPr marL="0" indent="0" algn="ctr">
              <a:buFontTx/>
              <a:buNone/>
              <a:defRPr sz="2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37166" y="1637272"/>
            <a:ext cx="30688705" cy="369332"/>
          </a:xfrm>
          <a:prstGeom prst="rect">
            <a:avLst/>
          </a:prstGeom>
        </p:spPr>
        <p:txBody>
          <a:bodyPr anchor="t" anchorCtr="0">
            <a:spAutoFit/>
          </a:bodyPr>
          <a:lstStyle>
            <a:lvl1pPr marL="0" indent="0" algn="ctr">
              <a:buFontTx/>
              <a:buNone/>
              <a:defRPr sz="1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646331"/>
          </a:xfrm>
          <a:prstGeom prst="rect">
            <a:avLst/>
          </a:prstGeom>
        </p:spPr>
        <p:txBody>
          <a:bodyPr anchor="t" anchorCtr="0">
            <a:spAutoFit/>
          </a:bodyPr>
          <a:lstStyle>
            <a:lvl1pPr marL="0" indent="0" algn="ctr">
              <a:buFontTx/>
              <a:buNone/>
              <a:defRPr sz="3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50680"/>
            <a:ext cx="7752457"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876405" y="3050680"/>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876404" y="3566201"/>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876404" y="8325763"/>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876405" y="8841283"/>
            <a:ext cx="775543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876405" y="14533377"/>
            <a:ext cx="775543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876404" y="15073612"/>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777650"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777170"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183572"/>
            <a:ext cx="30688705" cy="85047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34050"/>
            <a:ext cx="30688705"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1003438"/>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8629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EA2629-DF51-23AA-F334-654ABF7203C2}"/>
              </a:ext>
            </a:extLst>
          </p:cNvPr>
          <p:cNvSpPr/>
          <p:nvPr userDrawn="1"/>
        </p:nvSpPr>
        <p:spPr>
          <a:xfrm>
            <a:off x="0" y="18624884"/>
            <a:ext cx="41148000" cy="57751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743893" y="18778287"/>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0CBC8A9-9025-7447-A81C-966811532781}"/>
              </a:ext>
            </a:extLst>
          </p:cNvPr>
          <p:cNvGraphicFramePr>
            <a:graphicFrameLocks noGrp="1"/>
          </p:cNvGraphicFramePr>
          <p:nvPr userDrawn="1">
            <p:extLst>
              <p:ext uri="{D42A27DB-BD31-4B8C-83A1-F6EECF244321}">
                <p14:modId xmlns:p14="http://schemas.microsoft.com/office/powerpoint/2010/main" val="399329846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BC84511-6489-6B42-B07C-37936F91A6B3}"/>
              </a:ext>
            </a:extLst>
          </p:cNvPr>
          <p:cNvGraphicFramePr>
            <a:graphicFrameLocks noGrp="1"/>
          </p:cNvGraphicFramePr>
          <p:nvPr userDrawn="1">
            <p:extLst>
              <p:ext uri="{D42A27DB-BD31-4B8C-83A1-F6EECF244321}">
                <p14:modId xmlns:p14="http://schemas.microsoft.com/office/powerpoint/2010/main" val="1043254473"/>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2022</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CF2D708B-C818-F936-6550-4748066DE855}"/>
              </a:ext>
            </a:extLst>
          </p:cNvPr>
          <p:cNvGrpSpPr/>
          <p:nvPr userDrawn="1"/>
        </p:nvGrpSpPr>
        <p:grpSpPr>
          <a:xfrm>
            <a:off x="0" y="0"/>
            <a:ext cx="41148000" cy="2911642"/>
            <a:chOff x="0" y="-1"/>
            <a:chExt cx="12192000" cy="1219223"/>
          </a:xfrm>
        </p:grpSpPr>
        <p:sp>
          <p:nvSpPr>
            <p:cNvPr id="7" name="Document 6">
              <a:extLst>
                <a:ext uri="{FF2B5EF4-FFF2-40B4-BE49-F238E27FC236}">
                  <a16:creationId xmlns:a16="http://schemas.microsoft.com/office/drawing/2014/main" id="{124C27CE-4560-7DBF-4D63-75189B3A7AC6}"/>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5AF89930-557D-10C3-BF7B-139152BC76C9}"/>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767956" y="18802350"/>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53017852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134929-C954-9D79-D7A9-B95E2815CE5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82DBB93-4480-BE28-C732-96FDFB4C28D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185D589-0CA5-E858-5CE4-8B506BF110D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AB110BE-1F5B-1F64-3ACF-B850D356533A}"/>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A8A39AD0-73A8-D060-0428-76DEBD82CEF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B7ADF385-ABBF-C4A2-3D9E-4A3F7E5CE3E0}"/>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8700615-C2AD-1891-DFF7-FD2045D34429}"/>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81684ADA-39E3-449D-8B12-EC3CA10D8D5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58F12D2-377C-8749-F96A-4A15D05E2C36}"/>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3629AB82-0034-30DB-433E-38990BEE33D8}"/>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E4F1CE1-56AF-A34B-914C-432A58CA0AEC}"/>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606D8F9B-0B2B-F941-C0CD-365A291AC0D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8C3644F4-97B2-6F76-7C0D-97ED4232E8DA}"/>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78C94CE-7A49-08E6-8B29-0C4CAD6A7F70}"/>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1373E66C-FCFF-88E3-E136-233A52C0F6D9}"/>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5D7807A7-76E1-C91C-3580-B6988F778980}"/>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64A6D365-84F7-FBE1-ED71-D6B8F2ABD9EF}"/>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332FC4D6-1C6D-096D-D7FE-8233C1C83D8C}"/>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FD6E34BA-F19B-4731-587E-7A00383509DD}"/>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2931667214"/>
      </p:ext>
    </p:extLst>
  </p:cSld>
  <p:clrMapOvr>
    <a:masterClrMapping/>
  </p:clrMapOvr>
</p:sld>
</file>

<file path=ppt/theme/theme1.xml><?xml version="1.0" encoding="utf-8"?>
<a:theme xmlns:a="http://schemas.openxmlformats.org/drawingml/2006/main" name="42x9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PosterPresentations.com-42x90-Template</Template>
  <TotalTime>377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42x90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PowerPoint Presentation</dc:title>
  <dc:subject>Research poster presentation template </dc:subject>
  <dc:creator>PosterPresentations.com </dc:creator>
  <cp:keywords>42x90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41</cp:revision>
  <dcterms:created xsi:type="dcterms:W3CDTF">2012-02-07T00:57:20Z</dcterms:created>
  <dcterms:modified xsi:type="dcterms:W3CDTF">2022-05-27T20:02:47Z</dcterms:modified>
  <cp:category>Research poster templates </cp:category>
</cp:coreProperties>
</file>