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Lst>
  <p:notesMasterIdLst>
    <p:notesMasterId r:id="rId4"/>
  </p:notesMasterIdLst>
  <p:handoutMasterIdLst>
    <p:handoutMasterId r:id="rId5"/>
  </p:handoutMasterIdLst>
  <p:sldIdLst>
    <p:sldId id="257" r:id="rId3"/>
  </p:sldIdLst>
  <p:sldSz cx="40233600" cy="40233600"/>
  <p:notesSz cx="6858000" cy="9144000"/>
  <p:defaultTextStyle>
    <a:defPPr>
      <a:defRPr lang="en-US"/>
    </a:defPPr>
    <a:lvl1pPr marL="0" algn="l" defTabSz="4022866" rtl="0" eaLnBrk="1" latinLnBrk="0" hangingPunct="1">
      <a:defRPr sz="7883" kern="1200">
        <a:solidFill>
          <a:schemeClr val="tx1"/>
        </a:solidFill>
        <a:latin typeface="+mn-lt"/>
        <a:ea typeface="+mn-ea"/>
        <a:cs typeface="+mn-cs"/>
      </a:defRPr>
    </a:lvl1pPr>
    <a:lvl2pPr marL="2011434" algn="l" defTabSz="4022866" rtl="0" eaLnBrk="1" latinLnBrk="0" hangingPunct="1">
      <a:defRPr sz="7883" kern="1200">
        <a:solidFill>
          <a:schemeClr val="tx1"/>
        </a:solidFill>
        <a:latin typeface="+mn-lt"/>
        <a:ea typeface="+mn-ea"/>
        <a:cs typeface="+mn-cs"/>
      </a:defRPr>
    </a:lvl2pPr>
    <a:lvl3pPr marL="4022866" algn="l" defTabSz="4022866" rtl="0" eaLnBrk="1" latinLnBrk="0" hangingPunct="1">
      <a:defRPr sz="7883" kern="1200">
        <a:solidFill>
          <a:schemeClr val="tx1"/>
        </a:solidFill>
        <a:latin typeface="+mn-lt"/>
        <a:ea typeface="+mn-ea"/>
        <a:cs typeface="+mn-cs"/>
      </a:defRPr>
    </a:lvl3pPr>
    <a:lvl4pPr marL="6034300" algn="l" defTabSz="4022866" rtl="0" eaLnBrk="1" latinLnBrk="0" hangingPunct="1">
      <a:defRPr sz="7883" kern="1200">
        <a:solidFill>
          <a:schemeClr val="tx1"/>
        </a:solidFill>
        <a:latin typeface="+mn-lt"/>
        <a:ea typeface="+mn-ea"/>
        <a:cs typeface="+mn-cs"/>
      </a:defRPr>
    </a:lvl4pPr>
    <a:lvl5pPr marL="8045732" algn="l" defTabSz="4022866" rtl="0" eaLnBrk="1" latinLnBrk="0" hangingPunct="1">
      <a:defRPr sz="7883" kern="1200">
        <a:solidFill>
          <a:schemeClr val="tx1"/>
        </a:solidFill>
        <a:latin typeface="+mn-lt"/>
        <a:ea typeface="+mn-ea"/>
        <a:cs typeface="+mn-cs"/>
      </a:defRPr>
    </a:lvl5pPr>
    <a:lvl6pPr marL="10057166" algn="l" defTabSz="4022866" rtl="0" eaLnBrk="1" latinLnBrk="0" hangingPunct="1">
      <a:defRPr sz="7883" kern="1200">
        <a:solidFill>
          <a:schemeClr val="tx1"/>
        </a:solidFill>
        <a:latin typeface="+mn-lt"/>
        <a:ea typeface="+mn-ea"/>
        <a:cs typeface="+mn-cs"/>
      </a:defRPr>
    </a:lvl6pPr>
    <a:lvl7pPr marL="12068600" algn="l" defTabSz="4022866" rtl="0" eaLnBrk="1" latinLnBrk="0" hangingPunct="1">
      <a:defRPr sz="7883" kern="1200">
        <a:solidFill>
          <a:schemeClr val="tx1"/>
        </a:solidFill>
        <a:latin typeface="+mn-lt"/>
        <a:ea typeface="+mn-ea"/>
        <a:cs typeface="+mn-cs"/>
      </a:defRPr>
    </a:lvl7pPr>
    <a:lvl8pPr marL="14080032" algn="l" defTabSz="4022866" rtl="0" eaLnBrk="1" latinLnBrk="0" hangingPunct="1">
      <a:defRPr sz="7883" kern="1200">
        <a:solidFill>
          <a:schemeClr val="tx1"/>
        </a:solidFill>
        <a:latin typeface="+mn-lt"/>
        <a:ea typeface="+mn-ea"/>
        <a:cs typeface="+mn-cs"/>
      </a:defRPr>
    </a:lvl8pPr>
    <a:lvl9pPr marL="16091466" algn="l" defTabSz="4022866" rtl="0" eaLnBrk="1" latinLnBrk="0" hangingPunct="1">
      <a:defRPr sz="78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55" userDrawn="1">
          <p15:clr>
            <a:srgbClr val="A4A3A4"/>
          </p15:clr>
        </p15:guide>
        <p15:guide id="2" orient="horz" pos="352" userDrawn="1">
          <p15:clr>
            <a:srgbClr val="A4A3A4"/>
          </p15:clr>
        </p15:guide>
        <p15:guide id="3" orient="horz" pos="24640" userDrawn="1">
          <p15:clr>
            <a:srgbClr val="A4A3A4"/>
          </p15:clr>
        </p15:guide>
        <p15:guide id="4" orient="horz" userDrawn="1">
          <p15:clr>
            <a:srgbClr val="A4A3A4"/>
          </p15:clr>
        </p15:guide>
        <p15:guide id="5" pos="533" userDrawn="1">
          <p15:clr>
            <a:srgbClr val="A4A3A4"/>
          </p15:clr>
        </p15:guide>
        <p15:guide id="6" pos="2487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82" autoAdjust="0"/>
    <p:restoredTop sz="96333" autoAdjust="0"/>
  </p:normalViewPr>
  <p:slideViewPr>
    <p:cSldViewPr snapToGrid="0" snapToObjects="1" showGuides="1">
      <p:cViewPr varScale="1">
        <p:scale>
          <a:sx n="25" d="100"/>
          <a:sy n="25" d="100"/>
        </p:scale>
        <p:origin x="3048" y="200"/>
      </p:cViewPr>
      <p:guideLst>
        <p:guide orient="horz" pos="4055"/>
        <p:guide orient="horz" pos="352"/>
        <p:guide orient="horz" pos="24640"/>
        <p:guide orient="horz"/>
        <p:guide pos="533"/>
        <p:guide pos="24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7" d="100"/>
          <a:sy n="87" d="100"/>
        </p:scale>
        <p:origin x="376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5/27/22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686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5/27/22</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19151339"/>
      </p:ext>
    </p:extLst>
  </p:cSld>
  <p:clrMap bg1="lt1" tx1="dk1" bg2="lt2" tx2="dk2" accent1="accent1" accent2="accent2" accent3="accent3" accent4="accent4" accent5="accent5" accent6="accent6" hlink="hlink" folHlink="folHlink"/>
  <p:notesStyle>
    <a:lvl1pPr marL="0" algn="l" defTabSz="4022866" rtl="0" eaLnBrk="1" latinLnBrk="0" hangingPunct="1">
      <a:defRPr sz="5316" kern="1200">
        <a:solidFill>
          <a:schemeClr val="tx1"/>
        </a:solidFill>
        <a:latin typeface="+mn-lt"/>
        <a:ea typeface="+mn-ea"/>
        <a:cs typeface="+mn-cs"/>
      </a:defRPr>
    </a:lvl1pPr>
    <a:lvl2pPr marL="2011434" algn="l" defTabSz="4022866" rtl="0" eaLnBrk="1" latinLnBrk="0" hangingPunct="1">
      <a:defRPr sz="5316" kern="1200">
        <a:solidFill>
          <a:schemeClr val="tx1"/>
        </a:solidFill>
        <a:latin typeface="+mn-lt"/>
        <a:ea typeface="+mn-ea"/>
        <a:cs typeface="+mn-cs"/>
      </a:defRPr>
    </a:lvl2pPr>
    <a:lvl3pPr marL="4022866" algn="l" defTabSz="4022866" rtl="0" eaLnBrk="1" latinLnBrk="0" hangingPunct="1">
      <a:defRPr sz="5316" kern="1200">
        <a:solidFill>
          <a:schemeClr val="tx1"/>
        </a:solidFill>
        <a:latin typeface="+mn-lt"/>
        <a:ea typeface="+mn-ea"/>
        <a:cs typeface="+mn-cs"/>
      </a:defRPr>
    </a:lvl3pPr>
    <a:lvl4pPr marL="6034300" algn="l" defTabSz="4022866" rtl="0" eaLnBrk="1" latinLnBrk="0" hangingPunct="1">
      <a:defRPr sz="5316" kern="1200">
        <a:solidFill>
          <a:schemeClr val="tx1"/>
        </a:solidFill>
        <a:latin typeface="+mn-lt"/>
        <a:ea typeface="+mn-ea"/>
        <a:cs typeface="+mn-cs"/>
      </a:defRPr>
    </a:lvl4pPr>
    <a:lvl5pPr marL="8045732" algn="l" defTabSz="4022866" rtl="0" eaLnBrk="1" latinLnBrk="0" hangingPunct="1">
      <a:defRPr sz="5316" kern="1200">
        <a:solidFill>
          <a:schemeClr val="tx1"/>
        </a:solidFill>
        <a:latin typeface="+mn-lt"/>
        <a:ea typeface="+mn-ea"/>
        <a:cs typeface="+mn-cs"/>
      </a:defRPr>
    </a:lvl5pPr>
    <a:lvl6pPr marL="10057166" algn="l" defTabSz="4022866" rtl="0" eaLnBrk="1" latinLnBrk="0" hangingPunct="1">
      <a:defRPr sz="5316" kern="1200">
        <a:solidFill>
          <a:schemeClr val="tx1"/>
        </a:solidFill>
        <a:latin typeface="+mn-lt"/>
        <a:ea typeface="+mn-ea"/>
        <a:cs typeface="+mn-cs"/>
      </a:defRPr>
    </a:lvl6pPr>
    <a:lvl7pPr marL="12068600" algn="l" defTabSz="4022866" rtl="0" eaLnBrk="1" latinLnBrk="0" hangingPunct="1">
      <a:defRPr sz="5316" kern="1200">
        <a:solidFill>
          <a:schemeClr val="tx1"/>
        </a:solidFill>
        <a:latin typeface="+mn-lt"/>
        <a:ea typeface="+mn-ea"/>
        <a:cs typeface="+mn-cs"/>
      </a:defRPr>
    </a:lvl7pPr>
    <a:lvl8pPr marL="14080032" algn="l" defTabSz="4022866" rtl="0" eaLnBrk="1" latinLnBrk="0" hangingPunct="1">
      <a:defRPr sz="5316" kern="1200">
        <a:solidFill>
          <a:schemeClr val="tx1"/>
        </a:solidFill>
        <a:latin typeface="+mn-lt"/>
        <a:ea typeface="+mn-ea"/>
        <a:cs typeface="+mn-cs"/>
      </a:defRPr>
    </a:lvl8pPr>
    <a:lvl9pPr marL="16091466" algn="l" defTabSz="4022866" rtl="0" eaLnBrk="1" latinLnBrk="0" hangingPunct="1">
      <a:defRPr sz="531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8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28837" y="7129168"/>
            <a:ext cx="12458671" cy="830975"/>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Century Gothic" panose="020B0502020202020204" pitchFamily="34"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45477" y="6428178"/>
            <a:ext cx="12442032" cy="706660"/>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3392" b="1" u="none" baseline="0">
                <a:solidFill>
                  <a:schemeClr val="bg1"/>
                </a:solidFill>
                <a:latin typeface="Century Gothic" panose="020B0502020202020204" pitchFamily="34" charset="0"/>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845477" y="21840525"/>
            <a:ext cx="12460125" cy="830975"/>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Century Gothic" panose="020B0502020202020204" pitchFamily="34"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863574" y="21067020"/>
            <a:ext cx="12442031" cy="706660"/>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3392" b="1" u="none" baseline="0">
                <a:solidFill>
                  <a:schemeClr val="bg1"/>
                </a:solidFill>
                <a:latin typeface="Century Gothic" panose="020B0502020202020204" pitchFamily="34" charset="0"/>
              </a:defRPr>
            </a:lvl1pPr>
          </a:lstStyle>
          <a:p>
            <a:pPr lvl="0"/>
            <a:r>
              <a:rPr lang="en-US" dirty="0"/>
              <a:t>(click to add)  OBJECTIVES</a:t>
            </a:r>
          </a:p>
        </p:txBody>
      </p:sp>
      <p:sp>
        <p:nvSpPr>
          <p:cNvPr id="21" name="Text Placeholder 3"/>
          <p:cNvSpPr>
            <a:spLocks noGrp="1"/>
          </p:cNvSpPr>
          <p:nvPr>
            <p:ph type="body" sz="quarter" idx="21" hasCustomPrompt="1"/>
          </p:nvPr>
        </p:nvSpPr>
        <p:spPr>
          <a:xfrm>
            <a:off x="13891420" y="25828838"/>
            <a:ext cx="12440573" cy="830975"/>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Century Gothic" panose="020B0502020202020204" pitchFamily="34"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3891420" y="25137550"/>
            <a:ext cx="12440573" cy="706660"/>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3392" b="1" u="none" baseline="0">
                <a:solidFill>
                  <a:schemeClr val="bg1"/>
                </a:solidFill>
                <a:latin typeface="Century Gothic" panose="020B0502020202020204" pitchFamily="34" charset="0"/>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3898697" y="7138870"/>
            <a:ext cx="12440573" cy="830975"/>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Century Gothic" panose="020B0502020202020204" pitchFamily="34"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892878" y="6428178"/>
            <a:ext cx="12447852" cy="706660"/>
          </a:xfrm>
          <a:prstGeom prst="rect">
            <a:avLst/>
          </a:prstGeom>
          <a:solidFill>
            <a:schemeClr val="accent5">
              <a:lumMod val="50000"/>
            </a:schemeClr>
          </a:solidFill>
        </p:spPr>
        <p:txBody>
          <a:bodyPr wrap="square" lIns="91436" tIns="91436" rIns="91436" bIns="91436" anchor="t" anchorCtr="0">
            <a:spAutoFit/>
          </a:bodyPr>
          <a:lstStyle>
            <a:lvl1pPr marL="0" indent="0" algn="ctr">
              <a:buNone/>
              <a:tabLst/>
              <a:defRPr sz="3392" b="1" u="none" baseline="0">
                <a:solidFill>
                  <a:schemeClr val="bg1"/>
                </a:solidFill>
                <a:latin typeface="Century Gothic" panose="020B0502020202020204" pitchFamily="34" charset="0"/>
              </a:defRPr>
            </a:lvl1pPr>
          </a:lstStyle>
          <a:p>
            <a:pPr lvl="0"/>
            <a:r>
              <a:rPr lang="en-US" dirty="0"/>
              <a:t>(click to add)  RESULTS</a:t>
            </a:r>
          </a:p>
        </p:txBody>
      </p:sp>
      <p:sp>
        <p:nvSpPr>
          <p:cNvPr id="25" name="Text Placeholder 5"/>
          <p:cNvSpPr>
            <a:spLocks noGrp="1"/>
          </p:cNvSpPr>
          <p:nvPr>
            <p:ph type="body" sz="quarter" idx="25" hasCustomPrompt="1"/>
          </p:nvPr>
        </p:nvSpPr>
        <p:spPr>
          <a:xfrm>
            <a:off x="26946097" y="6428178"/>
            <a:ext cx="12444693" cy="706660"/>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3392" b="1" u="none" baseline="0">
                <a:solidFill>
                  <a:schemeClr val="bg1"/>
                </a:solidFill>
                <a:latin typeface="Century Gothic" panose="020B0502020202020204" pitchFamily="34" charset="0"/>
              </a:defRPr>
            </a:lvl1pPr>
          </a:lstStyle>
          <a:p>
            <a:pPr lvl="0"/>
            <a:r>
              <a:rPr lang="en-US" dirty="0"/>
              <a:t>(click to add)  CONCLUSIONS</a:t>
            </a:r>
          </a:p>
        </p:txBody>
      </p:sp>
      <p:sp>
        <p:nvSpPr>
          <p:cNvPr id="26" name="Text Placeholder 3"/>
          <p:cNvSpPr>
            <a:spLocks noGrp="1"/>
          </p:cNvSpPr>
          <p:nvPr>
            <p:ph type="body" sz="quarter" idx="26" hasCustomPrompt="1"/>
          </p:nvPr>
        </p:nvSpPr>
        <p:spPr>
          <a:xfrm>
            <a:off x="26946097" y="7129168"/>
            <a:ext cx="12444693" cy="830975"/>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Century Gothic" panose="020B0502020202020204" pitchFamily="34"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6946097" y="25137550"/>
            <a:ext cx="12444693" cy="706660"/>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3392" b="1" u="none" baseline="0">
                <a:solidFill>
                  <a:schemeClr val="bg1"/>
                </a:solidFill>
                <a:latin typeface="Century Gothic" panose="020B0502020202020204" pitchFamily="34" charset="0"/>
              </a:defRPr>
            </a:lvl1pPr>
          </a:lstStyle>
          <a:p>
            <a:pPr lvl="0"/>
            <a:r>
              <a:rPr lang="en-US" dirty="0"/>
              <a:t>(click to add)  REFERENCES</a:t>
            </a:r>
          </a:p>
        </p:txBody>
      </p:sp>
      <p:sp>
        <p:nvSpPr>
          <p:cNvPr id="28" name="Text Placeholder 3"/>
          <p:cNvSpPr>
            <a:spLocks noGrp="1"/>
          </p:cNvSpPr>
          <p:nvPr>
            <p:ph type="body" sz="quarter" idx="28" hasCustomPrompt="1"/>
          </p:nvPr>
        </p:nvSpPr>
        <p:spPr>
          <a:xfrm>
            <a:off x="26941486" y="25838537"/>
            <a:ext cx="12449306" cy="830975"/>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Century Gothic" panose="020B0502020202020204" pitchFamily="34"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6946097" y="35487982"/>
            <a:ext cx="12444693" cy="706660"/>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3392" b="1" u="none" baseline="0">
                <a:solidFill>
                  <a:schemeClr val="bg1"/>
                </a:solidFill>
                <a:latin typeface="Century Gothic" panose="020B0502020202020204" pitchFamily="34" charset="0"/>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6946098" y="36188972"/>
            <a:ext cx="12449306" cy="830975"/>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Century Gothic" panose="020B0502020202020204" pitchFamily="34"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343525" y="2890487"/>
            <a:ext cx="29546550" cy="646331"/>
          </a:xfrm>
          <a:prstGeom prst="rect">
            <a:avLst/>
          </a:prstGeom>
        </p:spPr>
        <p:txBody>
          <a:bodyPr anchor="t" anchorCtr="0">
            <a:spAutoFit/>
          </a:bodyPr>
          <a:lstStyle>
            <a:lvl1pPr marL="0" indent="0" algn="ctr">
              <a:buFontTx/>
              <a:buNone/>
              <a:defRPr sz="3600">
                <a:solidFill>
                  <a:schemeClr val="bg1"/>
                </a:solidFill>
                <a:latin typeface="Century Gothic" panose="020B0502020202020204" pitchFamily="34" charset="0"/>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343525" y="1805410"/>
            <a:ext cx="29546550" cy="923330"/>
          </a:xfrm>
          <a:prstGeom prst="rect">
            <a:avLst/>
          </a:prstGeom>
        </p:spPr>
        <p:txBody>
          <a:bodyPr anchor="t" anchorCtr="0">
            <a:spAutoFit/>
          </a:bodyPr>
          <a:lstStyle>
            <a:lvl1pPr marL="0" indent="0" algn="ctr">
              <a:buFontTx/>
              <a:buNone/>
              <a:defRPr sz="5400">
                <a:solidFill>
                  <a:schemeClr val="bg1"/>
                </a:solidFill>
                <a:latin typeface="Century Gothic" panose="020B0502020202020204" pitchFamily="34" charset="0"/>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authors</a:t>
            </a:r>
          </a:p>
        </p:txBody>
      </p:sp>
      <p:sp>
        <p:nvSpPr>
          <p:cNvPr id="79" name="Text Placeholder 76"/>
          <p:cNvSpPr>
            <a:spLocks noGrp="1"/>
          </p:cNvSpPr>
          <p:nvPr>
            <p:ph type="body" sz="quarter" idx="153" hasCustomPrompt="1"/>
          </p:nvPr>
        </p:nvSpPr>
        <p:spPr>
          <a:xfrm>
            <a:off x="5343525" y="535666"/>
            <a:ext cx="29546550" cy="1107996"/>
          </a:xfrm>
          <a:prstGeom prst="rect">
            <a:avLst/>
          </a:prstGeom>
        </p:spPr>
        <p:txBody>
          <a:bodyPr anchor="t" anchorCtr="0">
            <a:spAutoFit/>
          </a:bodyPr>
          <a:lstStyle>
            <a:lvl1pPr marL="0" indent="0" algn="ctr">
              <a:buFontTx/>
              <a:buNone/>
              <a:defRPr sz="6600" b="1">
                <a:solidFill>
                  <a:schemeClr val="bg1"/>
                </a:solidFill>
                <a:latin typeface="Century Gothic" panose="020B0502020202020204" pitchFamily="34" charset="0"/>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title</a:t>
            </a:r>
          </a:p>
        </p:txBody>
      </p:sp>
      <p:sp>
        <p:nvSpPr>
          <p:cNvPr id="31" name="TextBox 30"/>
          <p:cNvSpPr txBox="1"/>
          <p:nvPr userDrawn="1"/>
        </p:nvSpPr>
        <p:spPr>
          <a:xfrm>
            <a:off x="16620565" y="12801600"/>
            <a:ext cx="8659906" cy="461665"/>
          </a:xfrm>
          <a:prstGeom prst="rect">
            <a:avLst/>
          </a:prstGeom>
          <a:noFill/>
        </p:spPr>
        <p:txBody>
          <a:bodyPr wrap="square" rtlCol="0" anchor="t" anchorCtr="0">
            <a:spAutoFit/>
          </a:bodyPr>
          <a:lstStyle/>
          <a:p>
            <a:endParaRPr lang="en-US" sz="2400"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247514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28837" y="7129168"/>
            <a:ext cx="12458671"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45477" y="6428178"/>
            <a:ext cx="12442032"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845477" y="21840525"/>
            <a:ext cx="12460125"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863574" y="21067020"/>
            <a:ext cx="12442031"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3891420" y="25828838"/>
            <a:ext cx="12440573"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3891420" y="25137550"/>
            <a:ext cx="12440573"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3898697" y="7138870"/>
            <a:ext cx="12440573"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892878" y="6428178"/>
            <a:ext cx="12447852" cy="706660"/>
          </a:xfrm>
          <a:prstGeom prst="rect">
            <a:avLst/>
          </a:prstGeom>
          <a:noFill/>
        </p:spPr>
        <p:txBody>
          <a:bodyPr wrap="square" lIns="91436" tIns="91436" rIns="91436" bIns="91436" anchor="ctr" anchorCtr="0">
            <a:spAutoFit/>
          </a:bodyPr>
          <a:lstStyle>
            <a:lvl1pPr marL="0" indent="0" algn="ctr">
              <a:buNone/>
              <a:tabLst/>
              <a:defRPr sz="3392"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6946097" y="6428178"/>
            <a:ext cx="12444693"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6946097" y="7129168"/>
            <a:ext cx="12444693"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6946097" y="21027778"/>
            <a:ext cx="12444693"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6941486" y="21728765"/>
            <a:ext cx="12449306"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6946097" y="31378210"/>
            <a:ext cx="12444693" cy="706660"/>
          </a:xfrm>
          <a:prstGeom prst="rect">
            <a:avLst/>
          </a:prstGeom>
          <a:noFill/>
        </p:spPr>
        <p:txBody>
          <a:bodyPr wrap="square" lIns="91436" tIns="91436" rIns="91436" bIns="91436" anchor="ctr" anchorCtr="0">
            <a:spAutoFit/>
          </a:bodyPr>
          <a:lstStyle>
            <a:lvl1pPr marL="0" indent="0" algn="ctr">
              <a:buNone/>
              <a:defRPr sz="3392"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6946098" y="32079200"/>
            <a:ext cx="12449306"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343525" y="4310759"/>
            <a:ext cx="29546550" cy="1173480"/>
          </a:xfrm>
          <a:prstGeom prst="rect">
            <a:avLst/>
          </a:prstGeom>
        </p:spPr>
        <p:txBody>
          <a:bodyPr>
            <a:normAutofit/>
          </a:bodyPr>
          <a:lstStyle>
            <a:lvl1pPr marL="0" indent="0" algn="ctr">
              <a:buFontTx/>
              <a:buNone/>
              <a:defRPr sz="5500">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343525" y="2613404"/>
            <a:ext cx="29546550" cy="1697355"/>
          </a:xfrm>
          <a:prstGeom prst="rect">
            <a:avLst/>
          </a:prstGeom>
        </p:spPr>
        <p:txBody>
          <a:bodyPr anchor="t" anchorCtr="1">
            <a:normAutofit/>
          </a:bodyPr>
          <a:lstStyle>
            <a:lvl1pPr marL="0" indent="0" algn="ctr">
              <a:buFontTx/>
              <a:buNone/>
              <a:defRPr sz="8067">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authors</a:t>
            </a:r>
          </a:p>
        </p:txBody>
      </p:sp>
      <p:sp>
        <p:nvSpPr>
          <p:cNvPr id="79" name="Text Placeholder 76"/>
          <p:cNvSpPr>
            <a:spLocks noGrp="1"/>
          </p:cNvSpPr>
          <p:nvPr>
            <p:ph type="body" sz="quarter" idx="153" hasCustomPrompt="1"/>
          </p:nvPr>
        </p:nvSpPr>
        <p:spPr>
          <a:xfrm>
            <a:off x="5343525" y="535666"/>
            <a:ext cx="29546550" cy="2077738"/>
          </a:xfrm>
          <a:prstGeom prst="rect">
            <a:avLst/>
          </a:prstGeom>
        </p:spPr>
        <p:txBody>
          <a:bodyPr anchor="t" anchorCtr="1">
            <a:normAutofit/>
          </a:bodyPr>
          <a:lstStyle>
            <a:lvl1pPr marL="0" indent="0" algn="ctr">
              <a:buFontTx/>
              <a:buNone/>
              <a:defRPr sz="10542" b="1">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title</a:t>
            </a:r>
          </a:p>
        </p:txBody>
      </p:sp>
      <p:sp>
        <p:nvSpPr>
          <p:cNvPr id="31" name="TextBox 30"/>
          <p:cNvSpPr txBox="1"/>
          <p:nvPr userDrawn="1"/>
        </p:nvSpPr>
        <p:spPr>
          <a:xfrm>
            <a:off x="16620565" y="12801600"/>
            <a:ext cx="8659906" cy="461665"/>
          </a:xfrm>
          <a:prstGeom prst="rect">
            <a:avLst/>
          </a:prstGeom>
          <a:noFill/>
        </p:spPr>
        <p:txBody>
          <a:bodyPr wrap="square" rtlCol="0">
            <a:spAutoFit/>
          </a:bodyPr>
          <a:lstStyle/>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0276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BF120D-6EAE-9971-00D8-A85D95077310}"/>
              </a:ext>
            </a:extLst>
          </p:cNvPr>
          <p:cNvSpPr/>
          <p:nvPr userDrawn="1"/>
        </p:nvSpPr>
        <p:spPr>
          <a:xfrm>
            <a:off x="0" y="39065201"/>
            <a:ext cx="40233600" cy="11684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537064" y="39485031"/>
            <a:ext cx="3052028" cy="371910"/>
          </a:xfrm>
          <a:prstGeom prst="rect">
            <a:avLst/>
          </a:prstGeom>
          <a:noFill/>
          <a:ln w="9525">
            <a:noFill/>
            <a:miter lim="800000"/>
            <a:headEnd/>
            <a:tailEnd/>
          </a:ln>
          <a:effectLst/>
        </p:spPr>
        <p:txBody>
          <a:bodyPr wrap="square" lIns="83658" tIns="41821" rIns="83658" bIns="41821">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09F8B912-0B94-D74F-B447-6178CF3CB2C1}"/>
              </a:ext>
            </a:extLst>
          </p:cNvPr>
          <p:cNvGraphicFramePr>
            <a:graphicFrameLocks noGrp="1"/>
          </p:cNvGraphicFramePr>
          <p:nvPr userDrawn="1">
            <p:extLst>
              <p:ext uri="{D42A27DB-BD31-4B8C-83A1-F6EECF244321}">
                <p14:modId xmlns:p14="http://schemas.microsoft.com/office/powerpoint/2010/main" val="4017507244"/>
              </p:ext>
            </p:extLst>
          </p:nvPr>
        </p:nvGraphicFramePr>
        <p:xfrm>
          <a:off x="-13437703" y="13362"/>
          <a:ext cx="13018604" cy="40300102"/>
        </p:xfrm>
        <a:graphic>
          <a:graphicData uri="http://schemas.openxmlformats.org/drawingml/2006/table">
            <a:tbl>
              <a:tblPr firstRow="1" bandRow="1">
                <a:tableStyleId>{5C22544A-7EE6-4342-B048-85BDC9FD1C3A}</a:tableStyleId>
              </a:tblPr>
              <a:tblGrid>
                <a:gridCol w="5582276">
                  <a:extLst>
                    <a:ext uri="{9D8B030D-6E8A-4147-A177-3AD203B41FA5}">
                      <a16:colId xmlns:a16="http://schemas.microsoft.com/office/drawing/2014/main" val="20000"/>
                    </a:ext>
                  </a:extLst>
                </a:gridCol>
                <a:gridCol w="7436328">
                  <a:extLst>
                    <a:ext uri="{9D8B030D-6E8A-4147-A177-3AD203B41FA5}">
                      <a16:colId xmlns:a16="http://schemas.microsoft.com/office/drawing/2014/main" val="20001"/>
                    </a:ext>
                  </a:extLst>
                </a:gridCol>
              </a:tblGrid>
              <a:tr h="162852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154264">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44”44"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602460">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 </a:t>
                      </a:r>
                      <a:br>
                        <a:rPr lang="en-US" sz="2800"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presentation poster</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wide</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36 tall x 36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42 tall x 42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48 tall x 48 wide</a:t>
                      </a:r>
                    </a:p>
                  </a:txBody>
                  <a:tcPr marL="182880" marT="137160">
                    <a:solidFill>
                      <a:srgbClr val="010101"/>
                    </a:solidFill>
                  </a:tcPr>
                </a:tc>
                <a:extLst>
                  <a:ext uri="{0D108BD9-81ED-4DB2-BD59-A6C34878D82A}">
                    <a16:rowId xmlns:a16="http://schemas.microsoft.com/office/drawing/2014/main" val="10008"/>
                  </a:ext>
                </a:extLst>
              </a:tr>
              <a:tr h="5254820">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2061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85860">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311902">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91328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809760">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56868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08454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C8F9CFA3-357D-D444-BD3C-32A860381606}"/>
              </a:ext>
            </a:extLst>
          </p:cNvPr>
          <p:cNvGraphicFramePr>
            <a:graphicFrameLocks noGrp="1"/>
          </p:cNvGraphicFramePr>
          <p:nvPr userDrawn="1">
            <p:extLst>
              <p:ext uri="{D42A27DB-BD31-4B8C-83A1-F6EECF244321}">
                <p14:modId xmlns:p14="http://schemas.microsoft.com/office/powerpoint/2010/main" val="3517573817"/>
              </p:ext>
            </p:extLst>
          </p:nvPr>
        </p:nvGraphicFramePr>
        <p:xfrm>
          <a:off x="40572050" y="-109174"/>
          <a:ext cx="13018604" cy="40759503"/>
        </p:xfrm>
        <a:graphic>
          <a:graphicData uri="http://schemas.openxmlformats.org/drawingml/2006/table">
            <a:tbl>
              <a:tblPr firstRow="1" bandRow="1">
                <a:tableStyleId>{5C22544A-7EE6-4342-B048-85BDC9FD1C3A}</a:tableStyleId>
              </a:tblPr>
              <a:tblGrid>
                <a:gridCol w="4965070">
                  <a:extLst>
                    <a:ext uri="{9D8B030D-6E8A-4147-A177-3AD203B41FA5}">
                      <a16:colId xmlns:a16="http://schemas.microsoft.com/office/drawing/2014/main" val="20000"/>
                    </a:ext>
                  </a:extLst>
                </a:gridCol>
                <a:gridCol w="1558451">
                  <a:extLst>
                    <a:ext uri="{9D8B030D-6E8A-4147-A177-3AD203B41FA5}">
                      <a16:colId xmlns:a16="http://schemas.microsoft.com/office/drawing/2014/main" val="764104496"/>
                    </a:ext>
                  </a:extLst>
                </a:gridCol>
                <a:gridCol w="6495083">
                  <a:extLst>
                    <a:ext uri="{9D8B030D-6E8A-4147-A177-3AD203B41FA5}">
                      <a16:colId xmlns:a16="http://schemas.microsoft.com/office/drawing/2014/main" val="4164475170"/>
                    </a:ext>
                  </a:extLst>
                </a:gridCol>
              </a:tblGrid>
              <a:tr h="221571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553703">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86022">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48634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330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853268">
                <a:tc>
                  <a:txBody>
                    <a:bodyPr/>
                    <a:lstStyle/>
                    <a:p>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91256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600200">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08369">
                <a:tc gridSpan="2">
                  <a:txBody>
                    <a:bodyPr/>
                    <a:lstStyle/>
                    <a:p>
                      <a:pPr>
                        <a:lnSpc>
                          <a:spcPts val="2600"/>
                        </a:lnSpc>
                      </a:pPr>
                      <a:r>
                        <a:rPr lang="en-US" sz="2400" dirty="0">
                          <a:solidFill>
                            <a:schemeClr val="bg1">
                              <a:lumMod val="85000"/>
                            </a:schemeClr>
                          </a:solidFill>
                          <a:latin typeface="Arial"/>
                          <a:cs typeface="Arial"/>
                        </a:rPr>
                        <a:t>© 2022</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7" name="Group 6">
            <a:extLst>
              <a:ext uri="{FF2B5EF4-FFF2-40B4-BE49-F238E27FC236}">
                <a16:creationId xmlns:a16="http://schemas.microsoft.com/office/drawing/2014/main" id="{3D643600-8A0D-EF2B-CBB2-82AA9715F355}"/>
              </a:ext>
            </a:extLst>
          </p:cNvPr>
          <p:cNvGrpSpPr/>
          <p:nvPr userDrawn="1"/>
        </p:nvGrpSpPr>
        <p:grpSpPr>
          <a:xfrm>
            <a:off x="0" y="-109174"/>
            <a:ext cx="40233600" cy="5595574"/>
            <a:chOff x="0" y="-1"/>
            <a:chExt cx="12192000" cy="1219223"/>
          </a:xfrm>
        </p:grpSpPr>
        <p:sp>
          <p:nvSpPr>
            <p:cNvPr id="8" name="Document 7">
              <a:extLst>
                <a:ext uri="{FF2B5EF4-FFF2-40B4-BE49-F238E27FC236}">
                  <a16:creationId xmlns:a16="http://schemas.microsoft.com/office/drawing/2014/main" id="{199F3BCA-D1CB-2F39-4FC9-753D117A852D}"/>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cument 8">
              <a:extLst>
                <a:ext uri="{FF2B5EF4-FFF2-40B4-BE49-F238E27FC236}">
                  <a16:creationId xmlns:a16="http://schemas.microsoft.com/office/drawing/2014/main" id="{63C8D138-48AE-53BF-98DA-A038FA996297}"/>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4023305" rtl="0" eaLnBrk="1" latinLnBrk="0" hangingPunct="1">
        <a:spcBef>
          <a:spcPct val="0"/>
        </a:spcBef>
        <a:buNone/>
        <a:defRPr sz="8067" kern="1200">
          <a:solidFill>
            <a:schemeClr val="bg1"/>
          </a:solidFill>
          <a:latin typeface="Trebuchet MS" pitchFamily="34" charset="0"/>
          <a:ea typeface="+mj-ea"/>
          <a:cs typeface="+mj-cs"/>
        </a:defRPr>
      </a:lvl1pPr>
    </p:titleStyle>
    <p:bodyStyle>
      <a:lvl1pPr marL="1508740" indent="-1508740" algn="l" defTabSz="4023305" rtl="0" eaLnBrk="1" latinLnBrk="0" hangingPunct="1">
        <a:spcBef>
          <a:spcPct val="20000"/>
        </a:spcBef>
        <a:buFont typeface="Arial" pitchFamily="34" charset="0"/>
        <a:buChar char="•"/>
        <a:defRPr sz="14117" kern="1200">
          <a:solidFill>
            <a:schemeClr val="tx1"/>
          </a:solidFill>
          <a:latin typeface="+mn-lt"/>
          <a:ea typeface="+mn-ea"/>
          <a:cs typeface="+mn-cs"/>
        </a:defRPr>
      </a:lvl1pPr>
      <a:lvl2pPr marL="3268936" indent="-1257282" algn="l" defTabSz="4023305" rtl="0" eaLnBrk="1" latinLnBrk="0" hangingPunct="1">
        <a:spcBef>
          <a:spcPct val="20000"/>
        </a:spcBef>
        <a:buFont typeface="Arial" pitchFamily="34" charset="0"/>
        <a:buChar char="–"/>
        <a:defRPr sz="12375" kern="1200">
          <a:solidFill>
            <a:schemeClr val="tx1"/>
          </a:solidFill>
          <a:latin typeface="+mn-lt"/>
          <a:ea typeface="+mn-ea"/>
          <a:cs typeface="+mn-cs"/>
        </a:defRPr>
      </a:lvl2pPr>
      <a:lvl3pPr marL="5029132" indent="-1005827" algn="l" defTabSz="4023305" rtl="0" eaLnBrk="1" latinLnBrk="0" hangingPunct="1">
        <a:spcBef>
          <a:spcPct val="20000"/>
        </a:spcBef>
        <a:buFont typeface="Arial" pitchFamily="34" charset="0"/>
        <a:buChar char="•"/>
        <a:defRPr sz="10634" kern="1200">
          <a:solidFill>
            <a:schemeClr val="tx1"/>
          </a:solidFill>
          <a:latin typeface="+mn-lt"/>
          <a:ea typeface="+mn-ea"/>
          <a:cs typeface="+mn-cs"/>
        </a:defRPr>
      </a:lvl3pPr>
      <a:lvl4pPr marL="7040785"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4pPr>
      <a:lvl5pPr marL="9052436"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5pPr>
      <a:lvl6pPr marL="11064090"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5741"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7394"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047"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305" rtl="0" eaLnBrk="1" latinLnBrk="0" hangingPunct="1">
        <a:defRPr sz="7884" kern="1200">
          <a:solidFill>
            <a:schemeClr val="tx1"/>
          </a:solidFill>
          <a:latin typeface="+mn-lt"/>
          <a:ea typeface="+mn-ea"/>
          <a:cs typeface="+mn-cs"/>
        </a:defRPr>
      </a:lvl1pPr>
      <a:lvl2pPr marL="2011653" algn="l" defTabSz="4023305" rtl="0" eaLnBrk="1" latinLnBrk="0" hangingPunct="1">
        <a:defRPr sz="7884" kern="1200">
          <a:solidFill>
            <a:schemeClr val="tx1"/>
          </a:solidFill>
          <a:latin typeface="+mn-lt"/>
          <a:ea typeface="+mn-ea"/>
          <a:cs typeface="+mn-cs"/>
        </a:defRPr>
      </a:lvl2pPr>
      <a:lvl3pPr marL="4023305" algn="l" defTabSz="4023305" rtl="0" eaLnBrk="1" latinLnBrk="0" hangingPunct="1">
        <a:defRPr sz="7884" kern="1200">
          <a:solidFill>
            <a:schemeClr val="tx1"/>
          </a:solidFill>
          <a:latin typeface="+mn-lt"/>
          <a:ea typeface="+mn-ea"/>
          <a:cs typeface="+mn-cs"/>
        </a:defRPr>
      </a:lvl3pPr>
      <a:lvl4pPr marL="6034958" algn="l" defTabSz="4023305" rtl="0" eaLnBrk="1" latinLnBrk="0" hangingPunct="1">
        <a:defRPr sz="7884" kern="1200">
          <a:solidFill>
            <a:schemeClr val="tx1"/>
          </a:solidFill>
          <a:latin typeface="+mn-lt"/>
          <a:ea typeface="+mn-ea"/>
          <a:cs typeface="+mn-cs"/>
        </a:defRPr>
      </a:lvl4pPr>
      <a:lvl5pPr marL="8046610" algn="l" defTabSz="4023305" rtl="0" eaLnBrk="1" latinLnBrk="0" hangingPunct="1">
        <a:defRPr sz="7884" kern="1200">
          <a:solidFill>
            <a:schemeClr val="tx1"/>
          </a:solidFill>
          <a:latin typeface="+mn-lt"/>
          <a:ea typeface="+mn-ea"/>
          <a:cs typeface="+mn-cs"/>
        </a:defRPr>
      </a:lvl5pPr>
      <a:lvl6pPr marL="10058263" algn="l" defTabSz="4023305" rtl="0" eaLnBrk="1" latinLnBrk="0" hangingPunct="1">
        <a:defRPr sz="7884" kern="1200">
          <a:solidFill>
            <a:schemeClr val="tx1"/>
          </a:solidFill>
          <a:latin typeface="+mn-lt"/>
          <a:ea typeface="+mn-ea"/>
          <a:cs typeface="+mn-cs"/>
        </a:defRPr>
      </a:lvl6pPr>
      <a:lvl7pPr marL="12069917" algn="l" defTabSz="4023305" rtl="0" eaLnBrk="1" latinLnBrk="0" hangingPunct="1">
        <a:defRPr sz="7884" kern="1200">
          <a:solidFill>
            <a:schemeClr val="tx1"/>
          </a:solidFill>
          <a:latin typeface="+mn-lt"/>
          <a:ea typeface="+mn-ea"/>
          <a:cs typeface="+mn-cs"/>
        </a:defRPr>
      </a:lvl7pPr>
      <a:lvl8pPr marL="14081568" algn="l" defTabSz="4023305" rtl="0" eaLnBrk="1" latinLnBrk="0" hangingPunct="1">
        <a:defRPr sz="7884" kern="1200">
          <a:solidFill>
            <a:schemeClr val="tx1"/>
          </a:solidFill>
          <a:latin typeface="+mn-lt"/>
          <a:ea typeface="+mn-ea"/>
          <a:cs typeface="+mn-cs"/>
        </a:defRPr>
      </a:lvl8pPr>
      <a:lvl9pPr marL="16093221" algn="l" defTabSz="4023305" rtl="0" eaLnBrk="1" latinLnBrk="0" hangingPunct="1">
        <a:defRPr sz="78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37064" y="39485031"/>
            <a:ext cx="3052028" cy="371910"/>
          </a:xfrm>
          <a:prstGeom prst="rect">
            <a:avLst/>
          </a:prstGeom>
          <a:noFill/>
          <a:ln w="9525">
            <a:noFill/>
            <a:miter lim="800000"/>
            <a:headEnd/>
            <a:tailEnd/>
          </a:ln>
          <a:effectLst/>
        </p:spPr>
        <p:txBody>
          <a:bodyPr wrap="square" lIns="83658" tIns="41821" rIns="83658" bIns="41821">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02238115"/>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4023305" rtl="0" eaLnBrk="1" latinLnBrk="0" hangingPunct="1">
        <a:spcBef>
          <a:spcPct val="0"/>
        </a:spcBef>
        <a:buNone/>
        <a:defRPr sz="8067" kern="1200">
          <a:solidFill>
            <a:schemeClr val="bg1"/>
          </a:solidFill>
          <a:latin typeface="Trebuchet MS" pitchFamily="34" charset="0"/>
          <a:ea typeface="+mj-ea"/>
          <a:cs typeface="+mj-cs"/>
        </a:defRPr>
      </a:lvl1pPr>
    </p:titleStyle>
    <p:bodyStyle>
      <a:lvl1pPr marL="1508740" indent="-1508740" algn="l" defTabSz="4023305" rtl="0" eaLnBrk="1" latinLnBrk="0" hangingPunct="1">
        <a:spcBef>
          <a:spcPct val="20000"/>
        </a:spcBef>
        <a:buFont typeface="Arial" pitchFamily="34" charset="0"/>
        <a:buChar char="•"/>
        <a:defRPr sz="14117" kern="1200">
          <a:solidFill>
            <a:schemeClr val="tx1"/>
          </a:solidFill>
          <a:latin typeface="+mn-lt"/>
          <a:ea typeface="+mn-ea"/>
          <a:cs typeface="+mn-cs"/>
        </a:defRPr>
      </a:lvl1pPr>
      <a:lvl2pPr marL="3268936" indent="-1257282" algn="l" defTabSz="4023305" rtl="0" eaLnBrk="1" latinLnBrk="0" hangingPunct="1">
        <a:spcBef>
          <a:spcPct val="20000"/>
        </a:spcBef>
        <a:buFont typeface="Arial" pitchFamily="34" charset="0"/>
        <a:buChar char="–"/>
        <a:defRPr sz="12375" kern="1200">
          <a:solidFill>
            <a:schemeClr val="tx1"/>
          </a:solidFill>
          <a:latin typeface="+mn-lt"/>
          <a:ea typeface="+mn-ea"/>
          <a:cs typeface="+mn-cs"/>
        </a:defRPr>
      </a:lvl2pPr>
      <a:lvl3pPr marL="5029132" indent="-1005827" algn="l" defTabSz="4023305" rtl="0" eaLnBrk="1" latinLnBrk="0" hangingPunct="1">
        <a:spcBef>
          <a:spcPct val="20000"/>
        </a:spcBef>
        <a:buFont typeface="Arial" pitchFamily="34" charset="0"/>
        <a:buChar char="•"/>
        <a:defRPr sz="10634" kern="1200">
          <a:solidFill>
            <a:schemeClr val="tx1"/>
          </a:solidFill>
          <a:latin typeface="+mn-lt"/>
          <a:ea typeface="+mn-ea"/>
          <a:cs typeface="+mn-cs"/>
        </a:defRPr>
      </a:lvl3pPr>
      <a:lvl4pPr marL="7040785"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4pPr>
      <a:lvl5pPr marL="9052436"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5pPr>
      <a:lvl6pPr marL="11064090"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5741"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7394"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047"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305" rtl="0" eaLnBrk="1" latinLnBrk="0" hangingPunct="1">
        <a:defRPr sz="7884" kern="1200">
          <a:solidFill>
            <a:schemeClr val="tx1"/>
          </a:solidFill>
          <a:latin typeface="+mn-lt"/>
          <a:ea typeface="+mn-ea"/>
          <a:cs typeface="+mn-cs"/>
        </a:defRPr>
      </a:lvl1pPr>
      <a:lvl2pPr marL="2011653" algn="l" defTabSz="4023305" rtl="0" eaLnBrk="1" latinLnBrk="0" hangingPunct="1">
        <a:defRPr sz="7884" kern="1200">
          <a:solidFill>
            <a:schemeClr val="tx1"/>
          </a:solidFill>
          <a:latin typeface="+mn-lt"/>
          <a:ea typeface="+mn-ea"/>
          <a:cs typeface="+mn-cs"/>
        </a:defRPr>
      </a:lvl2pPr>
      <a:lvl3pPr marL="4023305" algn="l" defTabSz="4023305" rtl="0" eaLnBrk="1" latinLnBrk="0" hangingPunct="1">
        <a:defRPr sz="7884" kern="1200">
          <a:solidFill>
            <a:schemeClr val="tx1"/>
          </a:solidFill>
          <a:latin typeface="+mn-lt"/>
          <a:ea typeface="+mn-ea"/>
          <a:cs typeface="+mn-cs"/>
        </a:defRPr>
      </a:lvl3pPr>
      <a:lvl4pPr marL="6034958" algn="l" defTabSz="4023305" rtl="0" eaLnBrk="1" latinLnBrk="0" hangingPunct="1">
        <a:defRPr sz="7884" kern="1200">
          <a:solidFill>
            <a:schemeClr val="tx1"/>
          </a:solidFill>
          <a:latin typeface="+mn-lt"/>
          <a:ea typeface="+mn-ea"/>
          <a:cs typeface="+mn-cs"/>
        </a:defRPr>
      </a:lvl4pPr>
      <a:lvl5pPr marL="8046610" algn="l" defTabSz="4023305" rtl="0" eaLnBrk="1" latinLnBrk="0" hangingPunct="1">
        <a:defRPr sz="7884" kern="1200">
          <a:solidFill>
            <a:schemeClr val="tx1"/>
          </a:solidFill>
          <a:latin typeface="+mn-lt"/>
          <a:ea typeface="+mn-ea"/>
          <a:cs typeface="+mn-cs"/>
        </a:defRPr>
      </a:lvl5pPr>
      <a:lvl6pPr marL="10058263" algn="l" defTabSz="4023305" rtl="0" eaLnBrk="1" latinLnBrk="0" hangingPunct="1">
        <a:defRPr sz="7884" kern="1200">
          <a:solidFill>
            <a:schemeClr val="tx1"/>
          </a:solidFill>
          <a:latin typeface="+mn-lt"/>
          <a:ea typeface="+mn-ea"/>
          <a:cs typeface="+mn-cs"/>
        </a:defRPr>
      </a:lvl6pPr>
      <a:lvl7pPr marL="12069917" algn="l" defTabSz="4023305" rtl="0" eaLnBrk="1" latinLnBrk="0" hangingPunct="1">
        <a:defRPr sz="7884" kern="1200">
          <a:solidFill>
            <a:schemeClr val="tx1"/>
          </a:solidFill>
          <a:latin typeface="+mn-lt"/>
          <a:ea typeface="+mn-ea"/>
          <a:cs typeface="+mn-cs"/>
        </a:defRPr>
      </a:lvl7pPr>
      <a:lvl8pPr marL="14081568" algn="l" defTabSz="4023305" rtl="0" eaLnBrk="1" latinLnBrk="0" hangingPunct="1">
        <a:defRPr sz="7884" kern="1200">
          <a:solidFill>
            <a:schemeClr val="tx1"/>
          </a:solidFill>
          <a:latin typeface="+mn-lt"/>
          <a:ea typeface="+mn-ea"/>
          <a:cs typeface="+mn-cs"/>
        </a:defRPr>
      </a:lvl8pPr>
      <a:lvl9pPr marL="16093221" algn="l" defTabSz="4023305" rtl="0" eaLnBrk="1" latinLnBrk="0" hangingPunct="1">
        <a:defRPr sz="78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8ACAF3-5435-B963-E1D8-ECD09DD8A482}"/>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9360BCDF-CC8F-F9BF-CBB1-3129AC29409C}"/>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1A1E6A54-1F6E-9890-69A9-239B40F1C85C}"/>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9AA5DB8D-4499-60AF-C1D6-3D02EB8DD981}"/>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C7276546-7BFB-047B-36E9-66ED8B0DF739}"/>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E6DA5C7D-710F-8EEF-7D6C-DD651A1B64A5}"/>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9BED2D5B-D2A0-91BE-A00E-55BDF017B91E}"/>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66576F2D-D9E7-88E9-7EDA-4F8DCE1D5BCD}"/>
              </a:ext>
            </a:extLst>
          </p:cNvPr>
          <p:cNvSpPr>
            <a:spLocks noGrp="1"/>
          </p:cNvSpPr>
          <p:nvPr>
            <p:ph type="body" sz="quarter" idx="24"/>
          </p:nvPr>
        </p:nvSpPr>
        <p:spPr/>
        <p:txBody>
          <a:bodyPr/>
          <a:lstStyle/>
          <a:p>
            <a:endParaRPr lang="en-US"/>
          </a:p>
        </p:txBody>
      </p:sp>
      <p:sp>
        <p:nvSpPr>
          <p:cNvPr id="10" name="Text Placeholder 9">
            <a:extLst>
              <a:ext uri="{FF2B5EF4-FFF2-40B4-BE49-F238E27FC236}">
                <a16:creationId xmlns:a16="http://schemas.microsoft.com/office/drawing/2014/main" id="{15C8AF58-001E-08C8-2E92-A3370057B9CA}"/>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C95E909E-9576-482E-BB24-EA29322D6FF1}"/>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D2E42B75-F12D-465C-B357-9BC978FF55AB}"/>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C1184AFD-64F5-954B-BAF4-A8D33147F116}"/>
              </a:ext>
            </a:extLst>
          </p:cNvPr>
          <p:cNvSpPr>
            <a:spLocks noGrp="1"/>
          </p:cNvSpPr>
          <p:nvPr>
            <p:ph type="body" sz="quarter" idx="28"/>
          </p:nvPr>
        </p:nvSpPr>
        <p:spPr/>
        <p:txBody>
          <a:bodyPr/>
          <a:lstStyle/>
          <a:p>
            <a:endParaRPr lang="en-US"/>
          </a:p>
        </p:txBody>
      </p:sp>
      <p:sp>
        <p:nvSpPr>
          <p:cNvPr id="14" name="Text Placeholder 13">
            <a:extLst>
              <a:ext uri="{FF2B5EF4-FFF2-40B4-BE49-F238E27FC236}">
                <a16:creationId xmlns:a16="http://schemas.microsoft.com/office/drawing/2014/main" id="{92F410E3-4E4C-64BA-A909-7C5FF128ABEA}"/>
              </a:ext>
            </a:extLst>
          </p:cNvPr>
          <p:cNvSpPr>
            <a:spLocks noGrp="1"/>
          </p:cNvSpPr>
          <p:nvPr>
            <p:ph type="body" sz="quarter" idx="29"/>
          </p:nvPr>
        </p:nvSpPr>
        <p:spPr/>
        <p:txBody>
          <a:bodyPr/>
          <a:lstStyle/>
          <a:p>
            <a:endParaRPr lang="en-US"/>
          </a:p>
        </p:txBody>
      </p:sp>
      <p:sp>
        <p:nvSpPr>
          <p:cNvPr id="15" name="Text Placeholder 14">
            <a:extLst>
              <a:ext uri="{FF2B5EF4-FFF2-40B4-BE49-F238E27FC236}">
                <a16:creationId xmlns:a16="http://schemas.microsoft.com/office/drawing/2014/main" id="{D2FDC877-2CEB-0611-A94C-C4CD9852DE0E}"/>
              </a:ext>
            </a:extLst>
          </p:cNvPr>
          <p:cNvSpPr>
            <a:spLocks noGrp="1"/>
          </p:cNvSpPr>
          <p:nvPr>
            <p:ph type="body" sz="quarter" idx="30"/>
          </p:nvPr>
        </p:nvSpPr>
        <p:spPr/>
        <p:txBody>
          <a:bodyPr/>
          <a:lstStyle/>
          <a:p>
            <a:endParaRPr lang="en-US"/>
          </a:p>
        </p:txBody>
      </p:sp>
      <p:sp>
        <p:nvSpPr>
          <p:cNvPr id="16" name="Text Placeholder 15">
            <a:extLst>
              <a:ext uri="{FF2B5EF4-FFF2-40B4-BE49-F238E27FC236}">
                <a16:creationId xmlns:a16="http://schemas.microsoft.com/office/drawing/2014/main" id="{9DBE9C06-DF15-12B1-5EB3-3A6F9471E016}"/>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3C205F19-9DD2-1269-1B54-12A037132568}"/>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F87A5722-A04B-E389-0A0E-CB0F12781E23}"/>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222914974"/>
      </p:ext>
    </p:extLst>
  </p:cSld>
  <p:clrMapOvr>
    <a:masterClrMapping/>
  </p:clrMapOvr>
</p:sld>
</file>

<file path=ppt/theme/theme1.xml><?xml version="1.0" encoding="utf-8"?>
<a:theme xmlns:a="http://schemas.openxmlformats.org/drawingml/2006/main" name="48x48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PosterPresentations.com-48x48-Template</Template>
  <TotalTime>456</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Century Gothic</vt:lpstr>
      <vt:lpstr>Times New Roman</vt:lpstr>
      <vt:lpstr>Trebuchet MS</vt:lpstr>
      <vt:lpstr>48x48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44x44 PowerPoint Presentation</dc:title>
  <dc:subject>Research poster presentation template </dc:subject>
  <dc:creator>PosterPresentations.com </dc:creator>
  <cp:keywords>44x44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44</cp:revision>
  <dcterms:created xsi:type="dcterms:W3CDTF">2012-02-09T20:53:12Z</dcterms:created>
  <dcterms:modified xsi:type="dcterms:W3CDTF">2022-05-27T20:53:15Z</dcterms:modified>
  <cp:category>Research poster templates </cp:category>
</cp:coreProperties>
</file>