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9" autoAdjust="0"/>
    <p:restoredTop sz="94779" autoAdjust="0"/>
  </p:normalViewPr>
  <p:slideViewPr>
    <p:cSldViewPr snapToGrid="0" snapToObjects="1" showGuides="1">
      <p:cViewPr varScale="1">
        <p:scale>
          <a:sx n="23" d="100"/>
          <a:sy n="23" d="100"/>
        </p:scale>
        <p:origin x="2240" y="352"/>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069003" cy="892530"/>
          </a:xfrm>
          <a:prstGeom prst="rect">
            <a:avLst/>
          </a:prstGeom>
        </p:spPr>
        <p:txBody>
          <a:bodyPr wrap="square" lIns="228589" tIns="228589" rIns="228589" bIns="228589"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053161" cy="80021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40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058061" cy="80021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40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22946076" y="7020986"/>
            <a:ext cx="20025692" cy="80021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40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946076" y="7834424"/>
            <a:ext cx="20025692" cy="892530"/>
          </a:xfrm>
          <a:prstGeom prst="rect">
            <a:avLst/>
          </a:prstGeom>
        </p:spPr>
        <p:txBody>
          <a:bodyPr wrap="square" lIns="228589" tIns="228589" rIns="228589" bIns="228589"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892652" y="30490432"/>
            <a:ext cx="20020190" cy="80021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40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884977" y="31303867"/>
            <a:ext cx="20027865" cy="892530"/>
          </a:xfrm>
          <a:prstGeom prst="rect">
            <a:avLst/>
          </a:prstGeom>
        </p:spPr>
        <p:txBody>
          <a:bodyPr wrap="square" lIns="228589" tIns="228589" rIns="228589" bIns="228589"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969464" y="39264559"/>
            <a:ext cx="20010168" cy="80021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40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953751" y="40098502"/>
            <a:ext cx="20020190" cy="892530"/>
          </a:xfrm>
          <a:prstGeom prst="rect">
            <a:avLst/>
          </a:prstGeom>
        </p:spPr>
        <p:txBody>
          <a:bodyPr wrap="square" lIns="228589" tIns="228589" rIns="228589" bIns="228589"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070736" cy="892530"/>
          </a:xfrm>
          <a:prstGeom prst="rect">
            <a:avLst/>
          </a:prstGeom>
        </p:spPr>
        <p:txBody>
          <a:bodyPr wrap="square" lIns="228589" tIns="228589" rIns="228589" bIns="228589"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5" name="Text Placeholder 5">
            <a:extLst>
              <a:ext uri="{FF2B5EF4-FFF2-40B4-BE49-F238E27FC236}">
                <a16:creationId xmlns:a16="http://schemas.microsoft.com/office/drawing/2014/main" id="{7ED55723-194C-6AC3-30C8-61F8B69DCFE2}"/>
              </a:ext>
            </a:extLst>
          </p:cNvPr>
          <p:cNvSpPr>
            <a:spLocks noGrp="1"/>
          </p:cNvSpPr>
          <p:nvPr>
            <p:ph type="body" sz="quarter" idx="154" hasCustomPrompt="1"/>
          </p:nvPr>
        </p:nvSpPr>
        <p:spPr>
          <a:xfrm>
            <a:off x="940489" y="30490432"/>
            <a:ext cx="20058061" cy="800211"/>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40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3EF0F1AA-FBC7-4254-2E2F-336E6B117F42}"/>
              </a:ext>
            </a:extLst>
          </p:cNvPr>
          <p:cNvSpPr>
            <a:spLocks noGrp="1"/>
          </p:cNvSpPr>
          <p:nvPr>
            <p:ph type="body" sz="quarter" idx="155" hasCustomPrompt="1"/>
          </p:nvPr>
        </p:nvSpPr>
        <p:spPr>
          <a:xfrm>
            <a:off x="922339" y="31361517"/>
            <a:ext cx="20070736" cy="892530"/>
          </a:xfrm>
          <a:prstGeom prst="rect">
            <a:avLst/>
          </a:prstGeom>
        </p:spPr>
        <p:txBody>
          <a:bodyPr wrap="square" lIns="228589" tIns="228589" rIns="228589" bIns="228589"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7" name="Text Placeholder 76">
            <a:extLst>
              <a:ext uri="{FF2B5EF4-FFF2-40B4-BE49-F238E27FC236}">
                <a16:creationId xmlns:a16="http://schemas.microsoft.com/office/drawing/2014/main" id="{D313BE03-B4F7-E643-03E5-82B4EDC0C5C2}"/>
              </a:ext>
            </a:extLst>
          </p:cNvPr>
          <p:cNvSpPr>
            <a:spLocks noGrp="1"/>
          </p:cNvSpPr>
          <p:nvPr>
            <p:ph type="body" sz="quarter" idx="150" hasCustomPrompt="1"/>
          </p:nvPr>
        </p:nvSpPr>
        <p:spPr>
          <a:xfrm>
            <a:off x="5831682" y="3486833"/>
            <a:ext cx="32232600" cy="707886"/>
          </a:xfrm>
          <a:prstGeom prst="rect">
            <a:avLst/>
          </a:prstGeom>
        </p:spPr>
        <p:txBody>
          <a:bodyPr anchor="t" anchorCtr="0">
            <a:spAutoFit/>
          </a:bodyPr>
          <a:lstStyle>
            <a:lvl1pPr marL="0" indent="0" algn="ctr">
              <a:buFontTx/>
              <a:buNone/>
              <a:defRPr sz="4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8" name="Text Placeholder 76">
            <a:extLst>
              <a:ext uri="{FF2B5EF4-FFF2-40B4-BE49-F238E27FC236}">
                <a16:creationId xmlns:a16="http://schemas.microsoft.com/office/drawing/2014/main" id="{C93C7925-5A0E-08D9-B177-D3E04EADC0AC}"/>
              </a:ext>
            </a:extLst>
          </p:cNvPr>
          <p:cNvSpPr>
            <a:spLocks noGrp="1"/>
          </p:cNvSpPr>
          <p:nvPr>
            <p:ph type="body" sz="quarter" idx="151" hasCustomPrompt="1"/>
          </p:nvPr>
        </p:nvSpPr>
        <p:spPr>
          <a:xfrm>
            <a:off x="5823743" y="2138730"/>
            <a:ext cx="32232600" cy="1015663"/>
          </a:xfrm>
          <a:prstGeom prst="rect">
            <a:avLst/>
          </a:prstGeom>
        </p:spPr>
        <p:txBody>
          <a:bodyPr anchor="t" anchorCtr="0">
            <a:spAutoFit/>
          </a:bodyPr>
          <a:lstStyle>
            <a:lvl1pPr marL="0" indent="0" algn="ctr">
              <a:buFontTx/>
              <a:buNone/>
              <a:defRPr sz="6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9" name="Text Placeholder 76">
            <a:extLst>
              <a:ext uri="{FF2B5EF4-FFF2-40B4-BE49-F238E27FC236}">
                <a16:creationId xmlns:a16="http://schemas.microsoft.com/office/drawing/2014/main" id="{60B7D42C-23FB-DF65-1CBD-B135E2872BAB}"/>
              </a:ext>
            </a:extLst>
          </p:cNvPr>
          <p:cNvSpPr>
            <a:spLocks noGrp="1"/>
          </p:cNvSpPr>
          <p:nvPr>
            <p:ph type="body" sz="quarter" idx="153" hasCustomPrompt="1"/>
          </p:nvPr>
        </p:nvSpPr>
        <p:spPr>
          <a:xfrm>
            <a:off x="5829300" y="584363"/>
            <a:ext cx="32232600" cy="1200329"/>
          </a:xfrm>
          <a:prstGeom prst="rect">
            <a:avLst/>
          </a:prstGeom>
        </p:spPr>
        <p:txBody>
          <a:bodyPr anchor="t" anchorCtr="0">
            <a:spAutoFit/>
          </a:bodyPr>
          <a:lstStyle>
            <a:lvl1pPr marL="0" indent="0" algn="ctr">
              <a:buFontTx/>
              <a:buNone/>
              <a:defRPr sz="72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32DEB4-BE8E-3C29-DDA1-A93091DF6C26}"/>
              </a:ext>
            </a:extLst>
          </p:cNvPr>
          <p:cNvSpPr/>
          <p:nvPr userDrawn="1"/>
        </p:nvSpPr>
        <p:spPr>
          <a:xfrm>
            <a:off x="0" y="42722801"/>
            <a:ext cx="43891200" cy="12032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688620" y="43137718"/>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3974317415"/>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2022</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B0A21271-E577-7E35-41A4-1018B72975E6}"/>
              </a:ext>
            </a:extLst>
          </p:cNvPr>
          <p:cNvGrpSpPr/>
          <p:nvPr userDrawn="1"/>
        </p:nvGrpSpPr>
        <p:grpSpPr>
          <a:xfrm>
            <a:off x="0" y="23444"/>
            <a:ext cx="43891200" cy="6021755"/>
            <a:chOff x="0" y="-1"/>
            <a:chExt cx="12192000" cy="1219223"/>
          </a:xfrm>
        </p:grpSpPr>
        <p:sp>
          <p:nvSpPr>
            <p:cNvPr id="7" name="Document 6">
              <a:extLst>
                <a:ext uri="{FF2B5EF4-FFF2-40B4-BE49-F238E27FC236}">
                  <a16:creationId xmlns:a16="http://schemas.microsoft.com/office/drawing/2014/main" id="{51031F07-921A-7E4B-C72A-F0BDA60096C1}"/>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CCA328C8-5B9D-8F6F-92F1-8DC607240046}"/>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26A8A6-3127-4E65-0AEE-6FB91ECCDAB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D9AC123-2121-86E9-31FD-AE62F9EF17B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6807FD3-E82D-21E0-195B-0E60BFD4089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F90DDAE-E241-F74D-751D-17F57260B14C}"/>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B55FFCED-C9DF-7CB5-C5F5-F6BE63F51B71}"/>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26BFA9E5-62E0-7DF9-9E93-770259D015E6}"/>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95377D43-8728-1870-9E06-A5972B221D4F}"/>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E59DB03E-4579-DF76-8E53-83D5E7F3EB2B}"/>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597F8F96-D36B-825C-EC2B-5FE2749C98C6}"/>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75405F8-9BE9-27DC-DB60-2C6A1D9B86BF}"/>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6901C16B-271A-07CF-29EB-DF9DE93C2DE8}"/>
              </a:ext>
            </a:extLst>
          </p:cNvPr>
          <p:cNvSpPr>
            <a:spLocks noGrp="1"/>
          </p:cNvSpPr>
          <p:nvPr>
            <p:ph type="body" sz="quarter" idx="154"/>
          </p:nvPr>
        </p:nvSpPr>
        <p:spPr/>
        <p:txBody>
          <a:bodyPr/>
          <a:lstStyle/>
          <a:p>
            <a:endParaRPr lang="en-US"/>
          </a:p>
        </p:txBody>
      </p:sp>
      <p:sp>
        <p:nvSpPr>
          <p:cNvPr id="13" name="Text Placeholder 12">
            <a:extLst>
              <a:ext uri="{FF2B5EF4-FFF2-40B4-BE49-F238E27FC236}">
                <a16:creationId xmlns:a16="http://schemas.microsoft.com/office/drawing/2014/main" id="{0E5E764B-DA96-EC3D-08CD-CCA0F8844822}"/>
              </a:ext>
            </a:extLst>
          </p:cNvPr>
          <p:cNvSpPr>
            <a:spLocks noGrp="1"/>
          </p:cNvSpPr>
          <p:nvPr>
            <p:ph type="body" sz="quarter" idx="155"/>
          </p:nvPr>
        </p:nvSpPr>
        <p:spPr/>
        <p:txBody>
          <a:bodyPr/>
          <a:lstStyle/>
          <a:p>
            <a:endParaRPr lang="en-US"/>
          </a:p>
        </p:txBody>
      </p:sp>
      <p:sp>
        <p:nvSpPr>
          <p:cNvPr id="14" name="Text Placeholder 13">
            <a:extLst>
              <a:ext uri="{FF2B5EF4-FFF2-40B4-BE49-F238E27FC236}">
                <a16:creationId xmlns:a16="http://schemas.microsoft.com/office/drawing/2014/main" id="{0589DC76-3A3A-B6BD-5894-5BB2024D0D45}"/>
              </a:ext>
            </a:extLst>
          </p:cNvPr>
          <p:cNvSpPr>
            <a:spLocks noGrp="1"/>
          </p:cNvSpPr>
          <p:nvPr>
            <p:ph type="body" sz="quarter" idx="150"/>
          </p:nvPr>
        </p:nvSpPr>
        <p:spPr/>
        <p:txBody>
          <a:bodyPr/>
          <a:lstStyle/>
          <a:p>
            <a:endParaRPr lang="en-US"/>
          </a:p>
        </p:txBody>
      </p:sp>
      <p:sp>
        <p:nvSpPr>
          <p:cNvPr id="15" name="Text Placeholder 14">
            <a:extLst>
              <a:ext uri="{FF2B5EF4-FFF2-40B4-BE49-F238E27FC236}">
                <a16:creationId xmlns:a16="http://schemas.microsoft.com/office/drawing/2014/main" id="{C8249FD8-847B-B399-C2F0-37DF194CA220}"/>
              </a:ext>
            </a:extLst>
          </p:cNvPr>
          <p:cNvSpPr>
            <a:spLocks noGrp="1"/>
          </p:cNvSpPr>
          <p:nvPr>
            <p:ph type="body" sz="quarter" idx="151"/>
          </p:nvPr>
        </p:nvSpPr>
        <p:spPr/>
        <p:txBody>
          <a:bodyPr/>
          <a:lstStyle/>
          <a:p>
            <a:endParaRPr lang="en-US"/>
          </a:p>
        </p:txBody>
      </p:sp>
      <p:sp>
        <p:nvSpPr>
          <p:cNvPr id="16" name="Text Placeholder 15">
            <a:extLst>
              <a:ext uri="{FF2B5EF4-FFF2-40B4-BE49-F238E27FC236}">
                <a16:creationId xmlns:a16="http://schemas.microsoft.com/office/drawing/2014/main" id="{3F95DE36-EB4D-179C-D814-1B86528B8B2A}"/>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318058866"/>
      </p:ext>
    </p:extLst>
  </p:cSld>
  <p:clrMapOvr>
    <a:masterClrMapping/>
  </p:clrMapOvr>
</p:sld>
</file>

<file path=ppt/theme/theme1.xml><?xml version="1.0" encoding="utf-8"?>
<a:theme xmlns:a="http://schemas.openxmlformats.org/drawingml/2006/main" name="48x48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510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41</cp:revision>
  <dcterms:created xsi:type="dcterms:W3CDTF">2012-02-09T20:53:12Z</dcterms:created>
  <dcterms:modified xsi:type="dcterms:W3CDTF">2022-05-27T19:53:21Z</dcterms:modified>
  <cp:category>Research poster templates </cp:category>
</cp:coreProperties>
</file>