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61" r:id="rId2"/>
    <p:sldMasterId id="2147483659" r:id="rId3"/>
  </p:sldMasterIdLst>
  <p:notesMasterIdLst>
    <p:notesMasterId r:id="rId5"/>
  </p:notesMasterIdLst>
  <p:sldIdLst>
    <p:sldId id="258" r:id="rId4"/>
  </p:sldIdLst>
  <p:sldSz cx="32918400" cy="21945600"/>
  <p:notesSz cx="6858000" cy="9144000"/>
  <p:defaultText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p15:clr>
            <a:srgbClr val="A4A3A4"/>
          </p15:clr>
        </p15:guide>
        <p15:guide id="2" orient="horz" pos="192">
          <p15:clr>
            <a:srgbClr val="A4A3A4"/>
          </p15:clr>
        </p15:guide>
        <p15:guide id="3" orient="horz" pos="13176" userDrawn="1">
          <p15:clr>
            <a:srgbClr val="A4A3A4"/>
          </p15:clr>
        </p15:guide>
        <p15:guide id="4" orient="horz">
          <p15:clr>
            <a:srgbClr val="A4A3A4"/>
          </p15:clr>
        </p15:guide>
        <p15:guide id="5" pos="432" userDrawn="1">
          <p15:clr>
            <a:srgbClr val="A4A3A4"/>
          </p15:clr>
        </p15:guide>
        <p15:guide id="6" pos="203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20" autoAdjust="0"/>
    <p:restoredTop sz="94739" autoAdjust="0"/>
  </p:normalViewPr>
  <p:slideViewPr>
    <p:cSldViewPr snapToGrid="0" snapToObjects="1" showGuides="1">
      <p:cViewPr varScale="1">
        <p:scale>
          <a:sx n="65" d="100"/>
          <a:sy n="65" d="100"/>
        </p:scale>
        <p:origin x="1600" y="272"/>
      </p:cViewPr>
      <p:guideLst>
        <p:guide orient="horz" pos="2212"/>
        <p:guide orient="horz" pos="192"/>
        <p:guide orient="horz" pos="13176"/>
        <p:guide orient="horz"/>
        <p:guide pos="432"/>
        <p:guide pos="203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8/23/24</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784840913"/>
      </p:ext>
    </p:extLst>
  </p:cSld>
  <p:clrMap bg1="lt1" tx1="dk1" bg2="lt2" tx2="dk2" accent1="accent1" accent2="accent2" accent3="accent3" accent4="accent4" accent5="accent5" accent6="accent6" hlink="hlink" folHlink="folHlink"/>
  <p:notesStyle>
    <a:lvl1pPr marL="0" algn="l" defTabSz="3134552" rtl="0" eaLnBrk="1" latinLnBrk="0" hangingPunct="1">
      <a:defRPr sz="4100" kern="1200">
        <a:solidFill>
          <a:schemeClr val="tx1"/>
        </a:solidFill>
        <a:latin typeface="+mn-lt"/>
        <a:ea typeface="+mn-ea"/>
        <a:cs typeface="+mn-cs"/>
      </a:defRPr>
    </a:lvl1pPr>
    <a:lvl2pPr marL="1567277" algn="l" defTabSz="3134552" rtl="0" eaLnBrk="1" latinLnBrk="0" hangingPunct="1">
      <a:defRPr sz="4100" kern="1200">
        <a:solidFill>
          <a:schemeClr val="tx1"/>
        </a:solidFill>
        <a:latin typeface="+mn-lt"/>
        <a:ea typeface="+mn-ea"/>
        <a:cs typeface="+mn-cs"/>
      </a:defRPr>
    </a:lvl2pPr>
    <a:lvl3pPr marL="3134552" algn="l" defTabSz="3134552" rtl="0" eaLnBrk="1" latinLnBrk="0" hangingPunct="1">
      <a:defRPr sz="4100" kern="1200">
        <a:solidFill>
          <a:schemeClr val="tx1"/>
        </a:solidFill>
        <a:latin typeface="+mn-lt"/>
        <a:ea typeface="+mn-ea"/>
        <a:cs typeface="+mn-cs"/>
      </a:defRPr>
    </a:lvl3pPr>
    <a:lvl4pPr marL="4701829" algn="l" defTabSz="3134552" rtl="0" eaLnBrk="1" latinLnBrk="0" hangingPunct="1">
      <a:defRPr sz="4100" kern="1200">
        <a:solidFill>
          <a:schemeClr val="tx1"/>
        </a:solidFill>
        <a:latin typeface="+mn-lt"/>
        <a:ea typeface="+mn-ea"/>
        <a:cs typeface="+mn-cs"/>
      </a:defRPr>
    </a:lvl4pPr>
    <a:lvl5pPr marL="6269105" algn="l" defTabSz="3134552" rtl="0" eaLnBrk="1" latinLnBrk="0" hangingPunct="1">
      <a:defRPr sz="4100" kern="1200">
        <a:solidFill>
          <a:schemeClr val="tx1"/>
        </a:solidFill>
        <a:latin typeface="+mn-lt"/>
        <a:ea typeface="+mn-ea"/>
        <a:cs typeface="+mn-cs"/>
      </a:defRPr>
    </a:lvl5pPr>
    <a:lvl6pPr marL="7836382" algn="l" defTabSz="3134552" rtl="0" eaLnBrk="1" latinLnBrk="0" hangingPunct="1">
      <a:defRPr sz="4100" kern="1200">
        <a:solidFill>
          <a:schemeClr val="tx1"/>
        </a:solidFill>
        <a:latin typeface="+mn-lt"/>
        <a:ea typeface="+mn-ea"/>
        <a:cs typeface="+mn-cs"/>
      </a:defRPr>
    </a:lvl6pPr>
    <a:lvl7pPr marL="9403659" algn="l" defTabSz="3134552" rtl="0" eaLnBrk="1" latinLnBrk="0" hangingPunct="1">
      <a:defRPr sz="4100" kern="1200">
        <a:solidFill>
          <a:schemeClr val="tx1"/>
        </a:solidFill>
        <a:latin typeface="+mn-lt"/>
        <a:ea typeface="+mn-ea"/>
        <a:cs typeface="+mn-cs"/>
      </a:defRPr>
    </a:lvl7pPr>
    <a:lvl8pPr marL="10970935" algn="l" defTabSz="3134552" rtl="0" eaLnBrk="1" latinLnBrk="0" hangingPunct="1">
      <a:defRPr sz="4100" kern="1200">
        <a:solidFill>
          <a:schemeClr val="tx1"/>
        </a:solidFill>
        <a:latin typeface="+mn-lt"/>
        <a:ea typeface="+mn-ea"/>
        <a:cs typeface="+mn-cs"/>
      </a:defRPr>
    </a:lvl8pPr>
    <a:lvl9pPr marL="12538212" algn="l" defTabSz="3134552"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 4 - Columns - 48x72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4002937"/>
            <a:ext cx="7528852"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3" y="3556659"/>
            <a:ext cx="7518797" cy="439660"/>
          </a:xfrm>
          <a:prstGeom prst="rect">
            <a:avLst/>
          </a:prstGeom>
          <a:solidFill>
            <a:schemeClr val="accent5">
              <a:lumMod val="50000"/>
            </a:schemeClr>
          </a:solidFill>
        </p:spPr>
        <p:txBody>
          <a:bodyPr wrap="square" lIns="65304" tIns="65304" rIns="65304" bIns="65304"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2023504"/>
            <a:ext cx="7529730"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1541482"/>
            <a:ext cx="7518796" cy="439660"/>
          </a:xfrm>
          <a:prstGeom prst="rect">
            <a:avLst/>
          </a:prstGeom>
          <a:solidFill>
            <a:schemeClr val="accent5">
              <a:lumMod val="50000"/>
            </a:schemeClr>
          </a:solidFill>
        </p:spPr>
        <p:txBody>
          <a:bodyPr wrap="square" lIns="65304" tIns="65304" rIns="65304" bIns="65304"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add)  OBJECTIVES</a:t>
            </a:r>
          </a:p>
        </p:txBody>
      </p:sp>
      <p:sp>
        <p:nvSpPr>
          <p:cNvPr id="21" name="Text Placeholder 3"/>
          <p:cNvSpPr>
            <a:spLocks noGrp="1"/>
          </p:cNvSpPr>
          <p:nvPr>
            <p:ph type="body" sz="quarter" idx="21" hasCustomPrompt="1"/>
          </p:nvPr>
        </p:nvSpPr>
        <p:spPr>
          <a:xfrm>
            <a:off x="16708083" y="4054795"/>
            <a:ext cx="7517915"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6708083" y="3556659"/>
            <a:ext cx="7517915" cy="439660"/>
          </a:xfrm>
          <a:prstGeom prst="rect">
            <a:avLst/>
          </a:prstGeom>
          <a:solidFill>
            <a:schemeClr val="accent5">
              <a:lumMod val="50000"/>
            </a:schemeClr>
          </a:solidFill>
        </p:spPr>
        <p:txBody>
          <a:bodyPr wrap="square" lIns="65304" tIns="65304" rIns="65304" bIns="65304"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8698762" y="4002937"/>
            <a:ext cx="7517915"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8694000" y="3556659"/>
            <a:ext cx="7522313" cy="439660"/>
          </a:xfrm>
          <a:prstGeom prst="rect">
            <a:avLst/>
          </a:prstGeom>
          <a:solidFill>
            <a:schemeClr val="accent5">
              <a:lumMod val="50000"/>
            </a:schemeClr>
          </a:solidFill>
        </p:spPr>
        <p:txBody>
          <a:bodyPr wrap="square" lIns="65304" tIns="65304" rIns="65304" bIns="65304"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add)  RESULTS</a:t>
            </a:r>
          </a:p>
        </p:txBody>
      </p:sp>
      <p:sp>
        <p:nvSpPr>
          <p:cNvPr id="25" name="Text Placeholder 5"/>
          <p:cNvSpPr>
            <a:spLocks noGrp="1"/>
          </p:cNvSpPr>
          <p:nvPr>
            <p:ph type="body" sz="quarter" idx="25" hasCustomPrompt="1"/>
          </p:nvPr>
        </p:nvSpPr>
        <p:spPr>
          <a:xfrm>
            <a:off x="24669750" y="3556659"/>
            <a:ext cx="7520405" cy="439660"/>
          </a:xfrm>
          <a:prstGeom prst="rect">
            <a:avLst/>
          </a:prstGeom>
          <a:solidFill>
            <a:schemeClr val="accent5">
              <a:lumMod val="50000"/>
            </a:schemeClr>
          </a:solidFill>
        </p:spPr>
        <p:txBody>
          <a:bodyPr wrap="square" lIns="65304" tIns="65304" rIns="65304" bIns="65304"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add)  CONCLUSIONS</a:t>
            </a:r>
          </a:p>
        </p:txBody>
      </p:sp>
      <p:sp>
        <p:nvSpPr>
          <p:cNvPr id="26" name="Text Placeholder 3"/>
          <p:cNvSpPr>
            <a:spLocks noGrp="1"/>
          </p:cNvSpPr>
          <p:nvPr>
            <p:ph type="body" sz="quarter" idx="26" hasCustomPrompt="1"/>
          </p:nvPr>
        </p:nvSpPr>
        <p:spPr>
          <a:xfrm>
            <a:off x="24669750" y="4002937"/>
            <a:ext cx="7520405"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669750" y="11520077"/>
            <a:ext cx="7520405" cy="439660"/>
          </a:xfrm>
          <a:prstGeom prst="rect">
            <a:avLst/>
          </a:prstGeom>
          <a:solidFill>
            <a:schemeClr val="accent5">
              <a:lumMod val="50000"/>
            </a:schemeClr>
          </a:solidFill>
        </p:spPr>
        <p:txBody>
          <a:bodyPr wrap="square" lIns="65304" tIns="65304" rIns="65304" bIns="65304"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add)  REFERENCES</a:t>
            </a:r>
          </a:p>
        </p:txBody>
      </p:sp>
      <p:sp>
        <p:nvSpPr>
          <p:cNvPr id="28" name="Text Placeholder 3"/>
          <p:cNvSpPr>
            <a:spLocks noGrp="1"/>
          </p:cNvSpPr>
          <p:nvPr>
            <p:ph type="body" sz="quarter" idx="28" hasCustomPrompt="1"/>
          </p:nvPr>
        </p:nvSpPr>
        <p:spPr>
          <a:xfrm>
            <a:off x="24665977" y="11966354"/>
            <a:ext cx="7523192" cy="545148"/>
          </a:xfrm>
          <a:prstGeom prst="rect">
            <a:avLst/>
          </a:prstGeom>
        </p:spPr>
        <p:txBody>
          <a:bodyPr wrap="square" lIns="163258" tIns="163258" rIns="163258" bIns="163258" anchor="t" anchorCtr="0">
            <a:spAutoFit/>
          </a:bodyPr>
          <a:lstStyle>
            <a:lvl1pPr marL="0" indent="0">
              <a:buNone/>
              <a:tabLst/>
              <a:defRPr sz="14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669750" y="17108617"/>
            <a:ext cx="7520405" cy="439660"/>
          </a:xfrm>
          <a:prstGeom prst="rect">
            <a:avLst/>
          </a:prstGeom>
          <a:solidFill>
            <a:schemeClr val="accent5">
              <a:lumMod val="50000"/>
            </a:schemeClr>
          </a:solidFill>
        </p:spPr>
        <p:txBody>
          <a:bodyPr wrap="square" lIns="65304" tIns="65304" rIns="65304" bIns="65304"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4669751" y="17612045"/>
            <a:ext cx="7523192"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50" hasCustomPrompt="1"/>
          </p:nvPr>
        </p:nvSpPr>
        <p:spPr>
          <a:xfrm>
            <a:off x="4378036" y="1173540"/>
            <a:ext cx="24162328" cy="523220"/>
          </a:xfrm>
          <a:prstGeom prst="rect">
            <a:avLst/>
          </a:prstGeom>
        </p:spPr>
        <p:txBody>
          <a:bodyPr anchor="t" anchorCtr="0">
            <a:spAutoFit/>
          </a:bodyPr>
          <a:lstStyle>
            <a:lvl1pPr marL="0" indent="0" algn="ctr">
              <a:buFontTx/>
              <a:buNone/>
              <a:defRPr sz="28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4" name="Text Placeholder 76"/>
          <p:cNvSpPr>
            <a:spLocks noGrp="1"/>
          </p:cNvSpPr>
          <p:nvPr>
            <p:ph type="body" sz="quarter" idx="184" hasCustomPrompt="1"/>
          </p:nvPr>
        </p:nvSpPr>
        <p:spPr>
          <a:xfrm>
            <a:off x="4378036" y="1864724"/>
            <a:ext cx="24162328" cy="400110"/>
          </a:xfrm>
          <a:prstGeom prst="rect">
            <a:avLst/>
          </a:prstGeom>
        </p:spPr>
        <p:txBody>
          <a:bodyPr anchor="t" anchorCtr="0">
            <a:spAutoFit/>
          </a:bodyPr>
          <a:lstStyle>
            <a:lvl1pPr marL="0" indent="0" algn="ctr">
              <a:buFontTx/>
              <a:buNone/>
              <a:defRPr sz="20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85" hasCustomPrompt="1"/>
          </p:nvPr>
        </p:nvSpPr>
        <p:spPr>
          <a:xfrm>
            <a:off x="4378036" y="236135"/>
            <a:ext cx="24162328" cy="769441"/>
          </a:xfrm>
          <a:prstGeom prst="rect">
            <a:avLst/>
          </a:prstGeom>
        </p:spPr>
        <p:txBody>
          <a:bodyPr anchor="t" anchorCtr="0">
            <a:spAutoFit/>
          </a:bodyPr>
          <a:lstStyle>
            <a:lvl1pPr marL="0" indent="0" algn="ctr">
              <a:buFontTx/>
              <a:buNone/>
              <a:defRPr sz="44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6912" userDrawn="1">
          <p15:clr>
            <a:srgbClr val="FBAE40"/>
          </p15:clr>
        </p15:guide>
        <p15:guide id="2" pos="408" userDrawn="1">
          <p15:clr>
            <a:srgbClr val="FBAE40"/>
          </p15:clr>
        </p15:guide>
        <p15:guide id="3" pos="20313" userDrawn="1">
          <p15:clr>
            <a:srgbClr val="FBAE40"/>
          </p15:clr>
        </p15:guide>
        <p15:guide id="4" pos="5172" userDrawn="1">
          <p15:clr>
            <a:srgbClr val="FBAE40"/>
          </p15:clr>
        </p15:guide>
        <p15:guide id="5" pos="5454" userDrawn="1">
          <p15:clr>
            <a:srgbClr val="FBAE40"/>
          </p15:clr>
        </p15:guide>
        <p15:guide id="6" pos="10215" userDrawn="1">
          <p15:clr>
            <a:srgbClr val="FBAE40"/>
          </p15:clr>
        </p15:guide>
        <p15:guide id="7" pos="10509" userDrawn="1">
          <p15:clr>
            <a:srgbClr val="FBAE40"/>
          </p15:clr>
        </p15:guide>
        <p15:guide id="8" pos="15258" userDrawn="1">
          <p15:clr>
            <a:srgbClr val="FBAE40"/>
          </p15:clr>
        </p15:guide>
        <p15:guide id="9" pos="155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8x72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4002937"/>
            <a:ext cx="10193458"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3" y="3556659"/>
            <a:ext cx="10179845" cy="439660"/>
          </a:xfrm>
          <a:prstGeom prst="rect">
            <a:avLst/>
          </a:prstGeom>
          <a:solidFill>
            <a:schemeClr val="accent5">
              <a:lumMod val="50000"/>
            </a:schemeClr>
          </a:solidFill>
        </p:spPr>
        <p:txBody>
          <a:bodyPr wrap="square" lIns="65304" tIns="65304" rIns="65304" bIns="65304"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2023504"/>
            <a:ext cx="10194648"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1541482"/>
            <a:ext cx="10179844" cy="439660"/>
          </a:xfrm>
          <a:prstGeom prst="rect">
            <a:avLst/>
          </a:prstGeom>
          <a:solidFill>
            <a:schemeClr val="accent5">
              <a:lumMod val="50000"/>
            </a:schemeClr>
          </a:solidFill>
        </p:spPr>
        <p:txBody>
          <a:bodyPr wrap="square" lIns="65304" tIns="65304" rIns="65304" bIns="65304"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7" y="14259907"/>
            <a:ext cx="10178651"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7" y="13761771"/>
            <a:ext cx="10178651" cy="439660"/>
          </a:xfrm>
          <a:prstGeom prst="rect">
            <a:avLst/>
          </a:prstGeom>
          <a:solidFill>
            <a:schemeClr val="accent5">
              <a:lumMod val="50000"/>
            </a:schemeClr>
          </a:solidFill>
        </p:spPr>
        <p:txBody>
          <a:bodyPr wrap="square" lIns="65304" tIns="65304" rIns="65304" bIns="65304"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1" y="4002937"/>
            <a:ext cx="10178651"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6899" y="3556659"/>
            <a:ext cx="10184606" cy="439660"/>
          </a:xfrm>
          <a:prstGeom prst="rect">
            <a:avLst/>
          </a:prstGeom>
          <a:solidFill>
            <a:schemeClr val="accent5">
              <a:lumMod val="50000"/>
            </a:schemeClr>
          </a:solidFill>
        </p:spPr>
        <p:txBody>
          <a:bodyPr wrap="square" lIns="65304" tIns="65304" rIns="65304" bIns="65304"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6" y="3556659"/>
            <a:ext cx="10182022" cy="439660"/>
          </a:xfrm>
          <a:prstGeom prst="rect">
            <a:avLst/>
          </a:prstGeom>
          <a:solidFill>
            <a:schemeClr val="accent5">
              <a:lumMod val="50000"/>
            </a:schemeClr>
          </a:solidFill>
        </p:spPr>
        <p:txBody>
          <a:bodyPr wrap="square" lIns="65304" tIns="65304" rIns="65304" bIns="65304"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6" y="4002937"/>
            <a:ext cx="10182022"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6" y="11520077"/>
            <a:ext cx="10182022" cy="439660"/>
          </a:xfrm>
          <a:prstGeom prst="rect">
            <a:avLst/>
          </a:prstGeom>
          <a:solidFill>
            <a:schemeClr val="accent5">
              <a:lumMod val="50000"/>
            </a:schemeClr>
          </a:solidFill>
        </p:spPr>
        <p:txBody>
          <a:bodyPr wrap="square" lIns="65304" tIns="65304" rIns="65304" bIns="65304"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3" y="11966354"/>
            <a:ext cx="10185796" cy="545148"/>
          </a:xfrm>
          <a:prstGeom prst="rect">
            <a:avLst/>
          </a:prstGeom>
        </p:spPr>
        <p:txBody>
          <a:bodyPr wrap="square" lIns="163258" tIns="163258" rIns="163258" bIns="163258" anchor="t" anchorCtr="0">
            <a:spAutoFit/>
          </a:bodyPr>
          <a:lstStyle>
            <a:lvl1pPr marL="0" indent="0">
              <a:buNone/>
              <a:tabLst/>
              <a:defRPr sz="14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6" y="17108617"/>
            <a:ext cx="10182022" cy="439660"/>
          </a:xfrm>
          <a:prstGeom prst="rect">
            <a:avLst/>
          </a:prstGeom>
          <a:solidFill>
            <a:schemeClr val="accent5">
              <a:lumMod val="50000"/>
            </a:schemeClr>
          </a:solidFill>
        </p:spPr>
        <p:txBody>
          <a:bodyPr wrap="square" lIns="65304" tIns="65304" rIns="65304" bIns="65304"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7612045"/>
            <a:ext cx="10185796"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50" hasCustomPrompt="1"/>
          </p:nvPr>
        </p:nvSpPr>
        <p:spPr>
          <a:xfrm>
            <a:off x="4378036" y="1173540"/>
            <a:ext cx="24162328" cy="523220"/>
          </a:xfrm>
          <a:prstGeom prst="rect">
            <a:avLst/>
          </a:prstGeom>
        </p:spPr>
        <p:txBody>
          <a:bodyPr anchor="t" anchorCtr="0">
            <a:spAutoFit/>
          </a:bodyPr>
          <a:lstStyle>
            <a:lvl1pPr marL="0" indent="0" algn="ctr">
              <a:buFontTx/>
              <a:buNone/>
              <a:defRPr sz="28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4" name="Text Placeholder 76"/>
          <p:cNvSpPr>
            <a:spLocks noGrp="1"/>
          </p:cNvSpPr>
          <p:nvPr>
            <p:ph type="body" sz="quarter" idx="184" hasCustomPrompt="1"/>
          </p:nvPr>
        </p:nvSpPr>
        <p:spPr>
          <a:xfrm>
            <a:off x="4378036" y="1864724"/>
            <a:ext cx="24162328" cy="400110"/>
          </a:xfrm>
          <a:prstGeom prst="rect">
            <a:avLst/>
          </a:prstGeom>
        </p:spPr>
        <p:txBody>
          <a:bodyPr anchor="t" anchorCtr="0">
            <a:spAutoFit/>
          </a:bodyPr>
          <a:lstStyle>
            <a:lvl1pPr marL="0" indent="0" algn="ctr">
              <a:buFontTx/>
              <a:buNone/>
              <a:defRPr sz="20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85" hasCustomPrompt="1"/>
          </p:nvPr>
        </p:nvSpPr>
        <p:spPr>
          <a:xfrm>
            <a:off x="4378036" y="236135"/>
            <a:ext cx="24162328" cy="769441"/>
          </a:xfrm>
          <a:prstGeom prst="rect">
            <a:avLst/>
          </a:prstGeom>
        </p:spPr>
        <p:txBody>
          <a:bodyPr anchor="t" anchorCtr="0">
            <a:spAutoFit/>
          </a:bodyPr>
          <a:lstStyle>
            <a:lvl1pPr marL="0" indent="0" algn="ctr">
              <a:buFontTx/>
              <a:buNone/>
              <a:defRPr sz="44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25429613"/>
      </p:ext>
    </p:extLst>
  </p:cSld>
  <p:clrMapOvr>
    <a:masterClrMapping/>
  </p:clrMapOvr>
  <p:extLst>
    <p:ext uri="{DCECCB84-F9BA-43D5-87BE-67443E8EF086}">
      <p15:sldGuideLst xmlns:p15="http://schemas.microsoft.com/office/powerpoint/2012/main">
        <p15:guide id="1" orient="horz" pos="6912" userDrawn="1">
          <p15:clr>
            <a:srgbClr val="FBAE40"/>
          </p15:clr>
        </p15:guide>
        <p15:guide id="2" pos="103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4002937"/>
            <a:ext cx="10193458"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3" y="3510493"/>
            <a:ext cx="10179845"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2023504"/>
            <a:ext cx="10194648"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1495316"/>
            <a:ext cx="10179844"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7" y="14259907"/>
            <a:ext cx="10178651"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7" y="13715605"/>
            <a:ext cx="10178651"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1" y="4002937"/>
            <a:ext cx="10178651"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6899" y="3510493"/>
            <a:ext cx="10184606"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6" y="3510493"/>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6" y="4002937"/>
            <a:ext cx="10182022"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6" y="11473911"/>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3" y="11966354"/>
            <a:ext cx="10185796" cy="606704"/>
          </a:xfrm>
          <a:prstGeom prst="rect">
            <a:avLst/>
          </a:prstGeom>
        </p:spPr>
        <p:txBody>
          <a:bodyPr wrap="square" lIns="163258" tIns="163258" rIns="163258" bIns="163258">
            <a:spAutoFit/>
          </a:bodyPr>
          <a:lstStyle>
            <a:lvl1pPr marL="0" indent="0">
              <a:buNone/>
              <a:tabLst/>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6" y="17062451"/>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7612045"/>
            <a:ext cx="10185796"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50" hasCustomPrompt="1"/>
          </p:nvPr>
        </p:nvSpPr>
        <p:spPr>
          <a:xfrm>
            <a:off x="4378036" y="1522268"/>
            <a:ext cx="24162328" cy="805296"/>
          </a:xfrm>
          <a:prstGeom prst="rect">
            <a:avLst/>
          </a:prstGeom>
        </p:spPr>
        <p:txBody>
          <a:bodyPr>
            <a:norm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4" name="Text Placeholder 76"/>
          <p:cNvSpPr>
            <a:spLocks noGrp="1"/>
          </p:cNvSpPr>
          <p:nvPr>
            <p:ph type="body" sz="quarter" idx="184" hasCustomPrompt="1"/>
          </p:nvPr>
        </p:nvSpPr>
        <p:spPr>
          <a:xfrm>
            <a:off x="4378036" y="2305475"/>
            <a:ext cx="24162328" cy="634555"/>
          </a:xfrm>
          <a:prstGeom prst="rect">
            <a:avLst/>
          </a:prstGeom>
        </p:spPr>
        <p:txBody>
          <a:bodyPr>
            <a:normAutofit/>
          </a:bodyPr>
          <a:lstStyle>
            <a:lvl1pPr marL="0" indent="0"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85" hasCustomPrompt="1"/>
          </p:nvPr>
        </p:nvSpPr>
        <p:spPr>
          <a:xfrm>
            <a:off x="4378036" y="319262"/>
            <a:ext cx="24162328" cy="1203006"/>
          </a:xfrm>
          <a:prstGeom prst="rect">
            <a:avLst/>
          </a:prstGeom>
        </p:spPr>
        <p:txBody>
          <a:bodyPr>
            <a:normAutofit/>
          </a:bodyPr>
          <a:lstStyle>
            <a:lvl1pPr marL="0" indent="0" algn="ctr">
              <a:buFontTx/>
              <a:buNone/>
              <a:defRPr sz="72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353353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106D10-20E6-2F4F-BD6E-F61B8B57E75B}"/>
              </a:ext>
            </a:extLst>
          </p:cNvPr>
          <p:cNvSpPr/>
          <p:nvPr userDrawn="1"/>
        </p:nvSpPr>
        <p:spPr>
          <a:xfrm>
            <a:off x="0" y="21104225"/>
            <a:ext cx="32918400" cy="8413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4"/>
          <p:cNvSpPr txBox="1">
            <a:spLocks noChangeArrowheads="1"/>
          </p:cNvSpPr>
          <p:nvPr userDrawn="1"/>
        </p:nvSpPr>
        <p:spPr bwMode="auto">
          <a:xfrm>
            <a:off x="668485" y="21399548"/>
            <a:ext cx="1885950" cy="250727"/>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D6ADC363-9DE1-CC42-9187-038EEE9EB351}"/>
              </a:ext>
            </a:extLst>
          </p:cNvPr>
          <p:cNvGraphicFramePr>
            <a:graphicFrameLocks noGrp="1"/>
          </p:cNvGraphicFramePr>
          <p:nvPr userDrawn="1">
            <p:extLst>
              <p:ext uri="{D42A27DB-BD31-4B8C-83A1-F6EECF244321}">
                <p14:modId xmlns:p14="http://schemas.microsoft.com/office/powerpoint/2010/main" val="2970334486"/>
              </p:ext>
            </p:extLst>
          </p:nvPr>
        </p:nvGraphicFramePr>
        <p:xfrm>
          <a:off x="-6404644" y="65314"/>
          <a:ext cx="6099844" cy="21896427"/>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0681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08924">
                <a:tc gridSpan="2">
                  <a:txBody>
                    <a:bodyPr/>
                    <a:lstStyle/>
                    <a:p>
                      <a:pPr defTabSz="3765639"/>
                      <a:r>
                        <a:rPr lang="en-US" sz="1400" i="0" dirty="0">
                          <a:solidFill>
                            <a:srgbClr val="D9D9D9"/>
                          </a:solidFill>
                          <a:latin typeface="Arial"/>
                          <a:cs typeface="Arial"/>
                        </a:rPr>
                        <a:t>This PowerPoint template produces a </a:t>
                      </a:r>
                      <a:r>
                        <a:rPr lang="en-US" sz="1400" i="0" dirty="0">
                          <a:solidFill>
                            <a:srgbClr val="FFC000"/>
                          </a:solidFill>
                          <a:latin typeface="Arial"/>
                          <a:cs typeface="Arial"/>
                        </a:rPr>
                        <a:t>48"x72"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1849">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presentation poster</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72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36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63 wide</a:t>
                      </a:r>
                    </a:p>
                  </a:txBody>
                  <a:tcPr marL="182880" marT="137160">
                    <a:solidFill>
                      <a:srgbClr val="010101"/>
                    </a:solidFill>
                  </a:tcPr>
                </a:tc>
                <a:extLst>
                  <a:ext uri="{0D108BD9-81ED-4DB2-BD59-A6C34878D82A}">
                    <a16:rowId xmlns:a16="http://schemas.microsoft.com/office/drawing/2014/main" val="10008"/>
                  </a:ext>
                </a:extLst>
              </a:tr>
              <a:tr h="3048984">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59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0387">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6029">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0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4639">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372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280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DBF19A92-AB11-BE40-A60E-D1F9930BEBB6}"/>
              </a:ext>
            </a:extLst>
          </p:cNvPr>
          <p:cNvGraphicFramePr>
            <a:graphicFrameLocks noGrp="1"/>
          </p:cNvGraphicFramePr>
          <p:nvPr userDrawn="1">
            <p:extLst>
              <p:ext uri="{D42A27DB-BD31-4B8C-83A1-F6EECF244321}">
                <p14:modId xmlns:p14="http://schemas.microsoft.com/office/powerpoint/2010/main" val="2259244064"/>
              </p:ext>
            </p:extLst>
          </p:nvPr>
        </p:nvGraphicFramePr>
        <p:xfrm>
          <a:off x="33273785" y="-163285"/>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90022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2022</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6" name="Group 5">
            <a:extLst>
              <a:ext uri="{FF2B5EF4-FFF2-40B4-BE49-F238E27FC236}">
                <a16:creationId xmlns:a16="http://schemas.microsoft.com/office/drawing/2014/main" id="{EF1485F1-B9F8-822D-51DA-9E8F1B914DC8}"/>
              </a:ext>
            </a:extLst>
          </p:cNvPr>
          <p:cNvGrpSpPr/>
          <p:nvPr userDrawn="1"/>
        </p:nvGrpSpPr>
        <p:grpSpPr>
          <a:xfrm>
            <a:off x="-1" y="0"/>
            <a:ext cx="32918399" cy="3186545"/>
            <a:chOff x="0" y="-1"/>
            <a:chExt cx="12192000" cy="1219223"/>
          </a:xfrm>
        </p:grpSpPr>
        <p:sp>
          <p:nvSpPr>
            <p:cNvPr id="7" name="Document 6">
              <a:extLst>
                <a:ext uri="{FF2B5EF4-FFF2-40B4-BE49-F238E27FC236}">
                  <a16:creationId xmlns:a16="http://schemas.microsoft.com/office/drawing/2014/main" id="{A3C04D29-0803-CD36-EAFC-B22D432F217E}"/>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cument 7">
              <a:extLst>
                <a:ext uri="{FF2B5EF4-FFF2-40B4-BE49-F238E27FC236}">
                  <a16:creationId xmlns:a16="http://schemas.microsoft.com/office/drawing/2014/main" id="{4AEBD280-2558-C7DC-F425-98D23CFCBF60}"/>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106D10-20E6-2F4F-BD6E-F61B8B57E75B}"/>
              </a:ext>
            </a:extLst>
          </p:cNvPr>
          <p:cNvSpPr/>
          <p:nvPr userDrawn="1"/>
        </p:nvSpPr>
        <p:spPr>
          <a:xfrm>
            <a:off x="0" y="21104225"/>
            <a:ext cx="32918400" cy="8413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4"/>
          <p:cNvSpPr txBox="1">
            <a:spLocks noChangeArrowheads="1"/>
          </p:cNvSpPr>
          <p:nvPr userDrawn="1"/>
        </p:nvSpPr>
        <p:spPr bwMode="auto">
          <a:xfrm>
            <a:off x="668485" y="21399548"/>
            <a:ext cx="1885950" cy="250727"/>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D6ADC363-9DE1-CC42-9187-038EEE9EB351}"/>
              </a:ext>
            </a:extLst>
          </p:cNvPr>
          <p:cNvGraphicFramePr>
            <a:graphicFrameLocks noGrp="1"/>
          </p:cNvGraphicFramePr>
          <p:nvPr userDrawn="1">
            <p:extLst>
              <p:ext uri="{D42A27DB-BD31-4B8C-83A1-F6EECF244321}">
                <p14:modId xmlns:p14="http://schemas.microsoft.com/office/powerpoint/2010/main" val="2970334486"/>
              </p:ext>
            </p:extLst>
          </p:nvPr>
        </p:nvGraphicFramePr>
        <p:xfrm>
          <a:off x="-6404644" y="65314"/>
          <a:ext cx="6099844" cy="21896427"/>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0681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08924">
                <a:tc gridSpan="2">
                  <a:txBody>
                    <a:bodyPr/>
                    <a:lstStyle/>
                    <a:p>
                      <a:pPr defTabSz="3765639"/>
                      <a:r>
                        <a:rPr lang="en-US" sz="1400" i="0" dirty="0">
                          <a:solidFill>
                            <a:srgbClr val="D9D9D9"/>
                          </a:solidFill>
                          <a:latin typeface="Arial"/>
                          <a:cs typeface="Arial"/>
                        </a:rPr>
                        <a:t>This PowerPoint template produces a </a:t>
                      </a:r>
                      <a:r>
                        <a:rPr lang="en-US" sz="1400" i="0" dirty="0">
                          <a:solidFill>
                            <a:srgbClr val="FFC000"/>
                          </a:solidFill>
                          <a:latin typeface="Arial"/>
                          <a:cs typeface="Arial"/>
                        </a:rPr>
                        <a:t>48"x72"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1849">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presentation poster</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72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36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63 wide</a:t>
                      </a:r>
                    </a:p>
                  </a:txBody>
                  <a:tcPr marL="182880" marT="137160">
                    <a:solidFill>
                      <a:srgbClr val="010101"/>
                    </a:solidFill>
                  </a:tcPr>
                </a:tc>
                <a:extLst>
                  <a:ext uri="{0D108BD9-81ED-4DB2-BD59-A6C34878D82A}">
                    <a16:rowId xmlns:a16="http://schemas.microsoft.com/office/drawing/2014/main" val="10008"/>
                  </a:ext>
                </a:extLst>
              </a:tr>
              <a:tr h="3048984">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59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0387">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6029">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0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4639">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372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280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DBF19A92-AB11-BE40-A60E-D1F9930BEBB6}"/>
              </a:ext>
            </a:extLst>
          </p:cNvPr>
          <p:cNvGraphicFramePr>
            <a:graphicFrameLocks noGrp="1"/>
          </p:cNvGraphicFramePr>
          <p:nvPr userDrawn="1">
            <p:extLst>
              <p:ext uri="{D42A27DB-BD31-4B8C-83A1-F6EECF244321}">
                <p14:modId xmlns:p14="http://schemas.microsoft.com/office/powerpoint/2010/main" val="2259244064"/>
              </p:ext>
            </p:extLst>
          </p:nvPr>
        </p:nvGraphicFramePr>
        <p:xfrm>
          <a:off x="33273785" y="-163285"/>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90022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2022</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6" name="Group 5">
            <a:extLst>
              <a:ext uri="{FF2B5EF4-FFF2-40B4-BE49-F238E27FC236}">
                <a16:creationId xmlns:a16="http://schemas.microsoft.com/office/drawing/2014/main" id="{EF1485F1-B9F8-822D-51DA-9E8F1B914DC8}"/>
              </a:ext>
            </a:extLst>
          </p:cNvPr>
          <p:cNvGrpSpPr/>
          <p:nvPr userDrawn="1"/>
        </p:nvGrpSpPr>
        <p:grpSpPr>
          <a:xfrm>
            <a:off x="-1" y="0"/>
            <a:ext cx="32918399" cy="3186545"/>
            <a:chOff x="0" y="-1"/>
            <a:chExt cx="12192000" cy="1219223"/>
          </a:xfrm>
        </p:grpSpPr>
        <p:sp>
          <p:nvSpPr>
            <p:cNvPr id="7" name="Document 6">
              <a:extLst>
                <a:ext uri="{FF2B5EF4-FFF2-40B4-BE49-F238E27FC236}">
                  <a16:creationId xmlns:a16="http://schemas.microsoft.com/office/drawing/2014/main" id="{A3C04D29-0803-CD36-EAFC-B22D432F217E}"/>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cument 7">
              <a:extLst>
                <a:ext uri="{FF2B5EF4-FFF2-40B4-BE49-F238E27FC236}">
                  <a16:creationId xmlns:a16="http://schemas.microsoft.com/office/drawing/2014/main" id="{4AEBD280-2558-C7DC-F425-98D23CFCBF60}"/>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55421489"/>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 name="Text Box 14"/>
          <p:cNvSpPr txBox="1">
            <a:spLocks noChangeArrowheads="1"/>
          </p:cNvSpPr>
          <p:nvPr userDrawn="1"/>
        </p:nvSpPr>
        <p:spPr bwMode="auto">
          <a:xfrm>
            <a:off x="1333503" y="21528803"/>
            <a:ext cx="1885950" cy="250727"/>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94776725"/>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A3971C-6643-2048-4C3D-78723B63268D}"/>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4E602818-2BCB-4FE5-2693-3647F12AC594}"/>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B2C1AC26-9791-9CBF-57A9-237B297621BD}"/>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2E343281-DDE2-C49A-85C3-C2B765104BED}"/>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A17CAE20-18CB-9E03-FF15-5050B1EA0E6E}"/>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2AF1D9C7-3C9A-D676-9195-487DF6130B45}"/>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E55EFD1F-76FB-F9AB-A50E-A7DD40E28F34}"/>
              </a:ext>
            </a:extLst>
          </p:cNvPr>
          <p:cNvSpPr>
            <a:spLocks noGrp="1"/>
          </p:cNvSpPr>
          <p:nvPr>
            <p:ph type="body" sz="quarter" idx="23"/>
          </p:nvPr>
        </p:nvSpPr>
        <p:spPr/>
        <p:txBody>
          <a:bodyPr/>
          <a:lstStyle/>
          <a:p>
            <a:endParaRPr lang="en-US"/>
          </a:p>
        </p:txBody>
      </p:sp>
      <p:sp>
        <p:nvSpPr>
          <p:cNvPr id="9" name="Text Placeholder 8">
            <a:extLst>
              <a:ext uri="{FF2B5EF4-FFF2-40B4-BE49-F238E27FC236}">
                <a16:creationId xmlns:a16="http://schemas.microsoft.com/office/drawing/2014/main" id="{1B8D8D15-A6C8-A049-90D7-3E4164928B92}"/>
              </a:ext>
            </a:extLst>
          </p:cNvPr>
          <p:cNvSpPr>
            <a:spLocks noGrp="1"/>
          </p:cNvSpPr>
          <p:nvPr>
            <p:ph type="body" sz="quarter" idx="24"/>
          </p:nvPr>
        </p:nvSpPr>
        <p:spPr/>
        <p:txBody>
          <a:bodyPr/>
          <a:lstStyle/>
          <a:p>
            <a:endParaRPr lang="en-US"/>
          </a:p>
        </p:txBody>
      </p:sp>
      <p:sp>
        <p:nvSpPr>
          <p:cNvPr id="10" name="Text Placeholder 9">
            <a:extLst>
              <a:ext uri="{FF2B5EF4-FFF2-40B4-BE49-F238E27FC236}">
                <a16:creationId xmlns:a16="http://schemas.microsoft.com/office/drawing/2014/main" id="{4AE0BB37-631A-396E-E0E9-4319896EED71}"/>
              </a:ext>
            </a:extLst>
          </p:cNvPr>
          <p:cNvSpPr>
            <a:spLocks noGrp="1"/>
          </p:cNvSpPr>
          <p:nvPr>
            <p:ph type="body" sz="quarter" idx="25"/>
          </p:nvPr>
        </p:nvSpPr>
        <p:spPr/>
        <p:txBody>
          <a:bodyPr/>
          <a:lstStyle/>
          <a:p>
            <a:endParaRPr lang="en-US"/>
          </a:p>
        </p:txBody>
      </p:sp>
      <p:sp>
        <p:nvSpPr>
          <p:cNvPr id="11" name="Text Placeholder 10">
            <a:extLst>
              <a:ext uri="{FF2B5EF4-FFF2-40B4-BE49-F238E27FC236}">
                <a16:creationId xmlns:a16="http://schemas.microsoft.com/office/drawing/2014/main" id="{C791A30E-F9A9-CE6F-55D6-039D6727F421}"/>
              </a:ext>
            </a:extLst>
          </p:cNvPr>
          <p:cNvSpPr>
            <a:spLocks noGrp="1"/>
          </p:cNvSpPr>
          <p:nvPr>
            <p:ph type="body" sz="quarter" idx="26"/>
          </p:nvPr>
        </p:nvSpPr>
        <p:spPr/>
        <p:txBody>
          <a:bodyPr/>
          <a:lstStyle/>
          <a:p>
            <a:endParaRPr lang="en-US"/>
          </a:p>
        </p:txBody>
      </p:sp>
      <p:sp>
        <p:nvSpPr>
          <p:cNvPr id="12" name="Text Placeholder 11">
            <a:extLst>
              <a:ext uri="{FF2B5EF4-FFF2-40B4-BE49-F238E27FC236}">
                <a16:creationId xmlns:a16="http://schemas.microsoft.com/office/drawing/2014/main" id="{A8DFE567-EE7F-DD9D-4E26-828B6F64BDE7}"/>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80F539F3-6359-278E-96DE-CDBA69D570C3}"/>
              </a:ext>
            </a:extLst>
          </p:cNvPr>
          <p:cNvSpPr>
            <a:spLocks noGrp="1"/>
          </p:cNvSpPr>
          <p:nvPr>
            <p:ph type="body" sz="quarter" idx="28"/>
          </p:nvPr>
        </p:nvSpPr>
        <p:spPr/>
        <p:txBody>
          <a:bodyPr/>
          <a:lstStyle/>
          <a:p>
            <a:endParaRPr lang="en-US"/>
          </a:p>
        </p:txBody>
      </p:sp>
      <p:sp>
        <p:nvSpPr>
          <p:cNvPr id="14" name="Text Placeholder 13">
            <a:extLst>
              <a:ext uri="{FF2B5EF4-FFF2-40B4-BE49-F238E27FC236}">
                <a16:creationId xmlns:a16="http://schemas.microsoft.com/office/drawing/2014/main" id="{891BEBEA-32DA-5257-9E93-F8C87B12F207}"/>
              </a:ext>
            </a:extLst>
          </p:cNvPr>
          <p:cNvSpPr>
            <a:spLocks noGrp="1"/>
          </p:cNvSpPr>
          <p:nvPr>
            <p:ph type="body" sz="quarter" idx="29"/>
          </p:nvPr>
        </p:nvSpPr>
        <p:spPr/>
        <p:txBody>
          <a:bodyPr/>
          <a:lstStyle/>
          <a:p>
            <a:endParaRPr lang="en-US"/>
          </a:p>
        </p:txBody>
      </p:sp>
      <p:sp>
        <p:nvSpPr>
          <p:cNvPr id="15" name="Text Placeholder 14">
            <a:extLst>
              <a:ext uri="{FF2B5EF4-FFF2-40B4-BE49-F238E27FC236}">
                <a16:creationId xmlns:a16="http://schemas.microsoft.com/office/drawing/2014/main" id="{59C43703-DF7D-9FB3-F49F-BE92E4201ECA}"/>
              </a:ext>
            </a:extLst>
          </p:cNvPr>
          <p:cNvSpPr>
            <a:spLocks noGrp="1"/>
          </p:cNvSpPr>
          <p:nvPr>
            <p:ph type="body" sz="quarter" idx="30"/>
          </p:nvPr>
        </p:nvSpPr>
        <p:spPr/>
        <p:txBody>
          <a:bodyPr/>
          <a:lstStyle/>
          <a:p>
            <a:endParaRPr lang="en-US"/>
          </a:p>
        </p:txBody>
      </p:sp>
      <p:sp>
        <p:nvSpPr>
          <p:cNvPr id="16" name="Text Placeholder 15">
            <a:extLst>
              <a:ext uri="{FF2B5EF4-FFF2-40B4-BE49-F238E27FC236}">
                <a16:creationId xmlns:a16="http://schemas.microsoft.com/office/drawing/2014/main" id="{1D8D0A8C-1F58-176A-61BB-A82806ECB13D}"/>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1A94CDFF-0A33-AEC5-F080-53C13FAD4D2E}"/>
              </a:ext>
            </a:extLst>
          </p:cNvPr>
          <p:cNvSpPr>
            <a:spLocks noGrp="1"/>
          </p:cNvSpPr>
          <p:nvPr>
            <p:ph type="body" sz="quarter" idx="184"/>
          </p:nvPr>
        </p:nvSpPr>
        <p:spPr/>
        <p:txBody>
          <a:bodyPr/>
          <a:lstStyle/>
          <a:p>
            <a:endParaRPr lang="en-US"/>
          </a:p>
        </p:txBody>
      </p:sp>
      <p:sp>
        <p:nvSpPr>
          <p:cNvPr id="18" name="Text Placeholder 17">
            <a:extLst>
              <a:ext uri="{FF2B5EF4-FFF2-40B4-BE49-F238E27FC236}">
                <a16:creationId xmlns:a16="http://schemas.microsoft.com/office/drawing/2014/main" id="{61FDE82A-8AE7-CA34-5B8C-642BF5534502}"/>
              </a:ext>
            </a:extLst>
          </p:cNvPr>
          <p:cNvSpPr>
            <a:spLocks noGrp="1"/>
          </p:cNvSpPr>
          <p:nvPr>
            <p:ph type="body" sz="quarter" idx="185"/>
          </p:nvPr>
        </p:nvSpPr>
        <p:spPr/>
        <p:txBody>
          <a:bodyPr/>
          <a:lstStyle/>
          <a:p>
            <a:endParaRPr lang="en-US"/>
          </a:p>
        </p:txBody>
      </p:sp>
    </p:spTree>
    <p:extLst>
      <p:ext uri="{BB962C8B-B14F-4D97-AF65-F5344CB8AC3E}">
        <p14:creationId xmlns:p14="http://schemas.microsoft.com/office/powerpoint/2010/main" val="783345000"/>
      </p:ext>
    </p:extLst>
  </p:cSld>
  <p:clrMapOvr>
    <a:masterClrMapping/>
  </p:clrMapOvr>
</p:sld>
</file>

<file path=ppt/theme/theme1.xml><?xml version="1.0" encoding="utf-8"?>
<a:theme xmlns:a="http://schemas.openxmlformats.org/drawingml/2006/main" name=" 4 - Columns - 48x72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48x72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PosterPresentations.com-48x72-Template</Template>
  <TotalTime>761</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vt:i4>
      </vt:variant>
    </vt:vector>
  </HeadingPairs>
  <TitlesOfParts>
    <vt:vector size="10" baseType="lpstr">
      <vt:lpstr>Arial</vt:lpstr>
      <vt:lpstr>Arial Black</vt:lpstr>
      <vt:lpstr>Calibri</vt:lpstr>
      <vt:lpstr>Century Gothic</vt:lpstr>
      <vt:lpstr>Times New Roman</vt:lpstr>
      <vt:lpstr>Trebuchet MS</vt:lpstr>
      <vt:lpstr> 4 - Columns - 48x72 template</vt:lpstr>
      <vt:lpstr>1_48x72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48x72 PowerPoint Presentation</dc:title>
  <dc:subject>Research poster presentation template </dc:subject>
  <dc:creator>PosterPresentations.com</dc:creator>
  <cp:keywords>48x72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38</cp:revision>
  <dcterms:created xsi:type="dcterms:W3CDTF">2012-02-09T21:09:21Z</dcterms:created>
  <dcterms:modified xsi:type="dcterms:W3CDTF">2024-08-23T22:47:19Z</dcterms:modified>
  <cp:category>Research poster templates </cp:category>
</cp:coreProperties>
</file>