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51920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6" autoAdjust="0"/>
    <p:restoredTop sz="94762" autoAdjust="0"/>
  </p:normalViewPr>
  <p:slideViewPr>
    <p:cSldViewPr snapToGrid="0" snapToObjects="1" showGuides="1">
      <p:cViewPr varScale="1">
        <p:scale>
          <a:sx n="22" d="100"/>
          <a:sy n="22" d="100"/>
        </p:scale>
        <p:origin x="2880" y="328"/>
      </p:cViewPr>
      <p:guideLst>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0CMx10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solidFill>
            <a:schemeClr val="accent5">
              <a:lumMod val="50000"/>
            </a:schemeClr>
          </a:solidFill>
        </p:spPr>
        <p:txBody>
          <a:bodyPr wrap="square" lIns="74996" tIns="74996" rIns="74996" bIns="74996" anchor="t" anchorCtr="0">
            <a:spAutoFit/>
          </a:bodyPr>
          <a:lstStyle>
            <a:lvl1pPr marL="0" indent="0" algn="ctr">
              <a:buNone/>
              <a:defRPr sz="33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Century Gothic" panose="020B0502020202020204" pitchFamily="34"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041170"/>
            <a:ext cx="18752664" cy="584775"/>
          </a:xfrm>
          <a:prstGeom prst="rect">
            <a:avLst/>
          </a:prstGeom>
        </p:spPr>
        <p:txBody>
          <a:bodyPr anchor="t" anchorCtr="0">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1864773"/>
            <a:ext cx="18752664" cy="830997"/>
          </a:xfrm>
          <a:prstGeom prst="rect">
            <a:avLst/>
          </a:prstGeom>
        </p:spPr>
        <p:txBody>
          <a:bodyPr anchor="t" anchorCtr="0">
            <a:spAutoFit/>
          </a:bodyPr>
          <a:lstStyle>
            <a:lvl1pPr marL="0" indent="0" algn="ctr">
              <a:buFontTx/>
              <a:buNone/>
              <a:defRPr sz="4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03710"/>
            <a:ext cx="18752664" cy="1015663"/>
          </a:xfrm>
          <a:prstGeom prst="rect">
            <a:avLst/>
          </a:prstGeom>
        </p:spPr>
        <p:txBody>
          <a:bodyPr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219687" y="2218210"/>
            <a:ext cx="18752664"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3219687" y="580236"/>
            <a:ext cx="18752664"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93442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13FAC5-156A-16EF-84EC-6AC4B855E3C4}"/>
              </a:ext>
            </a:extLst>
          </p:cNvPr>
          <p:cNvSpPr/>
          <p:nvPr userDrawn="1"/>
        </p:nvSpPr>
        <p:spPr>
          <a:xfrm>
            <a:off x="0" y="35031751"/>
            <a:ext cx="25192038" cy="96798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1079766" y="35321184"/>
            <a:ext cx="2211122" cy="2785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2FB9C2D-FDA8-AF4E-B88A-2033E2F6F701}"/>
              </a:ext>
            </a:extLst>
          </p:cNvPr>
          <p:cNvGraphicFramePr>
            <a:graphicFrameLocks noGrp="1"/>
          </p:cNvGraphicFramePr>
          <p:nvPr userDrawn="1">
            <p:extLst>
              <p:ext uri="{D42A27DB-BD31-4B8C-83A1-F6EECF244321}">
                <p14:modId xmlns:p14="http://schemas.microsoft.com/office/powerpoint/2010/main" val="3691774885"/>
              </p:ext>
            </p:extLst>
          </p:nvPr>
        </p:nvGraphicFramePr>
        <p:xfrm>
          <a:off x="-10750964" y="37356"/>
          <a:ext cx="10290587" cy="35976294"/>
        </p:xfrm>
        <a:graphic>
          <a:graphicData uri="http://schemas.openxmlformats.org/drawingml/2006/table">
            <a:tbl>
              <a:tblPr firstRow="1" bandRow="1">
                <a:tableStyleId>{5C22544A-7EE6-4342-B048-85BDC9FD1C3A}</a:tableStyleId>
              </a:tblPr>
              <a:tblGrid>
                <a:gridCol w="4412520">
                  <a:extLst>
                    <a:ext uri="{9D8B030D-6E8A-4147-A177-3AD203B41FA5}">
                      <a16:colId xmlns:a16="http://schemas.microsoft.com/office/drawing/2014/main" val="20000"/>
                    </a:ext>
                  </a:extLst>
                </a:gridCol>
                <a:gridCol w="5878067">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70x100cm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a:t>
                      </a:r>
                    </a:p>
                    <a:p>
                      <a:pPr algn="ct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70x100cm</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100x143 cm</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27.5x39.37 inches </a:t>
                      </a: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0AF2053C-2DA4-C342-A818-50076A3ACDB4}"/>
              </a:ext>
            </a:extLst>
          </p:cNvPr>
          <p:cNvGraphicFramePr>
            <a:graphicFrameLocks noGrp="1"/>
          </p:cNvGraphicFramePr>
          <p:nvPr userDrawn="1">
            <p:extLst>
              <p:ext uri="{D42A27DB-BD31-4B8C-83A1-F6EECF244321}">
                <p14:modId xmlns:p14="http://schemas.microsoft.com/office/powerpoint/2010/main" val="1375786153"/>
              </p:ext>
            </p:extLst>
          </p:nvPr>
        </p:nvGraphicFramePr>
        <p:xfrm>
          <a:off x="25652414" y="37356"/>
          <a:ext cx="10290587" cy="35957775"/>
        </p:xfrm>
        <a:graphic>
          <a:graphicData uri="http://schemas.openxmlformats.org/drawingml/2006/table">
            <a:tbl>
              <a:tblPr firstRow="1" bandRow="1">
                <a:tableStyleId>{5C22544A-7EE6-4342-B048-85BDC9FD1C3A}</a:tableStyleId>
              </a:tblPr>
              <a:tblGrid>
                <a:gridCol w="4899938">
                  <a:extLst>
                    <a:ext uri="{9D8B030D-6E8A-4147-A177-3AD203B41FA5}">
                      <a16:colId xmlns:a16="http://schemas.microsoft.com/office/drawing/2014/main" val="20000"/>
                    </a:ext>
                  </a:extLst>
                </a:gridCol>
                <a:gridCol w="351173">
                  <a:extLst>
                    <a:ext uri="{9D8B030D-6E8A-4147-A177-3AD203B41FA5}">
                      <a16:colId xmlns:a16="http://schemas.microsoft.com/office/drawing/2014/main" val="764104496"/>
                    </a:ext>
                  </a:extLst>
                </a:gridCol>
                <a:gridCol w="5039476">
                  <a:extLst>
                    <a:ext uri="{9D8B030D-6E8A-4147-A177-3AD203B41FA5}">
                      <a16:colId xmlns:a16="http://schemas.microsoft.com/office/drawing/2014/main" val="4164475170"/>
                    </a:ext>
                  </a:extLst>
                </a:gridCol>
              </a:tblGrid>
              <a:tr h="176873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06470">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33058">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02390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5670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578616">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40111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62579">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716228">
                <a:tc gridSpan="2">
                  <a:txBody>
                    <a:bodyPr/>
                    <a:lstStyle/>
                    <a:p>
                      <a:pPr>
                        <a:lnSpc>
                          <a:spcPts val="2600"/>
                        </a:lnSpc>
                      </a:pPr>
                      <a:r>
                        <a:rPr lang="en-US" sz="2000" dirty="0">
                          <a:solidFill>
                            <a:schemeClr val="bg1">
                              <a:lumMod val="85000"/>
                            </a:schemeClr>
                          </a:solidFill>
                          <a:latin typeface="Arial"/>
                          <a:cs typeface="Arial"/>
                        </a:rPr>
                        <a:t>© 2022</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213A1DD2-CA54-995D-B412-38B5173EE6E4}"/>
              </a:ext>
            </a:extLst>
          </p:cNvPr>
          <p:cNvGrpSpPr/>
          <p:nvPr userDrawn="1"/>
        </p:nvGrpSpPr>
        <p:grpSpPr>
          <a:xfrm>
            <a:off x="0" y="0"/>
            <a:ext cx="25192038" cy="5300852"/>
            <a:chOff x="0" y="-1"/>
            <a:chExt cx="12192000" cy="1219223"/>
          </a:xfrm>
        </p:grpSpPr>
        <p:sp>
          <p:nvSpPr>
            <p:cNvPr id="7" name="Document 6">
              <a:extLst>
                <a:ext uri="{FF2B5EF4-FFF2-40B4-BE49-F238E27FC236}">
                  <a16:creationId xmlns:a16="http://schemas.microsoft.com/office/drawing/2014/main" id="{D74B8B89-CC78-AABF-1F69-59BA8F09854E}"/>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76CC5F23-3BAE-F72E-1DD5-ACA2A7445AAA}"/>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userDrawn="1"/>
        </p:nvSpPr>
        <p:spPr bwMode="auto">
          <a:xfrm>
            <a:off x="1079766" y="35321184"/>
            <a:ext cx="2211122" cy="2785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75615102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3FE24-C3AF-7157-5317-BD1BFC1EE1D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4BE1244-7450-A504-A2BF-FD89689E43C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AB21532-5222-7B92-3DC1-22BCE26976A9}"/>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CC053AAA-FEFD-2481-46DD-770C1FF04DF4}"/>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D126EFA2-B3CC-BD9F-80A5-4EDA87BC7DF3}"/>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94C8F9EB-5E79-ADEC-1D4C-ED0F178D694D}"/>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547B54FB-27E4-B9DF-F3F2-5492548F8386}"/>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20DD4464-5E20-FDD5-E408-A83BCD70FC44}"/>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E645E52C-F38F-4549-9D02-1A4C03BD33F9}"/>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111702CB-937E-A06F-1517-A1F9AF252BC8}"/>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A7D376D1-DFAF-6798-CAA2-EAB0002CE39C}"/>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D5BA9BA3-346A-664A-6B0C-B5E9E92E504C}"/>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B814CA82-9339-A3A9-E16D-36B1246A3A3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631934181"/>
      </p:ext>
    </p:extLst>
  </p:cSld>
  <p:clrMapOvr>
    <a:masterClrMapping/>
  </p:clrMapOvr>
</p:sld>
</file>

<file path=ppt/theme/theme1.xml><?xml version="1.0" encoding="utf-8"?>
<a:theme xmlns:a="http://schemas.openxmlformats.org/drawingml/2006/main" name="70CMx10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1650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70CMx100CM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70x100cm PowerPoint Presentation</dc:title>
  <dc:subject>Research poster presentation template </dc:subject>
  <dc:creator>PosterPresentations.com</dc:creator>
  <cp:keywords>70x100cm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29</cp:revision>
  <dcterms:created xsi:type="dcterms:W3CDTF">2012-02-10T00:10:15Z</dcterms:created>
  <dcterms:modified xsi:type="dcterms:W3CDTF">2022-05-28T04:28:56Z</dcterms:modified>
  <cp:category>Research poster templates </cp:category>
</cp:coreProperties>
</file>