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8"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7" autoAdjust="0"/>
    <p:restoredTop sz="94777" autoAdjust="0"/>
  </p:normalViewPr>
  <p:slideViewPr>
    <p:cSldViewPr snapToGrid="0" snapToObjects="1" showGuides="1">
      <p:cViewPr varScale="1">
        <p:scale>
          <a:sx n="41" d="100"/>
          <a:sy n="41" d="100"/>
        </p:scale>
        <p:origin x="3304" y="304"/>
      </p:cViewPr>
      <p:guideLst>
        <p:guide orient="horz" pos="265"/>
        <p:guide orient="horz" pos="18541"/>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2591044"/>
            <a:ext cx="15608232" cy="586791"/>
          </a:xfrm>
          <a:prstGeom prst="rect">
            <a:avLst/>
          </a:prstGeom>
        </p:spPr>
        <p:txBody>
          <a:bodyPr lIns="54681" tIns="27341" rIns="54681" bIns="27341">
            <a:normAutofit/>
          </a:bodyPr>
          <a:lstStyle>
            <a:lvl1pPr marL="0" indent="0" algn="ctr">
              <a:buFontTx/>
              <a:buNone/>
              <a:defRPr sz="24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644072"/>
            <a:ext cx="15608232" cy="769233"/>
          </a:xfrm>
          <a:prstGeom prst="rect">
            <a:avLst/>
          </a:prstGeom>
        </p:spPr>
        <p:txBody>
          <a:bodyPr lIns="54681" tIns="27341" rIns="54681" bIns="27341" anchor="t" anchorCtr="1">
            <a:normAutofit/>
          </a:bodyPr>
          <a:lstStyle>
            <a:lvl1pPr marL="0" indent="0" algn="ctr">
              <a:buFontTx/>
              <a:buNone/>
              <a:defRPr sz="36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9"/>
            <a:ext cx="15608232" cy="1117674"/>
          </a:xfrm>
          <a:prstGeom prst="rect">
            <a:avLst/>
          </a:prstGeom>
        </p:spPr>
        <p:txBody>
          <a:bodyPr lIns="54681" tIns="27341" rIns="54681" bIns="27341" anchor="t" anchorCtr="1">
            <a:normAutofit/>
          </a:bodyPr>
          <a:lstStyle>
            <a:lvl1pPr marL="0" indent="0" algn="ctr">
              <a:buFontTx/>
              <a:buNone/>
              <a:defRPr sz="5400" b="1">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2A2D4-7911-61B6-0348-5C9DF3FF9C09}"/>
              </a:ext>
            </a:extLst>
          </p:cNvPr>
          <p:cNvSpPr/>
          <p:nvPr userDrawn="1"/>
        </p:nvSpPr>
        <p:spPr>
          <a:xfrm>
            <a:off x="-1" y="29433838"/>
            <a:ext cx="21388387"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77515" y="29739208"/>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817833161"/>
              </p:ext>
            </p:extLst>
          </p:nvPr>
        </p:nvGraphicFramePr>
        <p:xfrm>
          <a:off x="21937684" y="-142032"/>
          <a:ext cx="8060660" cy="30430131"/>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2022</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3776F652-0B05-796D-0743-D471C1E61465}"/>
              </a:ext>
            </a:extLst>
          </p:cNvPr>
          <p:cNvGrpSpPr/>
          <p:nvPr userDrawn="1"/>
        </p:nvGrpSpPr>
        <p:grpSpPr>
          <a:xfrm>
            <a:off x="0" y="-29666"/>
            <a:ext cx="21388388" cy="4314166"/>
            <a:chOff x="0" y="-1"/>
            <a:chExt cx="12192000" cy="1219223"/>
          </a:xfrm>
        </p:grpSpPr>
        <p:sp>
          <p:nvSpPr>
            <p:cNvPr id="6" name="Document 5">
              <a:extLst>
                <a:ext uri="{FF2B5EF4-FFF2-40B4-BE49-F238E27FC236}">
                  <a16:creationId xmlns:a16="http://schemas.microsoft.com/office/drawing/2014/main" id="{E08493CA-86D3-9278-2DC8-D1B59AC17CE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A5A0A1A7-58C9-9041-B034-4A93267DEC0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F9C3F-CDFF-4F83-4C13-624A223AEFF8}"/>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C1DDD53F-1B13-4853-CA49-1F664B33EDE1}"/>
              </a:ext>
            </a:extLst>
          </p:cNvPr>
          <p:cNvSpPr>
            <a:spLocks noGrp="1"/>
          </p:cNvSpPr>
          <p:nvPr>
            <p:ph type="body" sz="quarter" idx="11"/>
          </p:nvPr>
        </p:nvSpPr>
        <p:spPr>
          <a:xfrm>
            <a:off x="449463" y="4846573"/>
            <a:ext cx="10093882" cy="558738"/>
          </a:xfrm>
        </p:spPr>
        <p:txBody>
          <a:bodyPr/>
          <a:lstStyle/>
          <a:p>
            <a:endParaRPr lang="en-US" dirty="0"/>
          </a:p>
        </p:txBody>
      </p:sp>
      <p:sp>
        <p:nvSpPr>
          <p:cNvPr id="4" name="Text Placeholder 3">
            <a:extLst>
              <a:ext uri="{FF2B5EF4-FFF2-40B4-BE49-F238E27FC236}">
                <a16:creationId xmlns:a16="http://schemas.microsoft.com/office/drawing/2014/main" id="{D3F3E970-12C0-426D-4EC7-4ECA9CAFED3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1449285-033E-D0C1-DA23-AD9CAAF8B4D4}"/>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C8428546-4B8F-ED87-4FBD-AEBA5D065157}"/>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7256DDE5-B2D5-DB8B-DDA4-04D5A709C8FC}"/>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0B8CD334-7767-302B-F915-1C8696F8714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0A576C81-5C5A-2F04-C202-6C233F6B55A6}"/>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A5FECBFA-F7EE-4C4B-E1C3-18764914D15C}"/>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6CE6CB19-5FDF-4817-2D0D-45C81289191C}"/>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70C702E-5733-3AD1-2B4C-BBEC7FAEB840}"/>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A884C8C-B5A3-EA17-D7AF-8FB21EF3CA9F}"/>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17EE85F2-D9C7-0A56-452D-D273FBBA9D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744535579"/>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1409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A1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34</cp:revision>
  <dcterms:created xsi:type="dcterms:W3CDTF">2012-02-10T00:21:22Z</dcterms:created>
  <dcterms:modified xsi:type="dcterms:W3CDTF">2022-05-27T18:10:31Z</dcterms:modified>
  <cp:category>Research poster templates </cp:category>
</cp:coreProperties>
</file>