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8" r:id="rId3"/>
  </p:sldIdLst>
  <p:sldSz cx="29260800" cy="16459200"/>
  <p:notesSz cx="6858000" cy="9144000"/>
  <p:defaultTextStyle>
    <a:defPPr>
      <a:defRPr lang="en-US"/>
    </a:defPPr>
    <a:lvl1pPr marL="0" algn="l" defTabSz="2611644" rtl="0" eaLnBrk="1" latinLnBrk="0" hangingPunct="1">
      <a:defRPr sz="5150" kern="1200">
        <a:solidFill>
          <a:schemeClr val="tx1"/>
        </a:solidFill>
        <a:latin typeface="+mn-lt"/>
        <a:ea typeface="+mn-ea"/>
        <a:cs typeface="+mn-cs"/>
      </a:defRPr>
    </a:lvl1pPr>
    <a:lvl2pPr marL="1305822" algn="l" defTabSz="2611644" rtl="0" eaLnBrk="1" latinLnBrk="0" hangingPunct="1">
      <a:defRPr sz="5150" kern="1200">
        <a:solidFill>
          <a:schemeClr val="tx1"/>
        </a:solidFill>
        <a:latin typeface="+mn-lt"/>
        <a:ea typeface="+mn-ea"/>
        <a:cs typeface="+mn-cs"/>
      </a:defRPr>
    </a:lvl2pPr>
    <a:lvl3pPr marL="2611644" algn="l" defTabSz="2611644" rtl="0" eaLnBrk="1" latinLnBrk="0" hangingPunct="1">
      <a:defRPr sz="5150" kern="1200">
        <a:solidFill>
          <a:schemeClr val="tx1"/>
        </a:solidFill>
        <a:latin typeface="+mn-lt"/>
        <a:ea typeface="+mn-ea"/>
        <a:cs typeface="+mn-cs"/>
      </a:defRPr>
    </a:lvl3pPr>
    <a:lvl4pPr marL="3917468" algn="l" defTabSz="2611644" rtl="0" eaLnBrk="1" latinLnBrk="0" hangingPunct="1">
      <a:defRPr sz="5150" kern="1200">
        <a:solidFill>
          <a:schemeClr val="tx1"/>
        </a:solidFill>
        <a:latin typeface="+mn-lt"/>
        <a:ea typeface="+mn-ea"/>
        <a:cs typeface="+mn-cs"/>
      </a:defRPr>
    </a:lvl4pPr>
    <a:lvl5pPr marL="5223290" algn="l" defTabSz="2611644" rtl="0" eaLnBrk="1" latinLnBrk="0" hangingPunct="1">
      <a:defRPr sz="5150" kern="1200">
        <a:solidFill>
          <a:schemeClr val="tx1"/>
        </a:solidFill>
        <a:latin typeface="+mn-lt"/>
        <a:ea typeface="+mn-ea"/>
        <a:cs typeface="+mn-cs"/>
      </a:defRPr>
    </a:lvl5pPr>
    <a:lvl6pPr marL="6529112" algn="l" defTabSz="2611644" rtl="0" eaLnBrk="1" latinLnBrk="0" hangingPunct="1">
      <a:defRPr sz="5150" kern="1200">
        <a:solidFill>
          <a:schemeClr val="tx1"/>
        </a:solidFill>
        <a:latin typeface="+mn-lt"/>
        <a:ea typeface="+mn-ea"/>
        <a:cs typeface="+mn-cs"/>
      </a:defRPr>
    </a:lvl6pPr>
    <a:lvl7pPr marL="7834934" algn="l" defTabSz="2611644" rtl="0" eaLnBrk="1" latinLnBrk="0" hangingPunct="1">
      <a:defRPr sz="5150" kern="1200">
        <a:solidFill>
          <a:schemeClr val="tx1"/>
        </a:solidFill>
        <a:latin typeface="+mn-lt"/>
        <a:ea typeface="+mn-ea"/>
        <a:cs typeface="+mn-cs"/>
      </a:defRPr>
    </a:lvl7pPr>
    <a:lvl8pPr marL="9140756" algn="l" defTabSz="2611644" rtl="0" eaLnBrk="1" latinLnBrk="0" hangingPunct="1">
      <a:defRPr sz="5150" kern="1200">
        <a:solidFill>
          <a:schemeClr val="tx1"/>
        </a:solidFill>
        <a:latin typeface="+mn-lt"/>
        <a:ea typeface="+mn-ea"/>
        <a:cs typeface="+mn-cs"/>
      </a:defRPr>
    </a:lvl8pPr>
    <a:lvl9pPr marL="10446580" algn="l" defTabSz="2611644" rtl="0" eaLnBrk="1" latinLnBrk="0" hangingPunct="1">
      <a:defRPr sz="51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orient="horz" pos="30" userDrawn="1">
          <p15:clr>
            <a:srgbClr val="A4A3A4"/>
          </p15:clr>
        </p15:guide>
        <p15:guide id="3" pos="18432" userDrawn="1">
          <p15:clr>
            <a:srgbClr val="A4A3A4"/>
          </p15:clr>
        </p15:guide>
        <p15:guide id="4" pos="2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91" autoAdjust="0"/>
    <p:restoredTop sz="94706" autoAdjust="0"/>
  </p:normalViewPr>
  <p:slideViewPr>
    <p:cSldViewPr snapToGrid="0" snapToObjects="1" showGuides="1">
      <p:cViewPr>
        <p:scale>
          <a:sx n="47" d="100"/>
          <a:sy n="47" d="100"/>
        </p:scale>
        <p:origin x="1304" y="464"/>
      </p:cViewPr>
      <p:guideLst>
        <p:guide orient="horz" pos="10368"/>
        <p:guide orient="horz" pos="30"/>
        <p:guide pos="18432"/>
        <p:guide pos="2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5/28/22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2611644" rtl="0" eaLnBrk="1" latinLnBrk="0" hangingPunct="1">
      <a:defRPr sz="3484" kern="1200">
        <a:solidFill>
          <a:schemeClr val="tx1"/>
        </a:solidFill>
        <a:latin typeface="+mn-lt"/>
        <a:ea typeface="+mn-ea"/>
        <a:cs typeface="+mn-cs"/>
      </a:defRPr>
    </a:lvl1pPr>
    <a:lvl2pPr marL="1305822" algn="l" defTabSz="2611644" rtl="0" eaLnBrk="1" latinLnBrk="0" hangingPunct="1">
      <a:defRPr sz="3484" kern="1200">
        <a:solidFill>
          <a:schemeClr val="tx1"/>
        </a:solidFill>
        <a:latin typeface="+mn-lt"/>
        <a:ea typeface="+mn-ea"/>
        <a:cs typeface="+mn-cs"/>
      </a:defRPr>
    </a:lvl2pPr>
    <a:lvl3pPr marL="2611644" algn="l" defTabSz="2611644" rtl="0" eaLnBrk="1" latinLnBrk="0" hangingPunct="1">
      <a:defRPr sz="3484" kern="1200">
        <a:solidFill>
          <a:schemeClr val="tx1"/>
        </a:solidFill>
        <a:latin typeface="+mn-lt"/>
        <a:ea typeface="+mn-ea"/>
        <a:cs typeface="+mn-cs"/>
      </a:defRPr>
    </a:lvl3pPr>
    <a:lvl4pPr marL="3917468" algn="l" defTabSz="2611644" rtl="0" eaLnBrk="1" latinLnBrk="0" hangingPunct="1">
      <a:defRPr sz="3484" kern="1200">
        <a:solidFill>
          <a:schemeClr val="tx1"/>
        </a:solidFill>
        <a:latin typeface="+mn-lt"/>
        <a:ea typeface="+mn-ea"/>
        <a:cs typeface="+mn-cs"/>
      </a:defRPr>
    </a:lvl4pPr>
    <a:lvl5pPr marL="5223290" algn="l" defTabSz="2611644" rtl="0" eaLnBrk="1" latinLnBrk="0" hangingPunct="1">
      <a:defRPr sz="3484" kern="1200">
        <a:solidFill>
          <a:schemeClr val="tx1"/>
        </a:solidFill>
        <a:latin typeface="+mn-lt"/>
        <a:ea typeface="+mn-ea"/>
        <a:cs typeface="+mn-cs"/>
      </a:defRPr>
    </a:lvl5pPr>
    <a:lvl6pPr marL="6529112" algn="l" defTabSz="2611644" rtl="0" eaLnBrk="1" latinLnBrk="0" hangingPunct="1">
      <a:defRPr sz="3484" kern="1200">
        <a:solidFill>
          <a:schemeClr val="tx1"/>
        </a:solidFill>
        <a:latin typeface="+mn-lt"/>
        <a:ea typeface="+mn-ea"/>
        <a:cs typeface="+mn-cs"/>
      </a:defRPr>
    </a:lvl6pPr>
    <a:lvl7pPr marL="7834934" algn="l" defTabSz="2611644" rtl="0" eaLnBrk="1" latinLnBrk="0" hangingPunct="1">
      <a:defRPr sz="3484" kern="1200">
        <a:solidFill>
          <a:schemeClr val="tx1"/>
        </a:solidFill>
        <a:latin typeface="+mn-lt"/>
        <a:ea typeface="+mn-ea"/>
        <a:cs typeface="+mn-cs"/>
      </a:defRPr>
    </a:lvl7pPr>
    <a:lvl8pPr marL="9140756" algn="l" defTabSz="2611644" rtl="0" eaLnBrk="1" latinLnBrk="0" hangingPunct="1">
      <a:defRPr sz="3484" kern="1200">
        <a:solidFill>
          <a:schemeClr val="tx1"/>
        </a:solidFill>
        <a:latin typeface="+mn-lt"/>
        <a:ea typeface="+mn-ea"/>
        <a:cs typeface="+mn-cs"/>
      </a:defRPr>
    </a:lvl8pPr>
    <a:lvl9pPr marL="10446580" algn="l" defTabSz="2611644" rtl="0" eaLnBrk="1" latinLnBrk="0" hangingPunct="1">
      <a:defRPr sz="348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9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6443"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57" name="Text Placeholder 76"/>
          <p:cNvSpPr>
            <a:spLocks noGrp="1"/>
          </p:cNvSpPr>
          <p:nvPr>
            <p:ph type="body" sz="quarter" idx="161" hasCustomPrompt="1"/>
          </p:nvPr>
        </p:nvSpPr>
        <p:spPr>
          <a:xfrm>
            <a:off x="3724206" y="858032"/>
            <a:ext cx="21823080" cy="415498"/>
          </a:xfrm>
          <a:prstGeom prst="rect">
            <a:avLst/>
          </a:prstGeom>
        </p:spPr>
        <p:txBody>
          <a:bodyPr anchor="t" anchorCtr="0">
            <a:spAutoFit/>
          </a:bodyPr>
          <a:lstStyle>
            <a:lvl1pPr marL="0" indent="0" algn="ctr">
              <a:buFontTx/>
              <a:buNone/>
              <a:defRPr sz="2100">
                <a:solidFill>
                  <a:schemeClr val="bg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authors</a:t>
            </a:r>
          </a:p>
        </p:txBody>
      </p:sp>
      <p:sp>
        <p:nvSpPr>
          <p:cNvPr id="58" name="Text Placeholder 76"/>
          <p:cNvSpPr>
            <a:spLocks noGrp="1"/>
          </p:cNvSpPr>
          <p:nvPr>
            <p:ph type="body" sz="quarter" idx="195" hasCustomPrompt="1"/>
          </p:nvPr>
        </p:nvSpPr>
        <p:spPr>
          <a:xfrm>
            <a:off x="3724206" y="1403376"/>
            <a:ext cx="21823080" cy="338554"/>
          </a:xfrm>
          <a:prstGeom prst="rect">
            <a:avLst/>
          </a:prstGeom>
        </p:spPr>
        <p:txBody>
          <a:bodyPr anchor="t" anchorCtr="0">
            <a:spAutoFit/>
          </a:bodyPr>
          <a:lstStyle>
            <a:lvl1pPr marL="0" indent="0" algn="ctr">
              <a:buFontTx/>
              <a:buNone/>
              <a:defRPr sz="1600">
                <a:solidFill>
                  <a:schemeClr val="bg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affiliations</a:t>
            </a:r>
          </a:p>
        </p:txBody>
      </p:sp>
      <p:sp>
        <p:nvSpPr>
          <p:cNvPr id="59" name="Text Placeholder 76"/>
          <p:cNvSpPr>
            <a:spLocks noGrp="1"/>
          </p:cNvSpPr>
          <p:nvPr>
            <p:ph type="body" sz="quarter" idx="196" hasCustomPrompt="1"/>
          </p:nvPr>
        </p:nvSpPr>
        <p:spPr>
          <a:xfrm>
            <a:off x="3718860" y="154402"/>
            <a:ext cx="21823080" cy="646331"/>
          </a:xfrm>
          <a:prstGeom prst="rect">
            <a:avLst/>
          </a:prstGeom>
        </p:spPr>
        <p:txBody>
          <a:bodyPr anchor="t" anchorCtr="0">
            <a:spAutoFit/>
          </a:bodyPr>
          <a:lstStyle>
            <a:lvl1pPr marL="0" indent="0" algn="ctr">
              <a:buFontTx/>
              <a:buNone/>
              <a:defRPr sz="3600" b="1">
                <a:solidFill>
                  <a:schemeClr val="bg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title</a:t>
            </a:r>
          </a:p>
        </p:txBody>
      </p:sp>
      <p:sp>
        <p:nvSpPr>
          <p:cNvPr id="31" name="Text Placeholder 5">
            <a:extLst>
              <a:ext uri="{FF2B5EF4-FFF2-40B4-BE49-F238E27FC236}">
                <a16:creationId xmlns:a16="http://schemas.microsoft.com/office/drawing/2014/main" id="{122D3CF4-5793-7F19-F3A8-6C7E90C64266}"/>
              </a:ext>
            </a:extLst>
          </p:cNvPr>
          <p:cNvSpPr>
            <a:spLocks noGrp="1"/>
          </p:cNvSpPr>
          <p:nvPr>
            <p:ph type="body" sz="quarter" idx="197" hasCustomPrompt="1"/>
          </p:nvPr>
        </p:nvSpPr>
        <p:spPr>
          <a:xfrm>
            <a:off x="316443"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32" name="Text Placeholder 5">
            <a:extLst>
              <a:ext uri="{FF2B5EF4-FFF2-40B4-BE49-F238E27FC236}">
                <a16:creationId xmlns:a16="http://schemas.microsoft.com/office/drawing/2014/main" id="{78C96DC7-B291-C0CB-A8B4-641ED1B682FF}"/>
              </a:ext>
            </a:extLst>
          </p:cNvPr>
          <p:cNvSpPr>
            <a:spLocks noGrp="1"/>
          </p:cNvSpPr>
          <p:nvPr>
            <p:ph type="body" sz="quarter" idx="198" hasCustomPrompt="1"/>
          </p:nvPr>
        </p:nvSpPr>
        <p:spPr>
          <a:xfrm>
            <a:off x="7603987"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33" name="Text Placeholder 5">
            <a:extLst>
              <a:ext uri="{FF2B5EF4-FFF2-40B4-BE49-F238E27FC236}">
                <a16:creationId xmlns:a16="http://schemas.microsoft.com/office/drawing/2014/main" id="{1B422226-217D-DF1E-3DBE-329C2C9F9A7C}"/>
              </a:ext>
            </a:extLst>
          </p:cNvPr>
          <p:cNvSpPr>
            <a:spLocks noGrp="1"/>
          </p:cNvSpPr>
          <p:nvPr>
            <p:ph type="body" sz="quarter" idx="199" hasCustomPrompt="1"/>
          </p:nvPr>
        </p:nvSpPr>
        <p:spPr>
          <a:xfrm>
            <a:off x="14891531"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RESULTS</a:t>
            </a:r>
          </a:p>
        </p:txBody>
      </p:sp>
      <p:sp>
        <p:nvSpPr>
          <p:cNvPr id="34" name="Text Placeholder 5">
            <a:extLst>
              <a:ext uri="{FF2B5EF4-FFF2-40B4-BE49-F238E27FC236}">
                <a16:creationId xmlns:a16="http://schemas.microsoft.com/office/drawing/2014/main" id="{D740BF83-FC85-344A-259E-452E9E484687}"/>
              </a:ext>
            </a:extLst>
          </p:cNvPr>
          <p:cNvSpPr>
            <a:spLocks noGrp="1"/>
          </p:cNvSpPr>
          <p:nvPr>
            <p:ph type="body" sz="quarter" idx="200" hasCustomPrompt="1"/>
          </p:nvPr>
        </p:nvSpPr>
        <p:spPr>
          <a:xfrm>
            <a:off x="22179075" y="2838926"/>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CONCLUSIONS</a:t>
            </a:r>
          </a:p>
        </p:txBody>
      </p:sp>
      <p:sp>
        <p:nvSpPr>
          <p:cNvPr id="36" name="Text Placeholder 5">
            <a:extLst>
              <a:ext uri="{FF2B5EF4-FFF2-40B4-BE49-F238E27FC236}">
                <a16:creationId xmlns:a16="http://schemas.microsoft.com/office/drawing/2014/main" id="{FBA11F71-89DF-FF0A-2666-67C55CDA64C4}"/>
              </a:ext>
            </a:extLst>
          </p:cNvPr>
          <p:cNvSpPr>
            <a:spLocks noGrp="1"/>
          </p:cNvSpPr>
          <p:nvPr>
            <p:ph type="body" sz="quarter" idx="201" hasCustomPrompt="1"/>
          </p:nvPr>
        </p:nvSpPr>
        <p:spPr>
          <a:xfrm>
            <a:off x="316443" y="8688204"/>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OBJECTIVES</a:t>
            </a:r>
          </a:p>
        </p:txBody>
      </p:sp>
      <p:sp>
        <p:nvSpPr>
          <p:cNvPr id="37" name="Text Placeholder 5">
            <a:extLst>
              <a:ext uri="{FF2B5EF4-FFF2-40B4-BE49-F238E27FC236}">
                <a16:creationId xmlns:a16="http://schemas.microsoft.com/office/drawing/2014/main" id="{A9C6C4A0-6FDA-E3A4-2784-F7FC950390A4}"/>
              </a:ext>
            </a:extLst>
          </p:cNvPr>
          <p:cNvSpPr>
            <a:spLocks noGrp="1"/>
          </p:cNvSpPr>
          <p:nvPr>
            <p:ph type="body" sz="quarter" idx="202" hasCustomPrompt="1"/>
          </p:nvPr>
        </p:nvSpPr>
        <p:spPr>
          <a:xfrm>
            <a:off x="22179075" y="9655889"/>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REFERENCS</a:t>
            </a:r>
          </a:p>
        </p:txBody>
      </p:sp>
      <p:sp>
        <p:nvSpPr>
          <p:cNvPr id="38" name="Text Placeholder 5">
            <a:extLst>
              <a:ext uri="{FF2B5EF4-FFF2-40B4-BE49-F238E27FC236}">
                <a16:creationId xmlns:a16="http://schemas.microsoft.com/office/drawing/2014/main" id="{757B90B5-1EA3-3C53-FFD9-FD3FB9AE94A6}"/>
              </a:ext>
            </a:extLst>
          </p:cNvPr>
          <p:cNvSpPr>
            <a:spLocks noGrp="1"/>
          </p:cNvSpPr>
          <p:nvPr>
            <p:ph type="body" sz="quarter" idx="203" hasCustomPrompt="1"/>
          </p:nvPr>
        </p:nvSpPr>
        <p:spPr>
          <a:xfrm>
            <a:off x="22179075" y="13918064"/>
            <a:ext cx="6725730" cy="452856"/>
          </a:xfrm>
          <a:prstGeom prst="rect">
            <a:avLst/>
          </a:prstGeom>
          <a:solidFill>
            <a:schemeClr val="accent5">
              <a:lumMod val="50000"/>
            </a:schemeClr>
          </a:solidFill>
        </p:spPr>
        <p:txBody>
          <a:bodyPr wrap="square" lIns="71838" tIns="71838" rIns="71838" bIns="71838"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9" name="Text Placeholder 3">
            <a:extLst>
              <a:ext uri="{FF2B5EF4-FFF2-40B4-BE49-F238E27FC236}">
                <a16:creationId xmlns:a16="http://schemas.microsoft.com/office/drawing/2014/main" id="{672B03AA-EC0D-75BA-C752-EFE9EEBEB76A}"/>
              </a:ext>
            </a:extLst>
          </p:cNvPr>
          <p:cNvSpPr>
            <a:spLocks noGrp="1"/>
          </p:cNvSpPr>
          <p:nvPr>
            <p:ph type="body" sz="quarter" idx="204" hasCustomPrompt="1"/>
          </p:nvPr>
        </p:nvSpPr>
        <p:spPr>
          <a:xfrm>
            <a:off x="14891531"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0" name="Text Placeholder 3">
            <a:extLst>
              <a:ext uri="{FF2B5EF4-FFF2-40B4-BE49-F238E27FC236}">
                <a16:creationId xmlns:a16="http://schemas.microsoft.com/office/drawing/2014/main" id="{D69AD527-DB24-5E48-7C10-69D64583E760}"/>
              </a:ext>
            </a:extLst>
          </p:cNvPr>
          <p:cNvSpPr>
            <a:spLocks noGrp="1"/>
          </p:cNvSpPr>
          <p:nvPr>
            <p:ph type="body" sz="quarter" idx="205" hasCustomPrompt="1"/>
          </p:nvPr>
        </p:nvSpPr>
        <p:spPr>
          <a:xfrm>
            <a:off x="7756387"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1" name="Text Placeholder 3">
            <a:extLst>
              <a:ext uri="{FF2B5EF4-FFF2-40B4-BE49-F238E27FC236}">
                <a16:creationId xmlns:a16="http://schemas.microsoft.com/office/drawing/2014/main" id="{7305605C-CEE8-BB7A-9376-121FC337185F}"/>
              </a:ext>
            </a:extLst>
          </p:cNvPr>
          <p:cNvSpPr>
            <a:spLocks noGrp="1"/>
          </p:cNvSpPr>
          <p:nvPr>
            <p:ph type="body" sz="quarter" idx="206" hasCustomPrompt="1"/>
          </p:nvPr>
        </p:nvSpPr>
        <p:spPr>
          <a:xfrm>
            <a:off x="22179075" y="34110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2" name="Text Placeholder 3">
            <a:extLst>
              <a:ext uri="{FF2B5EF4-FFF2-40B4-BE49-F238E27FC236}">
                <a16:creationId xmlns:a16="http://schemas.microsoft.com/office/drawing/2014/main" id="{F48648C2-4F01-A1F3-CC49-E79F49E4A41C}"/>
              </a:ext>
            </a:extLst>
          </p:cNvPr>
          <p:cNvSpPr>
            <a:spLocks noGrp="1"/>
          </p:cNvSpPr>
          <p:nvPr>
            <p:ph type="body" sz="quarter" idx="207" hasCustomPrompt="1"/>
          </p:nvPr>
        </p:nvSpPr>
        <p:spPr>
          <a:xfrm>
            <a:off x="22179075" y="10209753"/>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3" name="Text Placeholder 3">
            <a:extLst>
              <a:ext uri="{FF2B5EF4-FFF2-40B4-BE49-F238E27FC236}">
                <a16:creationId xmlns:a16="http://schemas.microsoft.com/office/drawing/2014/main" id="{4BD14CFB-2146-301B-0290-46599065007A}"/>
              </a:ext>
            </a:extLst>
          </p:cNvPr>
          <p:cNvSpPr>
            <a:spLocks noGrp="1"/>
          </p:cNvSpPr>
          <p:nvPr>
            <p:ph type="body" sz="quarter" idx="208" hasCustomPrompt="1"/>
          </p:nvPr>
        </p:nvSpPr>
        <p:spPr>
          <a:xfrm>
            <a:off x="316443" y="9263207"/>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4" name="Text Placeholder 3">
            <a:extLst>
              <a:ext uri="{FF2B5EF4-FFF2-40B4-BE49-F238E27FC236}">
                <a16:creationId xmlns:a16="http://schemas.microsoft.com/office/drawing/2014/main" id="{AA2E2CE8-0607-7FE2-CFEB-3332D6304DDF}"/>
              </a:ext>
            </a:extLst>
          </p:cNvPr>
          <p:cNvSpPr>
            <a:spLocks noGrp="1"/>
          </p:cNvSpPr>
          <p:nvPr>
            <p:ph type="body" sz="quarter" idx="209" hasCustomPrompt="1"/>
          </p:nvPr>
        </p:nvSpPr>
        <p:spPr>
          <a:xfrm>
            <a:off x="22179075" y="14471928"/>
            <a:ext cx="6725730" cy="452856"/>
          </a:xfrm>
          <a:prstGeom prst="rect">
            <a:avLst/>
          </a:prstGeom>
        </p:spPr>
        <p:txBody>
          <a:bodyPr wrap="square" lIns="83814" tIns="83814" rIns="83814" bIns="83814" anchor="t" anchorCtr="0">
            <a:spAutoFit/>
          </a:bodyPr>
          <a:lstStyle>
            <a:lvl1pPr marL="0" indent="0">
              <a:buNone/>
              <a:defRPr sz="1800">
                <a:solidFill>
                  <a:schemeClr val="accent5">
                    <a:lumMod val="50000"/>
                  </a:schemeClr>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A66A711C-DAD4-ECEA-2245-8ED308C89047}"/>
              </a:ext>
            </a:extLst>
          </p:cNvPr>
          <p:cNvSpPr>
            <a:spLocks noGrp="1"/>
          </p:cNvSpPr>
          <p:nvPr>
            <p:ph type="body" sz="quarter" idx="10" hasCustomPrompt="1"/>
          </p:nvPr>
        </p:nvSpPr>
        <p:spPr>
          <a:xfrm>
            <a:off x="316443"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32" name="Text Placeholder 76">
            <a:extLst>
              <a:ext uri="{FF2B5EF4-FFF2-40B4-BE49-F238E27FC236}">
                <a16:creationId xmlns:a16="http://schemas.microsoft.com/office/drawing/2014/main" id="{4EAFBCD2-E619-A1DD-08A3-7F64D0DC6E99}"/>
              </a:ext>
            </a:extLst>
          </p:cNvPr>
          <p:cNvSpPr>
            <a:spLocks noGrp="1"/>
          </p:cNvSpPr>
          <p:nvPr>
            <p:ph type="body" sz="quarter" idx="161" hasCustomPrompt="1"/>
          </p:nvPr>
        </p:nvSpPr>
        <p:spPr>
          <a:xfrm>
            <a:off x="3724206" y="858032"/>
            <a:ext cx="21823080" cy="415498"/>
          </a:xfrm>
          <a:prstGeom prst="rect">
            <a:avLst/>
          </a:prstGeom>
          <a:noFill/>
        </p:spPr>
        <p:txBody>
          <a:bodyPr anchor="t" anchorCtr="0">
            <a:spAutoFit/>
          </a:bodyPr>
          <a:lstStyle>
            <a:lvl1pPr marL="0" indent="0" algn="ctr">
              <a:buFontTx/>
              <a:buNone/>
              <a:defRPr sz="2100">
                <a:solidFill>
                  <a:schemeClr val="tx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authors</a:t>
            </a:r>
          </a:p>
        </p:txBody>
      </p:sp>
      <p:sp>
        <p:nvSpPr>
          <p:cNvPr id="33" name="Text Placeholder 76">
            <a:extLst>
              <a:ext uri="{FF2B5EF4-FFF2-40B4-BE49-F238E27FC236}">
                <a16:creationId xmlns:a16="http://schemas.microsoft.com/office/drawing/2014/main" id="{189C4BEB-83D2-15C1-4341-5B8E530303C3}"/>
              </a:ext>
            </a:extLst>
          </p:cNvPr>
          <p:cNvSpPr>
            <a:spLocks noGrp="1"/>
          </p:cNvSpPr>
          <p:nvPr>
            <p:ph type="body" sz="quarter" idx="195" hasCustomPrompt="1"/>
          </p:nvPr>
        </p:nvSpPr>
        <p:spPr>
          <a:xfrm>
            <a:off x="3724206" y="1403376"/>
            <a:ext cx="21823080" cy="338554"/>
          </a:xfrm>
          <a:prstGeom prst="rect">
            <a:avLst/>
          </a:prstGeom>
          <a:noFill/>
        </p:spPr>
        <p:txBody>
          <a:bodyPr anchor="t" anchorCtr="0">
            <a:spAutoFit/>
          </a:bodyPr>
          <a:lstStyle>
            <a:lvl1pPr marL="0" indent="0" algn="ctr">
              <a:buFontTx/>
              <a:buNone/>
              <a:defRPr sz="1600">
                <a:solidFill>
                  <a:schemeClr val="tx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affiliations</a:t>
            </a:r>
          </a:p>
        </p:txBody>
      </p:sp>
      <p:sp>
        <p:nvSpPr>
          <p:cNvPr id="34" name="Text Placeholder 76">
            <a:extLst>
              <a:ext uri="{FF2B5EF4-FFF2-40B4-BE49-F238E27FC236}">
                <a16:creationId xmlns:a16="http://schemas.microsoft.com/office/drawing/2014/main" id="{A265C16B-DC49-D98E-52F2-F48CDE817177}"/>
              </a:ext>
            </a:extLst>
          </p:cNvPr>
          <p:cNvSpPr>
            <a:spLocks noGrp="1"/>
          </p:cNvSpPr>
          <p:nvPr>
            <p:ph type="body" sz="quarter" idx="196" hasCustomPrompt="1"/>
          </p:nvPr>
        </p:nvSpPr>
        <p:spPr>
          <a:xfrm>
            <a:off x="3718860" y="154402"/>
            <a:ext cx="21823080" cy="646331"/>
          </a:xfrm>
          <a:prstGeom prst="rect">
            <a:avLst/>
          </a:prstGeom>
          <a:noFill/>
        </p:spPr>
        <p:txBody>
          <a:bodyPr anchor="t" anchorCtr="0">
            <a:spAutoFit/>
          </a:bodyPr>
          <a:lstStyle>
            <a:lvl1pPr marL="0" indent="0" algn="ctr">
              <a:buFontTx/>
              <a:buNone/>
              <a:defRPr sz="3600" b="1">
                <a:solidFill>
                  <a:schemeClr val="tx1"/>
                </a:solidFill>
                <a:latin typeface="Century Gothic" panose="020B0502020202020204" pitchFamily="34" charset="0"/>
              </a:defRPr>
            </a:lvl1pPr>
            <a:lvl2pPr>
              <a:buFontTx/>
              <a:buNone/>
              <a:defRPr sz="5120"/>
            </a:lvl2pPr>
            <a:lvl3pPr>
              <a:buFontTx/>
              <a:buNone/>
              <a:defRPr sz="5120"/>
            </a:lvl3pPr>
            <a:lvl4pPr>
              <a:buFontTx/>
              <a:buNone/>
              <a:defRPr sz="5120"/>
            </a:lvl4pPr>
            <a:lvl5pPr>
              <a:buFontTx/>
              <a:buNone/>
              <a:defRPr sz="5120"/>
            </a:lvl5pPr>
          </a:lstStyle>
          <a:p>
            <a:pPr lvl="0"/>
            <a:r>
              <a:rPr lang="en-US" dirty="0"/>
              <a:t>Click here to add title</a:t>
            </a:r>
          </a:p>
        </p:txBody>
      </p:sp>
      <p:sp>
        <p:nvSpPr>
          <p:cNvPr id="35" name="Text Placeholder 5">
            <a:extLst>
              <a:ext uri="{FF2B5EF4-FFF2-40B4-BE49-F238E27FC236}">
                <a16:creationId xmlns:a16="http://schemas.microsoft.com/office/drawing/2014/main" id="{C508B8B9-9AF4-3A47-457B-3C0C1836E7E1}"/>
              </a:ext>
            </a:extLst>
          </p:cNvPr>
          <p:cNvSpPr>
            <a:spLocks noGrp="1"/>
          </p:cNvSpPr>
          <p:nvPr>
            <p:ph type="body" sz="quarter" idx="197" hasCustomPrompt="1"/>
          </p:nvPr>
        </p:nvSpPr>
        <p:spPr>
          <a:xfrm>
            <a:off x="316443"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INTRODUCTION or ABSTRACT</a:t>
            </a:r>
          </a:p>
        </p:txBody>
      </p:sp>
      <p:sp>
        <p:nvSpPr>
          <p:cNvPr id="36" name="Text Placeholder 5">
            <a:extLst>
              <a:ext uri="{FF2B5EF4-FFF2-40B4-BE49-F238E27FC236}">
                <a16:creationId xmlns:a16="http://schemas.microsoft.com/office/drawing/2014/main" id="{C0185B69-D4BA-65F4-2B3B-8D01B52913E9}"/>
              </a:ext>
            </a:extLst>
          </p:cNvPr>
          <p:cNvSpPr>
            <a:spLocks noGrp="1"/>
          </p:cNvSpPr>
          <p:nvPr>
            <p:ph type="body" sz="quarter" idx="198" hasCustomPrompt="1"/>
          </p:nvPr>
        </p:nvSpPr>
        <p:spPr>
          <a:xfrm>
            <a:off x="7603987"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MATERIALS &amp; METHODS</a:t>
            </a:r>
          </a:p>
        </p:txBody>
      </p:sp>
      <p:sp>
        <p:nvSpPr>
          <p:cNvPr id="37" name="Text Placeholder 5">
            <a:extLst>
              <a:ext uri="{FF2B5EF4-FFF2-40B4-BE49-F238E27FC236}">
                <a16:creationId xmlns:a16="http://schemas.microsoft.com/office/drawing/2014/main" id="{80B3BDED-81F0-8CC5-3BB2-B72354FF6420}"/>
              </a:ext>
            </a:extLst>
          </p:cNvPr>
          <p:cNvSpPr>
            <a:spLocks noGrp="1"/>
          </p:cNvSpPr>
          <p:nvPr>
            <p:ph type="body" sz="quarter" idx="199" hasCustomPrompt="1"/>
          </p:nvPr>
        </p:nvSpPr>
        <p:spPr>
          <a:xfrm>
            <a:off x="14891531"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RESULTS</a:t>
            </a:r>
          </a:p>
        </p:txBody>
      </p:sp>
      <p:sp>
        <p:nvSpPr>
          <p:cNvPr id="38" name="Text Placeholder 5">
            <a:extLst>
              <a:ext uri="{FF2B5EF4-FFF2-40B4-BE49-F238E27FC236}">
                <a16:creationId xmlns:a16="http://schemas.microsoft.com/office/drawing/2014/main" id="{6B3243A5-2E4C-4A2F-BC3B-42A5D6E64A34}"/>
              </a:ext>
            </a:extLst>
          </p:cNvPr>
          <p:cNvSpPr>
            <a:spLocks noGrp="1"/>
          </p:cNvSpPr>
          <p:nvPr>
            <p:ph type="body" sz="quarter" idx="200" hasCustomPrompt="1"/>
          </p:nvPr>
        </p:nvSpPr>
        <p:spPr>
          <a:xfrm>
            <a:off x="22179075" y="2838926"/>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CONCLUSIONS</a:t>
            </a:r>
          </a:p>
        </p:txBody>
      </p:sp>
      <p:sp>
        <p:nvSpPr>
          <p:cNvPr id="39" name="Text Placeholder 5">
            <a:extLst>
              <a:ext uri="{FF2B5EF4-FFF2-40B4-BE49-F238E27FC236}">
                <a16:creationId xmlns:a16="http://schemas.microsoft.com/office/drawing/2014/main" id="{899831FB-A876-AEEB-AB84-E331B8F3049B}"/>
              </a:ext>
            </a:extLst>
          </p:cNvPr>
          <p:cNvSpPr>
            <a:spLocks noGrp="1"/>
          </p:cNvSpPr>
          <p:nvPr>
            <p:ph type="body" sz="quarter" idx="201" hasCustomPrompt="1"/>
          </p:nvPr>
        </p:nvSpPr>
        <p:spPr>
          <a:xfrm>
            <a:off x="316443" y="8688204"/>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OBJECTIVES</a:t>
            </a:r>
          </a:p>
        </p:txBody>
      </p:sp>
      <p:sp>
        <p:nvSpPr>
          <p:cNvPr id="40" name="Text Placeholder 5">
            <a:extLst>
              <a:ext uri="{FF2B5EF4-FFF2-40B4-BE49-F238E27FC236}">
                <a16:creationId xmlns:a16="http://schemas.microsoft.com/office/drawing/2014/main" id="{9B8A717C-A042-B768-AB59-F54CDC10A336}"/>
              </a:ext>
            </a:extLst>
          </p:cNvPr>
          <p:cNvSpPr>
            <a:spLocks noGrp="1"/>
          </p:cNvSpPr>
          <p:nvPr>
            <p:ph type="body" sz="quarter" idx="202" hasCustomPrompt="1"/>
          </p:nvPr>
        </p:nvSpPr>
        <p:spPr>
          <a:xfrm>
            <a:off x="22179075" y="9655889"/>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REFERENCS</a:t>
            </a:r>
          </a:p>
        </p:txBody>
      </p:sp>
      <p:sp>
        <p:nvSpPr>
          <p:cNvPr id="41" name="Text Placeholder 5">
            <a:extLst>
              <a:ext uri="{FF2B5EF4-FFF2-40B4-BE49-F238E27FC236}">
                <a16:creationId xmlns:a16="http://schemas.microsoft.com/office/drawing/2014/main" id="{36DCEDA4-7FC0-22C3-FADC-7E9970A0D9E6}"/>
              </a:ext>
            </a:extLst>
          </p:cNvPr>
          <p:cNvSpPr>
            <a:spLocks noGrp="1"/>
          </p:cNvSpPr>
          <p:nvPr>
            <p:ph type="body" sz="quarter" idx="203" hasCustomPrompt="1"/>
          </p:nvPr>
        </p:nvSpPr>
        <p:spPr>
          <a:xfrm>
            <a:off x="22179075" y="13918064"/>
            <a:ext cx="6725730" cy="452856"/>
          </a:xfrm>
          <a:prstGeom prst="rect">
            <a:avLst/>
          </a:prstGeom>
          <a:noFill/>
        </p:spPr>
        <p:txBody>
          <a:bodyPr wrap="square" lIns="71838" tIns="71838" rIns="71838" bIns="71838" anchor="t" anchorCtr="0">
            <a:spAutoFit/>
          </a:bodyPr>
          <a:lstStyle>
            <a:lvl1pPr marL="0" indent="0" algn="ctr">
              <a:buNone/>
              <a:defRPr sz="2000" b="1" u="none" baseline="0">
                <a:solidFill>
                  <a:schemeClr val="tx1"/>
                </a:solidFill>
                <a:latin typeface="Century Gothic" panose="020B0502020202020204" pitchFamily="34" charset="0"/>
              </a:defRPr>
            </a:lvl1pPr>
          </a:lstStyle>
          <a:p>
            <a:pPr lvl="0"/>
            <a:r>
              <a:rPr lang="en-US" dirty="0"/>
              <a:t>(click to edit)  ACKNOWLEDGEMENTS  or  CONTACT</a:t>
            </a:r>
          </a:p>
        </p:txBody>
      </p:sp>
      <p:sp>
        <p:nvSpPr>
          <p:cNvPr id="42" name="Text Placeholder 3">
            <a:extLst>
              <a:ext uri="{FF2B5EF4-FFF2-40B4-BE49-F238E27FC236}">
                <a16:creationId xmlns:a16="http://schemas.microsoft.com/office/drawing/2014/main" id="{6AF67295-B669-8665-F0B5-A1D94AF05766}"/>
              </a:ext>
            </a:extLst>
          </p:cNvPr>
          <p:cNvSpPr>
            <a:spLocks noGrp="1"/>
          </p:cNvSpPr>
          <p:nvPr>
            <p:ph type="body" sz="quarter" idx="204" hasCustomPrompt="1"/>
          </p:nvPr>
        </p:nvSpPr>
        <p:spPr>
          <a:xfrm>
            <a:off x="14891531"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3" name="Text Placeholder 3">
            <a:extLst>
              <a:ext uri="{FF2B5EF4-FFF2-40B4-BE49-F238E27FC236}">
                <a16:creationId xmlns:a16="http://schemas.microsoft.com/office/drawing/2014/main" id="{324AE785-E2DE-38CF-94AD-9B63CFC8526D}"/>
              </a:ext>
            </a:extLst>
          </p:cNvPr>
          <p:cNvSpPr>
            <a:spLocks noGrp="1"/>
          </p:cNvSpPr>
          <p:nvPr>
            <p:ph type="body" sz="quarter" idx="205" hasCustomPrompt="1"/>
          </p:nvPr>
        </p:nvSpPr>
        <p:spPr>
          <a:xfrm>
            <a:off x="7756387"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4" name="Text Placeholder 3">
            <a:extLst>
              <a:ext uri="{FF2B5EF4-FFF2-40B4-BE49-F238E27FC236}">
                <a16:creationId xmlns:a16="http://schemas.microsoft.com/office/drawing/2014/main" id="{7C9BF72B-E92D-451D-0529-07764675C9FC}"/>
              </a:ext>
            </a:extLst>
          </p:cNvPr>
          <p:cNvSpPr>
            <a:spLocks noGrp="1"/>
          </p:cNvSpPr>
          <p:nvPr>
            <p:ph type="body" sz="quarter" idx="206" hasCustomPrompt="1"/>
          </p:nvPr>
        </p:nvSpPr>
        <p:spPr>
          <a:xfrm>
            <a:off x="22179075" y="34110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5" name="Text Placeholder 3">
            <a:extLst>
              <a:ext uri="{FF2B5EF4-FFF2-40B4-BE49-F238E27FC236}">
                <a16:creationId xmlns:a16="http://schemas.microsoft.com/office/drawing/2014/main" id="{618369A3-CC78-503D-E2FF-145D22305D7F}"/>
              </a:ext>
            </a:extLst>
          </p:cNvPr>
          <p:cNvSpPr>
            <a:spLocks noGrp="1"/>
          </p:cNvSpPr>
          <p:nvPr>
            <p:ph type="body" sz="quarter" idx="207" hasCustomPrompt="1"/>
          </p:nvPr>
        </p:nvSpPr>
        <p:spPr>
          <a:xfrm>
            <a:off x="22179075" y="10209753"/>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6" name="Text Placeholder 3">
            <a:extLst>
              <a:ext uri="{FF2B5EF4-FFF2-40B4-BE49-F238E27FC236}">
                <a16:creationId xmlns:a16="http://schemas.microsoft.com/office/drawing/2014/main" id="{27C2B513-91C5-A0B8-4BA1-D9A4AC4D398B}"/>
              </a:ext>
            </a:extLst>
          </p:cNvPr>
          <p:cNvSpPr>
            <a:spLocks noGrp="1"/>
          </p:cNvSpPr>
          <p:nvPr>
            <p:ph type="body" sz="quarter" idx="208" hasCustomPrompt="1"/>
          </p:nvPr>
        </p:nvSpPr>
        <p:spPr>
          <a:xfrm>
            <a:off x="316443" y="9263207"/>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
        <p:nvSpPr>
          <p:cNvPr id="47" name="Text Placeholder 3">
            <a:extLst>
              <a:ext uri="{FF2B5EF4-FFF2-40B4-BE49-F238E27FC236}">
                <a16:creationId xmlns:a16="http://schemas.microsoft.com/office/drawing/2014/main" id="{0639DE05-4E38-D76E-C24E-DD2A42F6C815}"/>
              </a:ext>
            </a:extLst>
          </p:cNvPr>
          <p:cNvSpPr>
            <a:spLocks noGrp="1"/>
          </p:cNvSpPr>
          <p:nvPr>
            <p:ph type="body" sz="quarter" idx="209" hasCustomPrompt="1"/>
          </p:nvPr>
        </p:nvSpPr>
        <p:spPr>
          <a:xfrm>
            <a:off x="22179075" y="14471928"/>
            <a:ext cx="6725730" cy="452856"/>
          </a:xfrm>
          <a:prstGeom prst="rect">
            <a:avLst/>
          </a:prstGeom>
          <a:noFill/>
        </p:spPr>
        <p:txBody>
          <a:bodyPr wrap="square" lIns="83814" tIns="83814" rIns="83814" bIns="83814" anchor="t" anchorCtr="0">
            <a:spAutoFit/>
          </a:bodyPr>
          <a:lstStyle>
            <a:lvl1pPr marL="0" indent="0">
              <a:buNone/>
              <a:defRPr sz="1800">
                <a:solidFill>
                  <a:schemeClr val="tx1"/>
                </a:solidFill>
                <a:latin typeface="Century Gothic" panose="020B0502020202020204" pitchFamily="34" charset="0"/>
                <a:cs typeface="Times New Roman" panose="02020603050405020304" pitchFamily="18" charset="0"/>
              </a:defRPr>
            </a:lvl1pPr>
            <a:lvl2pPr marL="830220" indent="-319316">
              <a:defRPr sz="1352">
                <a:latin typeface="Trebuchet MS" pitchFamily="34" charset="0"/>
              </a:defRPr>
            </a:lvl2pPr>
            <a:lvl3pPr marL="1149534" indent="-319316">
              <a:defRPr sz="1352">
                <a:latin typeface="Trebuchet MS" pitchFamily="34" charset="0"/>
              </a:defRPr>
            </a:lvl3pPr>
            <a:lvl4pPr marL="1500780" indent="-351248">
              <a:defRPr sz="1352">
                <a:latin typeface="Trebuchet MS" pitchFamily="34" charset="0"/>
              </a:defRPr>
            </a:lvl4pPr>
            <a:lvl5pPr marL="1756234" indent="-255452">
              <a:defRPr sz="1352">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8629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EA2629-DF51-23AA-F334-654ABF7203C2}"/>
              </a:ext>
            </a:extLst>
          </p:cNvPr>
          <p:cNvSpPr/>
          <p:nvPr userDrawn="1"/>
        </p:nvSpPr>
        <p:spPr>
          <a:xfrm>
            <a:off x="0" y="15964188"/>
            <a:ext cx="29260800" cy="4950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2"/>
          </a:p>
        </p:txBody>
      </p:sp>
      <p:sp>
        <p:nvSpPr>
          <p:cNvPr id="10" name="Text Box 14"/>
          <p:cNvSpPr txBox="1">
            <a:spLocks noChangeArrowheads="1"/>
          </p:cNvSpPr>
          <p:nvPr/>
        </p:nvSpPr>
        <p:spPr bwMode="auto">
          <a:xfrm>
            <a:off x="528990" y="16095676"/>
            <a:ext cx="1676400" cy="189977"/>
          </a:xfrm>
          <a:prstGeom prst="rect">
            <a:avLst/>
          </a:prstGeom>
          <a:noFill/>
          <a:ln w="9525">
            <a:noFill/>
            <a:miter lim="800000"/>
            <a:headEnd/>
            <a:tailEnd/>
          </a:ln>
          <a:effectLst/>
        </p:spPr>
        <p:txBody>
          <a:bodyPr lIns="50988" tIns="25490" rIns="50988" bIns="25490">
            <a:spAutoFit/>
          </a:bodyPr>
          <a:lstStyle/>
          <a:p>
            <a:pPr eaLnBrk="0" hangingPunct="0">
              <a:lnSpc>
                <a:spcPct val="65000"/>
              </a:lnSpc>
              <a:spcBef>
                <a:spcPct val="50000"/>
              </a:spcBef>
              <a:defRPr/>
            </a:pPr>
            <a:r>
              <a:rPr lang="en-US" sz="356"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568"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CF2D708B-C818-F936-6550-4748066DE855}"/>
              </a:ext>
            </a:extLst>
          </p:cNvPr>
          <p:cNvGrpSpPr/>
          <p:nvPr userDrawn="1"/>
        </p:nvGrpSpPr>
        <p:grpSpPr>
          <a:xfrm>
            <a:off x="0" y="1"/>
            <a:ext cx="29260800" cy="2495694"/>
            <a:chOff x="0" y="-1"/>
            <a:chExt cx="12192000" cy="1219223"/>
          </a:xfrm>
        </p:grpSpPr>
        <p:sp>
          <p:nvSpPr>
            <p:cNvPr id="7" name="Document 6">
              <a:extLst>
                <a:ext uri="{FF2B5EF4-FFF2-40B4-BE49-F238E27FC236}">
                  <a16:creationId xmlns:a16="http://schemas.microsoft.com/office/drawing/2014/main" id="{124C27CE-4560-7DBF-4D63-75189B3A7AC6}"/>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2"/>
            </a:p>
          </p:txBody>
        </p:sp>
        <p:sp>
          <p:nvSpPr>
            <p:cNvPr id="8" name="Document 7">
              <a:extLst>
                <a:ext uri="{FF2B5EF4-FFF2-40B4-BE49-F238E27FC236}">
                  <a16:creationId xmlns:a16="http://schemas.microsoft.com/office/drawing/2014/main" id="{5AF89930-557D-10C3-BF7B-139152BC76C9}"/>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2" dirty="0"/>
            </a:p>
          </p:txBody>
        </p:sp>
      </p:grpSp>
      <p:graphicFrame>
        <p:nvGraphicFramePr>
          <p:cNvPr id="12" name="Table 11">
            <a:extLst>
              <a:ext uri="{FF2B5EF4-FFF2-40B4-BE49-F238E27FC236}">
                <a16:creationId xmlns:a16="http://schemas.microsoft.com/office/drawing/2014/main" id="{B325ED9F-0B3C-538D-0CC6-293E88BDDE0A}"/>
              </a:ext>
            </a:extLst>
          </p:cNvPr>
          <p:cNvGraphicFramePr>
            <a:graphicFrameLocks noGrp="1"/>
          </p:cNvGraphicFramePr>
          <p:nvPr userDrawn="1">
            <p:extLst>
              <p:ext uri="{D42A27DB-BD31-4B8C-83A1-F6EECF244321}">
                <p14:modId xmlns:p14="http://schemas.microsoft.com/office/powerpoint/2010/main" val="22536031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093CE184-7490-77EB-CA9E-2A801282DA82}"/>
              </a:ext>
            </a:extLst>
          </p:cNvPr>
          <p:cNvGraphicFramePr>
            <a:graphicFrameLocks noGrp="1"/>
          </p:cNvGraphicFramePr>
          <p:nvPr userDrawn="1">
            <p:extLst>
              <p:ext uri="{D42A27DB-BD31-4B8C-83A1-F6EECF244321}">
                <p14:modId xmlns:p14="http://schemas.microsoft.com/office/powerpoint/2010/main" val="2986731329"/>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452340" rtl="0" eaLnBrk="1" latinLnBrk="0" hangingPunct="1">
        <a:spcBef>
          <a:spcPct val="0"/>
        </a:spcBef>
        <a:buNone/>
        <a:defRPr sz="4908" kern="1200">
          <a:solidFill>
            <a:schemeClr val="bg1"/>
          </a:solidFill>
          <a:latin typeface="Trebuchet MS" pitchFamily="34" charset="0"/>
          <a:ea typeface="+mj-ea"/>
          <a:cs typeface="+mj-cs"/>
        </a:defRPr>
      </a:lvl1pPr>
    </p:titleStyle>
    <p:bodyStyle>
      <a:lvl1pPr marL="919628" indent="-919628" algn="l" defTabSz="2452340" rtl="0" eaLnBrk="1" latinLnBrk="0" hangingPunct="1">
        <a:spcBef>
          <a:spcPct val="20000"/>
        </a:spcBef>
        <a:buFont typeface="Arial" pitchFamily="34" charset="0"/>
        <a:buChar char="•"/>
        <a:defRPr sz="8606" kern="1200">
          <a:solidFill>
            <a:schemeClr val="tx1"/>
          </a:solidFill>
          <a:latin typeface="+mn-lt"/>
          <a:ea typeface="+mn-ea"/>
          <a:cs typeface="+mn-cs"/>
        </a:defRPr>
      </a:lvl1pPr>
      <a:lvl2pPr marL="1992526" indent="-766356" algn="l" defTabSz="2452340" rtl="0" eaLnBrk="1" latinLnBrk="0" hangingPunct="1">
        <a:spcBef>
          <a:spcPct val="20000"/>
        </a:spcBef>
        <a:buFont typeface="Arial" pitchFamily="34" charset="0"/>
        <a:buChar char="–"/>
        <a:defRPr sz="7538" kern="1200">
          <a:solidFill>
            <a:schemeClr val="tx1"/>
          </a:solidFill>
          <a:latin typeface="+mn-lt"/>
          <a:ea typeface="+mn-ea"/>
          <a:cs typeface="+mn-cs"/>
        </a:defRPr>
      </a:lvl2pPr>
      <a:lvl3pPr marL="3065424" indent="-613084" algn="l" defTabSz="2452340" rtl="0" eaLnBrk="1" latinLnBrk="0" hangingPunct="1">
        <a:spcBef>
          <a:spcPct val="20000"/>
        </a:spcBef>
        <a:buFont typeface="Arial" pitchFamily="34" charset="0"/>
        <a:buChar char="•"/>
        <a:defRPr sz="6472" kern="1200">
          <a:solidFill>
            <a:schemeClr val="tx1"/>
          </a:solidFill>
          <a:latin typeface="+mn-lt"/>
          <a:ea typeface="+mn-ea"/>
          <a:cs typeface="+mn-cs"/>
        </a:defRPr>
      </a:lvl3pPr>
      <a:lvl4pPr marL="429159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4pPr>
      <a:lvl5pPr marL="551776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5pPr>
      <a:lvl6pPr marL="674393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6pPr>
      <a:lvl7pPr marL="797010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7pPr>
      <a:lvl8pPr marL="919627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8pPr>
      <a:lvl9pPr marL="1042244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9pPr>
    </p:bodyStyle>
    <p:otherStyle>
      <a:defPPr>
        <a:defRPr lang="en-US"/>
      </a:defPPr>
      <a:lvl1pPr marL="0" algn="l" defTabSz="2452340" rtl="0" eaLnBrk="1" latinLnBrk="0" hangingPunct="1">
        <a:defRPr sz="4836" kern="1200">
          <a:solidFill>
            <a:schemeClr val="tx1"/>
          </a:solidFill>
          <a:latin typeface="+mn-lt"/>
          <a:ea typeface="+mn-ea"/>
          <a:cs typeface="+mn-cs"/>
        </a:defRPr>
      </a:lvl1pPr>
      <a:lvl2pPr marL="1226170" algn="l" defTabSz="2452340" rtl="0" eaLnBrk="1" latinLnBrk="0" hangingPunct="1">
        <a:defRPr sz="4836" kern="1200">
          <a:solidFill>
            <a:schemeClr val="tx1"/>
          </a:solidFill>
          <a:latin typeface="+mn-lt"/>
          <a:ea typeface="+mn-ea"/>
          <a:cs typeface="+mn-cs"/>
        </a:defRPr>
      </a:lvl2pPr>
      <a:lvl3pPr marL="2452340" algn="l" defTabSz="2452340" rtl="0" eaLnBrk="1" latinLnBrk="0" hangingPunct="1">
        <a:defRPr sz="4836" kern="1200">
          <a:solidFill>
            <a:schemeClr val="tx1"/>
          </a:solidFill>
          <a:latin typeface="+mn-lt"/>
          <a:ea typeface="+mn-ea"/>
          <a:cs typeface="+mn-cs"/>
        </a:defRPr>
      </a:lvl3pPr>
      <a:lvl4pPr marL="3678510" algn="l" defTabSz="2452340" rtl="0" eaLnBrk="1" latinLnBrk="0" hangingPunct="1">
        <a:defRPr sz="4836" kern="1200">
          <a:solidFill>
            <a:schemeClr val="tx1"/>
          </a:solidFill>
          <a:latin typeface="+mn-lt"/>
          <a:ea typeface="+mn-ea"/>
          <a:cs typeface="+mn-cs"/>
        </a:defRPr>
      </a:lvl4pPr>
      <a:lvl5pPr marL="4904678" algn="l" defTabSz="2452340" rtl="0" eaLnBrk="1" latinLnBrk="0" hangingPunct="1">
        <a:defRPr sz="4836" kern="1200">
          <a:solidFill>
            <a:schemeClr val="tx1"/>
          </a:solidFill>
          <a:latin typeface="+mn-lt"/>
          <a:ea typeface="+mn-ea"/>
          <a:cs typeface="+mn-cs"/>
        </a:defRPr>
      </a:lvl5pPr>
      <a:lvl6pPr marL="6130848" algn="l" defTabSz="2452340" rtl="0" eaLnBrk="1" latinLnBrk="0" hangingPunct="1">
        <a:defRPr sz="4836" kern="1200">
          <a:solidFill>
            <a:schemeClr val="tx1"/>
          </a:solidFill>
          <a:latin typeface="+mn-lt"/>
          <a:ea typeface="+mn-ea"/>
          <a:cs typeface="+mn-cs"/>
        </a:defRPr>
      </a:lvl6pPr>
      <a:lvl7pPr marL="7357018" algn="l" defTabSz="2452340" rtl="0" eaLnBrk="1" latinLnBrk="0" hangingPunct="1">
        <a:defRPr sz="4836" kern="1200">
          <a:solidFill>
            <a:schemeClr val="tx1"/>
          </a:solidFill>
          <a:latin typeface="+mn-lt"/>
          <a:ea typeface="+mn-ea"/>
          <a:cs typeface="+mn-cs"/>
        </a:defRPr>
      </a:lvl7pPr>
      <a:lvl8pPr marL="8583188" algn="l" defTabSz="2452340" rtl="0" eaLnBrk="1" latinLnBrk="0" hangingPunct="1">
        <a:defRPr sz="4836" kern="1200">
          <a:solidFill>
            <a:schemeClr val="tx1"/>
          </a:solidFill>
          <a:latin typeface="+mn-lt"/>
          <a:ea typeface="+mn-ea"/>
          <a:cs typeface="+mn-cs"/>
        </a:defRPr>
      </a:lvl8pPr>
      <a:lvl9pPr marL="9809358" algn="l" defTabSz="2452340" rtl="0" eaLnBrk="1" latinLnBrk="0" hangingPunct="1">
        <a:defRPr sz="483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546102" y="16116300"/>
            <a:ext cx="1676400" cy="189977"/>
          </a:xfrm>
          <a:prstGeom prst="rect">
            <a:avLst/>
          </a:prstGeom>
          <a:noFill/>
          <a:ln w="9525">
            <a:noFill/>
            <a:miter lim="800000"/>
            <a:headEnd/>
            <a:tailEnd/>
          </a:ln>
          <a:effectLst/>
        </p:spPr>
        <p:txBody>
          <a:bodyPr lIns="50988" tIns="25490" rIns="50988" bIns="25490">
            <a:spAutoFit/>
          </a:bodyPr>
          <a:lstStyle/>
          <a:p>
            <a:pPr eaLnBrk="0" hangingPunct="0">
              <a:lnSpc>
                <a:spcPct val="65000"/>
              </a:lnSpc>
              <a:spcBef>
                <a:spcPct val="50000"/>
              </a:spcBef>
              <a:defRPr/>
            </a:pPr>
            <a:r>
              <a:rPr lang="en-US" sz="356"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568"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53017852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452340" rtl="0" eaLnBrk="1" latinLnBrk="0" hangingPunct="1">
        <a:spcBef>
          <a:spcPct val="0"/>
        </a:spcBef>
        <a:buNone/>
        <a:defRPr sz="4908" kern="1200">
          <a:solidFill>
            <a:schemeClr val="bg1"/>
          </a:solidFill>
          <a:latin typeface="Trebuchet MS" pitchFamily="34" charset="0"/>
          <a:ea typeface="+mj-ea"/>
          <a:cs typeface="+mj-cs"/>
        </a:defRPr>
      </a:lvl1pPr>
    </p:titleStyle>
    <p:bodyStyle>
      <a:lvl1pPr marL="919628" indent="-919628" algn="l" defTabSz="2452340" rtl="0" eaLnBrk="1" latinLnBrk="0" hangingPunct="1">
        <a:spcBef>
          <a:spcPct val="20000"/>
        </a:spcBef>
        <a:buFont typeface="Arial" pitchFamily="34" charset="0"/>
        <a:buChar char="•"/>
        <a:defRPr sz="8606" kern="1200">
          <a:solidFill>
            <a:schemeClr val="tx1"/>
          </a:solidFill>
          <a:latin typeface="+mn-lt"/>
          <a:ea typeface="+mn-ea"/>
          <a:cs typeface="+mn-cs"/>
        </a:defRPr>
      </a:lvl1pPr>
      <a:lvl2pPr marL="1992526" indent="-766356" algn="l" defTabSz="2452340" rtl="0" eaLnBrk="1" latinLnBrk="0" hangingPunct="1">
        <a:spcBef>
          <a:spcPct val="20000"/>
        </a:spcBef>
        <a:buFont typeface="Arial" pitchFamily="34" charset="0"/>
        <a:buChar char="–"/>
        <a:defRPr sz="7538" kern="1200">
          <a:solidFill>
            <a:schemeClr val="tx1"/>
          </a:solidFill>
          <a:latin typeface="+mn-lt"/>
          <a:ea typeface="+mn-ea"/>
          <a:cs typeface="+mn-cs"/>
        </a:defRPr>
      </a:lvl2pPr>
      <a:lvl3pPr marL="3065424" indent="-613084" algn="l" defTabSz="2452340" rtl="0" eaLnBrk="1" latinLnBrk="0" hangingPunct="1">
        <a:spcBef>
          <a:spcPct val="20000"/>
        </a:spcBef>
        <a:buFont typeface="Arial" pitchFamily="34" charset="0"/>
        <a:buChar char="•"/>
        <a:defRPr sz="6472" kern="1200">
          <a:solidFill>
            <a:schemeClr val="tx1"/>
          </a:solidFill>
          <a:latin typeface="+mn-lt"/>
          <a:ea typeface="+mn-ea"/>
          <a:cs typeface="+mn-cs"/>
        </a:defRPr>
      </a:lvl3pPr>
      <a:lvl4pPr marL="429159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4pPr>
      <a:lvl5pPr marL="551776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5pPr>
      <a:lvl6pPr marL="6743934"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6pPr>
      <a:lvl7pPr marL="797010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7pPr>
      <a:lvl8pPr marL="919627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8pPr>
      <a:lvl9pPr marL="10422442" indent="-613084" algn="l" defTabSz="2452340" rtl="0" eaLnBrk="1" latinLnBrk="0" hangingPunct="1">
        <a:spcBef>
          <a:spcPct val="20000"/>
        </a:spcBef>
        <a:buFont typeface="Arial" pitchFamily="34" charset="0"/>
        <a:buChar char="•"/>
        <a:defRPr sz="5406" kern="1200">
          <a:solidFill>
            <a:schemeClr val="tx1"/>
          </a:solidFill>
          <a:latin typeface="+mn-lt"/>
          <a:ea typeface="+mn-ea"/>
          <a:cs typeface="+mn-cs"/>
        </a:defRPr>
      </a:lvl9pPr>
    </p:bodyStyle>
    <p:otherStyle>
      <a:defPPr>
        <a:defRPr lang="en-US"/>
      </a:defPPr>
      <a:lvl1pPr marL="0" algn="l" defTabSz="2452340" rtl="0" eaLnBrk="1" latinLnBrk="0" hangingPunct="1">
        <a:defRPr sz="4836" kern="1200">
          <a:solidFill>
            <a:schemeClr val="tx1"/>
          </a:solidFill>
          <a:latin typeface="+mn-lt"/>
          <a:ea typeface="+mn-ea"/>
          <a:cs typeface="+mn-cs"/>
        </a:defRPr>
      </a:lvl1pPr>
      <a:lvl2pPr marL="1226170" algn="l" defTabSz="2452340" rtl="0" eaLnBrk="1" latinLnBrk="0" hangingPunct="1">
        <a:defRPr sz="4836" kern="1200">
          <a:solidFill>
            <a:schemeClr val="tx1"/>
          </a:solidFill>
          <a:latin typeface="+mn-lt"/>
          <a:ea typeface="+mn-ea"/>
          <a:cs typeface="+mn-cs"/>
        </a:defRPr>
      </a:lvl2pPr>
      <a:lvl3pPr marL="2452340" algn="l" defTabSz="2452340" rtl="0" eaLnBrk="1" latinLnBrk="0" hangingPunct="1">
        <a:defRPr sz="4836" kern="1200">
          <a:solidFill>
            <a:schemeClr val="tx1"/>
          </a:solidFill>
          <a:latin typeface="+mn-lt"/>
          <a:ea typeface="+mn-ea"/>
          <a:cs typeface="+mn-cs"/>
        </a:defRPr>
      </a:lvl3pPr>
      <a:lvl4pPr marL="3678510" algn="l" defTabSz="2452340" rtl="0" eaLnBrk="1" latinLnBrk="0" hangingPunct="1">
        <a:defRPr sz="4836" kern="1200">
          <a:solidFill>
            <a:schemeClr val="tx1"/>
          </a:solidFill>
          <a:latin typeface="+mn-lt"/>
          <a:ea typeface="+mn-ea"/>
          <a:cs typeface="+mn-cs"/>
        </a:defRPr>
      </a:lvl4pPr>
      <a:lvl5pPr marL="4904678" algn="l" defTabSz="2452340" rtl="0" eaLnBrk="1" latinLnBrk="0" hangingPunct="1">
        <a:defRPr sz="4836" kern="1200">
          <a:solidFill>
            <a:schemeClr val="tx1"/>
          </a:solidFill>
          <a:latin typeface="+mn-lt"/>
          <a:ea typeface="+mn-ea"/>
          <a:cs typeface="+mn-cs"/>
        </a:defRPr>
      </a:lvl5pPr>
      <a:lvl6pPr marL="6130848" algn="l" defTabSz="2452340" rtl="0" eaLnBrk="1" latinLnBrk="0" hangingPunct="1">
        <a:defRPr sz="4836" kern="1200">
          <a:solidFill>
            <a:schemeClr val="tx1"/>
          </a:solidFill>
          <a:latin typeface="+mn-lt"/>
          <a:ea typeface="+mn-ea"/>
          <a:cs typeface="+mn-cs"/>
        </a:defRPr>
      </a:lvl6pPr>
      <a:lvl7pPr marL="7357018" algn="l" defTabSz="2452340" rtl="0" eaLnBrk="1" latinLnBrk="0" hangingPunct="1">
        <a:defRPr sz="4836" kern="1200">
          <a:solidFill>
            <a:schemeClr val="tx1"/>
          </a:solidFill>
          <a:latin typeface="+mn-lt"/>
          <a:ea typeface="+mn-ea"/>
          <a:cs typeface="+mn-cs"/>
        </a:defRPr>
      </a:lvl7pPr>
      <a:lvl8pPr marL="8583188" algn="l" defTabSz="2452340" rtl="0" eaLnBrk="1" latinLnBrk="0" hangingPunct="1">
        <a:defRPr sz="4836" kern="1200">
          <a:solidFill>
            <a:schemeClr val="tx1"/>
          </a:solidFill>
          <a:latin typeface="+mn-lt"/>
          <a:ea typeface="+mn-ea"/>
          <a:cs typeface="+mn-cs"/>
        </a:defRPr>
      </a:lvl8pPr>
      <a:lvl9pPr marL="9809358" algn="l" defTabSz="2452340" rtl="0" eaLnBrk="1" latinLnBrk="0" hangingPunct="1">
        <a:defRPr sz="4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08401-4136-26C7-8020-5B3EDB34A18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56025AA-5FC7-69D4-A747-F0E687E014B2}"/>
              </a:ext>
            </a:extLst>
          </p:cNvPr>
          <p:cNvSpPr>
            <a:spLocks noGrp="1"/>
          </p:cNvSpPr>
          <p:nvPr>
            <p:ph type="body" sz="quarter" idx="161"/>
          </p:nvPr>
        </p:nvSpPr>
        <p:spPr/>
        <p:txBody>
          <a:bodyPr/>
          <a:lstStyle/>
          <a:p>
            <a:endParaRPr lang="en-US"/>
          </a:p>
        </p:txBody>
      </p:sp>
      <p:sp>
        <p:nvSpPr>
          <p:cNvPr id="4" name="Text Placeholder 3">
            <a:extLst>
              <a:ext uri="{FF2B5EF4-FFF2-40B4-BE49-F238E27FC236}">
                <a16:creationId xmlns:a16="http://schemas.microsoft.com/office/drawing/2014/main" id="{EFB95DA7-845C-480D-9477-DA662AC0C701}"/>
              </a:ext>
            </a:extLst>
          </p:cNvPr>
          <p:cNvSpPr>
            <a:spLocks noGrp="1"/>
          </p:cNvSpPr>
          <p:nvPr>
            <p:ph type="body" sz="quarter" idx="195"/>
          </p:nvPr>
        </p:nvSpPr>
        <p:spPr/>
        <p:txBody>
          <a:bodyPr/>
          <a:lstStyle/>
          <a:p>
            <a:endParaRPr lang="en-US"/>
          </a:p>
        </p:txBody>
      </p:sp>
      <p:sp>
        <p:nvSpPr>
          <p:cNvPr id="5" name="Text Placeholder 4">
            <a:extLst>
              <a:ext uri="{FF2B5EF4-FFF2-40B4-BE49-F238E27FC236}">
                <a16:creationId xmlns:a16="http://schemas.microsoft.com/office/drawing/2014/main" id="{52E065A9-4782-D084-C519-89D2B6147A80}"/>
              </a:ext>
            </a:extLst>
          </p:cNvPr>
          <p:cNvSpPr>
            <a:spLocks noGrp="1"/>
          </p:cNvSpPr>
          <p:nvPr>
            <p:ph type="body" sz="quarter" idx="196"/>
          </p:nvPr>
        </p:nvSpPr>
        <p:spPr/>
        <p:txBody>
          <a:bodyPr/>
          <a:lstStyle/>
          <a:p>
            <a:endParaRPr lang="en-US"/>
          </a:p>
        </p:txBody>
      </p:sp>
      <p:sp>
        <p:nvSpPr>
          <p:cNvPr id="6" name="Text Placeholder 5">
            <a:extLst>
              <a:ext uri="{FF2B5EF4-FFF2-40B4-BE49-F238E27FC236}">
                <a16:creationId xmlns:a16="http://schemas.microsoft.com/office/drawing/2014/main" id="{A6DF2239-EBB7-C5C8-57FF-8F087BF7A2AB}"/>
              </a:ext>
            </a:extLst>
          </p:cNvPr>
          <p:cNvSpPr>
            <a:spLocks noGrp="1"/>
          </p:cNvSpPr>
          <p:nvPr>
            <p:ph type="body" sz="quarter" idx="197"/>
          </p:nvPr>
        </p:nvSpPr>
        <p:spPr/>
        <p:txBody>
          <a:bodyPr/>
          <a:lstStyle/>
          <a:p>
            <a:endParaRPr lang="en-US"/>
          </a:p>
        </p:txBody>
      </p:sp>
      <p:sp>
        <p:nvSpPr>
          <p:cNvPr id="7" name="Text Placeholder 6">
            <a:extLst>
              <a:ext uri="{FF2B5EF4-FFF2-40B4-BE49-F238E27FC236}">
                <a16:creationId xmlns:a16="http://schemas.microsoft.com/office/drawing/2014/main" id="{2BCD17E6-4EB8-F05F-C12F-C361999FBBE8}"/>
              </a:ext>
            </a:extLst>
          </p:cNvPr>
          <p:cNvSpPr>
            <a:spLocks noGrp="1"/>
          </p:cNvSpPr>
          <p:nvPr>
            <p:ph type="body" sz="quarter" idx="198"/>
          </p:nvPr>
        </p:nvSpPr>
        <p:spPr/>
        <p:txBody>
          <a:bodyPr/>
          <a:lstStyle/>
          <a:p>
            <a:endParaRPr lang="en-US"/>
          </a:p>
        </p:txBody>
      </p:sp>
      <p:sp>
        <p:nvSpPr>
          <p:cNvPr id="8" name="Text Placeholder 7">
            <a:extLst>
              <a:ext uri="{FF2B5EF4-FFF2-40B4-BE49-F238E27FC236}">
                <a16:creationId xmlns:a16="http://schemas.microsoft.com/office/drawing/2014/main" id="{BBEFF419-241A-E219-375B-66D30E6E38B3}"/>
              </a:ext>
            </a:extLst>
          </p:cNvPr>
          <p:cNvSpPr>
            <a:spLocks noGrp="1"/>
          </p:cNvSpPr>
          <p:nvPr>
            <p:ph type="body" sz="quarter" idx="199"/>
          </p:nvPr>
        </p:nvSpPr>
        <p:spPr/>
        <p:txBody>
          <a:bodyPr/>
          <a:lstStyle/>
          <a:p>
            <a:endParaRPr lang="en-US"/>
          </a:p>
        </p:txBody>
      </p:sp>
      <p:sp>
        <p:nvSpPr>
          <p:cNvPr id="9" name="Text Placeholder 8">
            <a:extLst>
              <a:ext uri="{FF2B5EF4-FFF2-40B4-BE49-F238E27FC236}">
                <a16:creationId xmlns:a16="http://schemas.microsoft.com/office/drawing/2014/main" id="{575FEDA5-9C36-5BF3-1BCA-F504F653CABE}"/>
              </a:ext>
            </a:extLst>
          </p:cNvPr>
          <p:cNvSpPr>
            <a:spLocks noGrp="1"/>
          </p:cNvSpPr>
          <p:nvPr>
            <p:ph type="body" sz="quarter" idx="200"/>
          </p:nvPr>
        </p:nvSpPr>
        <p:spPr/>
        <p:txBody>
          <a:bodyPr/>
          <a:lstStyle/>
          <a:p>
            <a:endParaRPr lang="en-US"/>
          </a:p>
        </p:txBody>
      </p:sp>
      <p:sp>
        <p:nvSpPr>
          <p:cNvPr id="10" name="Text Placeholder 9">
            <a:extLst>
              <a:ext uri="{FF2B5EF4-FFF2-40B4-BE49-F238E27FC236}">
                <a16:creationId xmlns:a16="http://schemas.microsoft.com/office/drawing/2014/main" id="{E6187F25-6250-9918-E954-32F8070EDEAF}"/>
              </a:ext>
            </a:extLst>
          </p:cNvPr>
          <p:cNvSpPr>
            <a:spLocks noGrp="1"/>
          </p:cNvSpPr>
          <p:nvPr>
            <p:ph type="body" sz="quarter" idx="201"/>
          </p:nvPr>
        </p:nvSpPr>
        <p:spPr/>
        <p:txBody>
          <a:bodyPr/>
          <a:lstStyle/>
          <a:p>
            <a:endParaRPr lang="en-US"/>
          </a:p>
        </p:txBody>
      </p:sp>
      <p:sp>
        <p:nvSpPr>
          <p:cNvPr id="11" name="Text Placeholder 10">
            <a:extLst>
              <a:ext uri="{FF2B5EF4-FFF2-40B4-BE49-F238E27FC236}">
                <a16:creationId xmlns:a16="http://schemas.microsoft.com/office/drawing/2014/main" id="{2DC67EA7-C011-C326-2BE7-3FB993D0FAAF}"/>
              </a:ext>
            </a:extLst>
          </p:cNvPr>
          <p:cNvSpPr>
            <a:spLocks noGrp="1"/>
          </p:cNvSpPr>
          <p:nvPr>
            <p:ph type="body" sz="quarter" idx="202"/>
          </p:nvPr>
        </p:nvSpPr>
        <p:spPr/>
        <p:txBody>
          <a:bodyPr/>
          <a:lstStyle/>
          <a:p>
            <a:endParaRPr lang="en-US"/>
          </a:p>
        </p:txBody>
      </p:sp>
      <p:sp>
        <p:nvSpPr>
          <p:cNvPr id="12" name="Text Placeholder 11">
            <a:extLst>
              <a:ext uri="{FF2B5EF4-FFF2-40B4-BE49-F238E27FC236}">
                <a16:creationId xmlns:a16="http://schemas.microsoft.com/office/drawing/2014/main" id="{5E0B03C3-61F3-F375-C034-97A8CB3FBF8D}"/>
              </a:ext>
            </a:extLst>
          </p:cNvPr>
          <p:cNvSpPr>
            <a:spLocks noGrp="1"/>
          </p:cNvSpPr>
          <p:nvPr>
            <p:ph type="body" sz="quarter" idx="203"/>
          </p:nvPr>
        </p:nvSpPr>
        <p:spPr/>
        <p:txBody>
          <a:bodyPr/>
          <a:lstStyle/>
          <a:p>
            <a:endParaRPr lang="en-US"/>
          </a:p>
        </p:txBody>
      </p:sp>
      <p:sp>
        <p:nvSpPr>
          <p:cNvPr id="13" name="Text Placeholder 12">
            <a:extLst>
              <a:ext uri="{FF2B5EF4-FFF2-40B4-BE49-F238E27FC236}">
                <a16:creationId xmlns:a16="http://schemas.microsoft.com/office/drawing/2014/main" id="{C37ECE27-E8C4-FF98-C6BA-3BA48449EC5B}"/>
              </a:ext>
            </a:extLst>
          </p:cNvPr>
          <p:cNvSpPr>
            <a:spLocks noGrp="1"/>
          </p:cNvSpPr>
          <p:nvPr>
            <p:ph type="body" sz="quarter" idx="204"/>
          </p:nvPr>
        </p:nvSpPr>
        <p:spPr/>
        <p:txBody>
          <a:bodyPr/>
          <a:lstStyle/>
          <a:p>
            <a:endParaRPr lang="en-US"/>
          </a:p>
        </p:txBody>
      </p:sp>
      <p:sp>
        <p:nvSpPr>
          <p:cNvPr id="14" name="Text Placeholder 13">
            <a:extLst>
              <a:ext uri="{FF2B5EF4-FFF2-40B4-BE49-F238E27FC236}">
                <a16:creationId xmlns:a16="http://schemas.microsoft.com/office/drawing/2014/main" id="{0ACCA90D-CF20-778E-782C-41DB18F732BC}"/>
              </a:ext>
            </a:extLst>
          </p:cNvPr>
          <p:cNvSpPr>
            <a:spLocks noGrp="1"/>
          </p:cNvSpPr>
          <p:nvPr>
            <p:ph type="body" sz="quarter" idx="205"/>
          </p:nvPr>
        </p:nvSpPr>
        <p:spPr/>
        <p:txBody>
          <a:bodyPr/>
          <a:lstStyle/>
          <a:p>
            <a:endParaRPr lang="en-US"/>
          </a:p>
        </p:txBody>
      </p:sp>
      <p:sp>
        <p:nvSpPr>
          <p:cNvPr id="15" name="Text Placeholder 14">
            <a:extLst>
              <a:ext uri="{FF2B5EF4-FFF2-40B4-BE49-F238E27FC236}">
                <a16:creationId xmlns:a16="http://schemas.microsoft.com/office/drawing/2014/main" id="{2B9074A0-7AAF-5AFC-CFE3-D16D2D6B9A24}"/>
              </a:ext>
            </a:extLst>
          </p:cNvPr>
          <p:cNvSpPr>
            <a:spLocks noGrp="1"/>
          </p:cNvSpPr>
          <p:nvPr>
            <p:ph type="body" sz="quarter" idx="206"/>
          </p:nvPr>
        </p:nvSpPr>
        <p:spPr/>
        <p:txBody>
          <a:bodyPr/>
          <a:lstStyle/>
          <a:p>
            <a:endParaRPr lang="en-US"/>
          </a:p>
        </p:txBody>
      </p:sp>
      <p:sp>
        <p:nvSpPr>
          <p:cNvPr id="16" name="Text Placeholder 15">
            <a:extLst>
              <a:ext uri="{FF2B5EF4-FFF2-40B4-BE49-F238E27FC236}">
                <a16:creationId xmlns:a16="http://schemas.microsoft.com/office/drawing/2014/main" id="{512D6044-779E-A5F4-7FE5-222D8FB18348}"/>
              </a:ext>
            </a:extLst>
          </p:cNvPr>
          <p:cNvSpPr>
            <a:spLocks noGrp="1"/>
          </p:cNvSpPr>
          <p:nvPr>
            <p:ph type="body" sz="quarter" idx="207"/>
          </p:nvPr>
        </p:nvSpPr>
        <p:spPr/>
        <p:txBody>
          <a:bodyPr/>
          <a:lstStyle/>
          <a:p>
            <a:endParaRPr lang="en-US"/>
          </a:p>
        </p:txBody>
      </p:sp>
      <p:sp>
        <p:nvSpPr>
          <p:cNvPr id="17" name="Text Placeholder 16">
            <a:extLst>
              <a:ext uri="{FF2B5EF4-FFF2-40B4-BE49-F238E27FC236}">
                <a16:creationId xmlns:a16="http://schemas.microsoft.com/office/drawing/2014/main" id="{9E9640A9-D72D-8C70-B6A1-139388B4BA45}"/>
              </a:ext>
            </a:extLst>
          </p:cNvPr>
          <p:cNvSpPr>
            <a:spLocks noGrp="1"/>
          </p:cNvSpPr>
          <p:nvPr>
            <p:ph type="body" sz="quarter" idx="208"/>
          </p:nvPr>
        </p:nvSpPr>
        <p:spPr/>
        <p:txBody>
          <a:bodyPr/>
          <a:lstStyle/>
          <a:p>
            <a:endParaRPr lang="en-US"/>
          </a:p>
        </p:txBody>
      </p:sp>
      <p:sp>
        <p:nvSpPr>
          <p:cNvPr id="18" name="Text Placeholder 17">
            <a:extLst>
              <a:ext uri="{FF2B5EF4-FFF2-40B4-BE49-F238E27FC236}">
                <a16:creationId xmlns:a16="http://schemas.microsoft.com/office/drawing/2014/main" id="{E7BC70FB-2F76-C4DE-51CA-0D837E569081}"/>
              </a:ext>
            </a:extLst>
          </p:cNvPr>
          <p:cNvSpPr>
            <a:spLocks noGrp="1"/>
          </p:cNvSpPr>
          <p:nvPr>
            <p:ph type="body" sz="quarter" idx="209"/>
          </p:nvPr>
        </p:nvSpPr>
        <p:spPr/>
        <p:txBody>
          <a:bodyPr/>
          <a:lstStyle/>
          <a:p>
            <a:endParaRPr lang="en-US"/>
          </a:p>
        </p:txBody>
      </p:sp>
    </p:spTree>
    <p:extLst>
      <p:ext uri="{BB962C8B-B14F-4D97-AF65-F5344CB8AC3E}">
        <p14:creationId xmlns:p14="http://schemas.microsoft.com/office/powerpoint/2010/main" val="1288915697"/>
      </p:ext>
    </p:extLst>
  </p:cSld>
  <p:clrMapOvr>
    <a:masterClrMapping/>
  </p:clrMapOvr>
</p:sld>
</file>

<file path=ppt/theme/theme1.xml><?xml version="1.0" encoding="utf-8"?>
<a:theme xmlns:a="http://schemas.openxmlformats.org/drawingml/2006/main" name="42x9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PosterPresentations.com-42x90-Template</Template>
  <TotalTime>395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Century Gothic</vt:lpstr>
      <vt:lpstr>Trebuchet MS</vt:lpstr>
      <vt:lpstr>42x90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PowerPoint Presentation</dc:title>
  <dc:subject>Research poster presentation template </dc:subject>
  <dc:creator>PosterPresentations.com </dc:creator>
  <cp:keywords>42x90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43</cp:revision>
  <dcterms:created xsi:type="dcterms:W3CDTF">2012-02-07T00:57:20Z</dcterms:created>
  <dcterms:modified xsi:type="dcterms:W3CDTF">2022-05-29T05:44:13Z</dcterms:modified>
  <cp:category>Research poster templates </cp:category>
</cp:coreProperties>
</file>