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5" r:id="rId2"/>
    <p:sldMasterId id="2147483657" r:id="rId3"/>
    <p:sldMasterId id="2147483659" r:id="rId4"/>
  </p:sldMasterIdLst>
  <p:notesMasterIdLst>
    <p:notesMasterId r:id="rId6"/>
  </p:notesMasterIdLst>
  <p:handoutMasterIdLst>
    <p:handoutMasterId r:id="rId7"/>
  </p:handoutMasterIdLst>
  <p:sldIdLst>
    <p:sldId id="264" r:id="rId5"/>
  </p:sldIdLst>
  <p:sldSz cx="27432000" cy="16459200"/>
  <p:notesSz cx="6858000" cy="9144000"/>
  <p:defaultTextStyle>
    <a:defPPr>
      <a:defRPr lang="en-US"/>
    </a:defPPr>
    <a:lvl1pPr marL="0" algn="l" defTabSz="2194450" rtl="0" eaLnBrk="1" latinLnBrk="0" hangingPunct="1">
      <a:defRPr sz="4300" kern="1200">
        <a:solidFill>
          <a:schemeClr val="tx1"/>
        </a:solidFill>
        <a:latin typeface="+mn-lt"/>
        <a:ea typeface="+mn-ea"/>
        <a:cs typeface="+mn-cs"/>
      </a:defRPr>
    </a:lvl1pPr>
    <a:lvl2pPr marL="1097226" algn="l" defTabSz="2194450" rtl="0" eaLnBrk="1" latinLnBrk="0" hangingPunct="1">
      <a:defRPr sz="4300" kern="1200">
        <a:solidFill>
          <a:schemeClr val="tx1"/>
        </a:solidFill>
        <a:latin typeface="+mn-lt"/>
        <a:ea typeface="+mn-ea"/>
        <a:cs typeface="+mn-cs"/>
      </a:defRPr>
    </a:lvl2pPr>
    <a:lvl3pPr marL="2194450" algn="l" defTabSz="2194450" rtl="0" eaLnBrk="1" latinLnBrk="0" hangingPunct="1">
      <a:defRPr sz="4300" kern="1200">
        <a:solidFill>
          <a:schemeClr val="tx1"/>
        </a:solidFill>
        <a:latin typeface="+mn-lt"/>
        <a:ea typeface="+mn-ea"/>
        <a:cs typeface="+mn-cs"/>
      </a:defRPr>
    </a:lvl3pPr>
    <a:lvl4pPr marL="3291676" algn="l" defTabSz="2194450" rtl="0" eaLnBrk="1" latinLnBrk="0" hangingPunct="1">
      <a:defRPr sz="4300" kern="1200">
        <a:solidFill>
          <a:schemeClr val="tx1"/>
        </a:solidFill>
        <a:latin typeface="+mn-lt"/>
        <a:ea typeface="+mn-ea"/>
        <a:cs typeface="+mn-cs"/>
      </a:defRPr>
    </a:lvl4pPr>
    <a:lvl5pPr marL="4388901" algn="l" defTabSz="2194450" rtl="0" eaLnBrk="1" latinLnBrk="0" hangingPunct="1">
      <a:defRPr sz="4300" kern="1200">
        <a:solidFill>
          <a:schemeClr val="tx1"/>
        </a:solidFill>
        <a:latin typeface="+mn-lt"/>
        <a:ea typeface="+mn-ea"/>
        <a:cs typeface="+mn-cs"/>
      </a:defRPr>
    </a:lvl5pPr>
    <a:lvl6pPr marL="5486126" algn="l" defTabSz="2194450" rtl="0" eaLnBrk="1" latinLnBrk="0" hangingPunct="1">
      <a:defRPr sz="4300" kern="1200">
        <a:solidFill>
          <a:schemeClr val="tx1"/>
        </a:solidFill>
        <a:latin typeface="+mn-lt"/>
        <a:ea typeface="+mn-ea"/>
        <a:cs typeface="+mn-cs"/>
      </a:defRPr>
    </a:lvl6pPr>
    <a:lvl7pPr marL="6583352" algn="l" defTabSz="2194450" rtl="0" eaLnBrk="1" latinLnBrk="0" hangingPunct="1">
      <a:defRPr sz="4300" kern="1200">
        <a:solidFill>
          <a:schemeClr val="tx1"/>
        </a:solidFill>
        <a:latin typeface="+mn-lt"/>
        <a:ea typeface="+mn-ea"/>
        <a:cs typeface="+mn-cs"/>
      </a:defRPr>
    </a:lvl7pPr>
    <a:lvl8pPr marL="7680576" algn="l" defTabSz="2194450" rtl="0" eaLnBrk="1" latinLnBrk="0" hangingPunct="1">
      <a:defRPr sz="4300" kern="1200">
        <a:solidFill>
          <a:schemeClr val="tx1"/>
        </a:solidFill>
        <a:latin typeface="+mn-lt"/>
        <a:ea typeface="+mn-ea"/>
        <a:cs typeface="+mn-cs"/>
      </a:defRPr>
    </a:lvl8pPr>
    <a:lvl9pPr marL="8777802" algn="l" defTabSz="2194450"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userDrawn="1">
          <p15:clr>
            <a:srgbClr val="A4A3A4"/>
          </p15:clr>
        </p15:guide>
        <p15:guide id="2" orient="horz" pos="144" userDrawn="1">
          <p15:clr>
            <a:srgbClr val="A4A3A4"/>
          </p15:clr>
        </p15:guide>
        <p15:guide id="3" orient="horz" pos="10080" userDrawn="1">
          <p15:clr>
            <a:srgbClr val="A4A3A4"/>
          </p15:clr>
        </p15:guide>
        <p15:guide id="4" orient="horz" userDrawn="1">
          <p15:clr>
            <a:srgbClr val="A4A3A4"/>
          </p15:clr>
        </p15:guide>
        <p15:guide id="5" pos="165" userDrawn="1">
          <p15:clr>
            <a:srgbClr val="A4A3A4"/>
          </p15:clr>
        </p15:guide>
        <p15:guide id="6" pos="1711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3987"/>
    <a:srgbClr val="ED8200"/>
    <a:srgbClr val="FFC000"/>
    <a:srgbClr val="CFCFCF"/>
    <a:srgbClr val="225EAC"/>
    <a:srgbClr val="FBF9F9"/>
    <a:srgbClr val="EF312F"/>
    <a:srgbClr val="FC6433"/>
    <a:srgbClr val="EB602E"/>
    <a:srgbClr val="EB5D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71" autoAdjust="0"/>
    <p:restoredTop sz="97179" autoAdjust="0"/>
  </p:normalViewPr>
  <p:slideViewPr>
    <p:cSldViewPr snapToGrid="0" snapToObjects="1" showGuides="1">
      <p:cViewPr varScale="1">
        <p:scale>
          <a:sx n="72" d="100"/>
          <a:sy n="72" d="100"/>
        </p:scale>
        <p:origin x="1912" y="536"/>
      </p:cViewPr>
      <p:guideLst>
        <p:guide orient="horz" pos="1659"/>
        <p:guide orient="horz" pos="144"/>
        <p:guide orient="horz" pos="10080"/>
        <p:guide orient="horz"/>
        <p:guide pos="165"/>
        <p:guide pos="17115"/>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1/28/25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1/28/25</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194450" rtl="0" eaLnBrk="1" latinLnBrk="0" hangingPunct="1">
      <a:defRPr sz="2900" kern="1200">
        <a:solidFill>
          <a:schemeClr val="tx1"/>
        </a:solidFill>
        <a:latin typeface="+mn-lt"/>
        <a:ea typeface="+mn-ea"/>
        <a:cs typeface="+mn-cs"/>
      </a:defRPr>
    </a:lvl1pPr>
    <a:lvl2pPr marL="1097226" algn="l" defTabSz="2194450" rtl="0" eaLnBrk="1" latinLnBrk="0" hangingPunct="1">
      <a:defRPr sz="2900" kern="1200">
        <a:solidFill>
          <a:schemeClr val="tx1"/>
        </a:solidFill>
        <a:latin typeface="+mn-lt"/>
        <a:ea typeface="+mn-ea"/>
        <a:cs typeface="+mn-cs"/>
      </a:defRPr>
    </a:lvl2pPr>
    <a:lvl3pPr marL="2194450" algn="l" defTabSz="2194450" rtl="0" eaLnBrk="1" latinLnBrk="0" hangingPunct="1">
      <a:defRPr sz="2900" kern="1200">
        <a:solidFill>
          <a:schemeClr val="tx1"/>
        </a:solidFill>
        <a:latin typeface="+mn-lt"/>
        <a:ea typeface="+mn-ea"/>
        <a:cs typeface="+mn-cs"/>
      </a:defRPr>
    </a:lvl3pPr>
    <a:lvl4pPr marL="3291676" algn="l" defTabSz="2194450" rtl="0" eaLnBrk="1" latinLnBrk="0" hangingPunct="1">
      <a:defRPr sz="2900" kern="1200">
        <a:solidFill>
          <a:schemeClr val="tx1"/>
        </a:solidFill>
        <a:latin typeface="+mn-lt"/>
        <a:ea typeface="+mn-ea"/>
        <a:cs typeface="+mn-cs"/>
      </a:defRPr>
    </a:lvl4pPr>
    <a:lvl5pPr marL="4388901" algn="l" defTabSz="2194450" rtl="0" eaLnBrk="1" latinLnBrk="0" hangingPunct="1">
      <a:defRPr sz="2900" kern="1200">
        <a:solidFill>
          <a:schemeClr val="tx1"/>
        </a:solidFill>
        <a:latin typeface="+mn-lt"/>
        <a:ea typeface="+mn-ea"/>
        <a:cs typeface="+mn-cs"/>
      </a:defRPr>
    </a:lvl5pPr>
    <a:lvl6pPr marL="5486126" algn="l" defTabSz="2194450" rtl="0" eaLnBrk="1" latinLnBrk="0" hangingPunct="1">
      <a:defRPr sz="2900" kern="1200">
        <a:solidFill>
          <a:schemeClr val="tx1"/>
        </a:solidFill>
        <a:latin typeface="+mn-lt"/>
        <a:ea typeface="+mn-ea"/>
        <a:cs typeface="+mn-cs"/>
      </a:defRPr>
    </a:lvl6pPr>
    <a:lvl7pPr marL="6583352" algn="l" defTabSz="2194450" rtl="0" eaLnBrk="1" latinLnBrk="0" hangingPunct="1">
      <a:defRPr sz="2900" kern="1200">
        <a:solidFill>
          <a:schemeClr val="tx1"/>
        </a:solidFill>
        <a:latin typeface="+mn-lt"/>
        <a:ea typeface="+mn-ea"/>
        <a:cs typeface="+mn-cs"/>
      </a:defRPr>
    </a:lvl7pPr>
    <a:lvl8pPr marL="7680576" algn="l" defTabSz="2194450" rtl="0" eaLnBrk="1" latinLnBrk="0" hangingPunct="1">
      <a:defRPr sz="2900" kern="1200">
        <a:solidFill>
          <a:schemeClr val="tx1"/>
        </a:solidFill>
        <a:latin typeface="+mn-lt"/>
        <a:ea typeface="+mn-ea"/>
        <a:cs typeface="+mn-cs"/>
      </a:defRPr>
    </a:lvl8pPr>
    <a:lvl9pPr marL="8777802" algn="l" defTabSz="2194450" rtl="0" eaLnBrk="1" latinLnBrk="0" hangingPunct="1">
      <a:defRPr sz="2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90918" y="3190012"/>
            <a:ext cx="6416484"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293256" y="2759445"/>
            <a:ext cx="6414146"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285750" y="7106257"/>
            <a:ext cx="6429375" cy="369328"/>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7143749" y="3189241"/>
            <a:ext cx="6357938"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138539" y="2762251"/>
            <a:ext cx="6357936"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35527" y="3161342"/>
            <a:ext cx="6374469"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32382" y="2759444"/>
            <a:ext cx="6379681"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0745901" y="2762252"/>
            <a:ext cx="6410776"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740688" y="3170171"/>
            <a:ext cx="6415988"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756326" y="9797145"/>
            <a:ext cx="6405563"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0754257" y="10211631"/>
            <a:ext cx="6400350"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754258" y="13932933"/>
            <a:ext cx="6402419"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754257" y="14363296"/>
            <a:ext cx="6405564"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283682" y="7500270"/>
            <a:ext cx="6431444"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3592292" y="1703997"/>
            <a:ext cx="20329061" cy="400110"/>
          </a:xfrm>
          <a:prstGeom prst="rect">
            <a:avLst/>
          </a:prstGeom>
        </p:spPr>
        <p:txBody>
          <a:bodyPr wrap="square">
            <a:spAutoFit/>
          </a:bodyPr>
          <a:lstStyle>
            <a:lvl1pPr marL="0" indent="0" algn="ctr">
              <a:buFontTx/>
              <a:buNone/>
              <a:defRPr sz="2000">
                <a:solidFill>
                  <a:schemeClr val="bg1"/>
                </a:solidFill>
                <a:latin typeface="Century Gothic" panose="020B0502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affiliations</a:t>
            </a:r>
          </a:p>
        </p:txBody>
      </p:sp>
      <p:sp>
        <p:nvSpPr>
          <p:cNvPr id="78" name="Text Placeholder 76"/>
          <p:cNvSpPr>
            <a:spLocks noGrp="1"/>
          </p:cNvSpPr>
          <p:nvPr>
            <p:ph type="body" sz="quarter" idx="151" hasCustomPrompt="1"/>
          </p:nvPr>
        </p:nvSpPr>
        <p:spPr>
          <a:xfrm>
            <a:off x="3592292" y="1168533"/>
            <a:ext cx="20329061" cy="515526"/>
          </a:xfrm>
          <a:prstGeom prst="rect">
            <a:avLst/>
          </a:prstGeom>
        </p:spPr>
        <p:txBody>
          <a:bodyPr wrap="square" anchor="t" anchorCtr="0">
            <a:spAutoFit/>
          </a:bodyPr>
          <a:lstStyle>
            <a:lvl1pPr marL="0" indent="0" algn="ctr">
              <a:buFontTx/>
              <a:buNone/>
              <a:defRPr sz="2750">
                <a:solidFill>
                  <a:schemeClr val="bg1"/>
                </a:solidFill>
                <a:latin typeface="Century Gothic" panose="020B0502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authors</a:t>
            </a:r>
          </a:p>
        </p:txBody>
      </p:sp>
      <p:sp>
        <p:nvSpPr>
          <p:cNvPr id="79" name="Text Placeholder 76"/>
          <p:cNvSpPr>
            <a:spLocks noGrp="1"/>
          </p:cNvSpPr>
          <p:nvPr>
            <p:ph type="body" sz="quarter" idx="153" hasCustomPrompt="1"/>
          </p:nvPr>
        </p:nvSpPr>
        <p:spPr>
          <a:xfrm>
            <a:off x="3592292" y="416787"/>
            <a:ext cx="20329061" cy="669414"/>
          </a:xfrm>
          <a:prstGeom prst="rect">
            <a:avLst/>
          </a:prstGeom>
        </p:spPr>
        <p:txBody>
          <a:bodyPr wrap="square" anchor="t" anchorCtr="0">
            <a:spAutoFit/>
          </a:bodyPr>
          <a:lstStyle>
            <a:lvl1pPr marL="0" indent="0" algn="ctr">
              <a:buFontTx/>
              <a:buNone/>
              <a:defRPr sz="3750" b="1">
                <a:solidFill>
                  <a:schemeClr val="bg1"/>
                </a:solidFill>
                <a:latin typeface="Century Gothic" panose="020B0502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1740" userDrawn="1">
          <p15:clr>
            <a:srgbClr val="FBAE40"/>
          </p15:clr>
        </p15:guide>
        <p15:guide id="2" pos="180" userDrawn="1">
          <p15:clr>
            <a:srgbClr val="FBAE40"/>
          </p15:clr>
        </p15:guide>
        <p15:guide id="6" pos="17100" userDrawn="1">
          <p15:clr>
            <a:srgbClr val="FBAE40"/>
          </p15:clr>
        </p15:guide>
        <p15:guide id="7" pos="13065" userDrawn="1">
          <p15:clr>
            <a:srgbClr val="FBAE40"/>
          </p15:clr>
        </p15:guide>
        <p15:guide id="8" pos="12795" userDrawn="1">
          <p15:clr>
            <a:srgbClr val="FBAE40"/>
          </p15:clr>
        </p15:guide>
        <p15:guide id="9" pos="8505" userDrawn="1">
          <p15:clr>
            <a:srgbClr val="FBAE40"/>
          </p15:clr>
        </p15:guide>
        <p15:guide id="10" pos="8775" userDrawn="1">
          <p15:clr>
            <a:srgbClr val="FBAE40"/>
          </p15:clr>
        </p15:guide>
        <p15:guide id="11" pos="4230" userDrawn="1">
          <p15:clr>
            <a:srgbClr val="FBAE40"/>
          </p15:clr>
        </p15:guide>
        <p15:guide id="12" pos="4500" userDrawn="1">
          <p15:clr>
            <a:srgbClr val="FBAE40"/>
          </p15:clr>
        </p15:guide>
        <p15:guide id="13" orient="horz" pos="98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1-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90918" y="3190012"/>
            <a:ext cx="6416484"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293256" y="2759445"/>
            <a:ext cx="6414146"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285750" y="7106257"/>
            <a:ext cx="6429375" cy="369328"/>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7143750" y="3189241"/>
            <a:ext cx="13157553"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138539" y="2762251"/>
            <a:ext cx="13157552"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7146896" y="9104943"/>
            <a:ext cx="13157553"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7143750" y="8703043"/>
            <a:ext cx="13168313" cy="461657"/>
          </a:xfrm>
          <a:prstGeom prst="rect">
            <a:avLst/>
          </a:prstGeom>
          <a:noFill/>
        </p:spPr>
        <p:txBody>
          <a:bodyPr wrap="square" lIns="91436" tIns="91436"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0745901" y="2762252"/>
            <a:ext cx="6410776"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740688" y="3170171"/>
            <a:ext cx="6415988"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756326" y="9748942"/>
            <a:ext cx="6405563"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0754257" y="10163428"/>
            <a:ext cx="6400350"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754258" y="13901660"/>
            <a:ext cx="6402419"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754257" y="14332022"/>
            <a:ext cx="6405564"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283682" y="7500270"/>
            <a:ext cx="6431444"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3592292" y="1703997"/>
            <a:ext cx="20329061" cy="400110"/>
          </a:xfrm>
          <a:prstGeom prst="rect">
            <a:avLst/>
          </a:prstGeom>
        </p:spPr>
        <p:txBody>
          <a:bodyPr wrap="square">
            <a:spAutoFit/>
          </a:bodyPr>
          <a:lstStyle>
            <a:lvl1pPr marL="0" indent="0" algn="ctr">
              <a:buFontTx/>
              <a:buNone/>
              <a:defRPr sz="2000">
                <a:solidFill>
                  <a:schemeClr val="bg1"/>
                </a:solidFill>
                <a:latin typeface="Century Gothic" panose="020B0502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affiliations</a:t>
            </a:r>
          </a:p>
        </p:txBody>
      </p:sp>
      <p:sp>
        <p:nvSpPr>
          <p:cNvPr id="78" name="Text Placeholder 76"/>
          <p:cNvSpPr>
            <a:spLocks noGrp="1"/>
          </p:cNvSpPr>
          <p:nvPr>
            <p:ph type="body" sz="quarter" idx="151" hasCustomPrompt="1"/>
          </p:nvPr>
        </p:nvSpPr>
        <p:spPr>
          <a:xfrm>
            <a:off x="3592292" y="1168533"/>
            <a:ext cx="20329061" cy="515526"/>
          </a:xfrm>
          <a:prstGeom prst="rect">
            <a:avLst/>
          </a:prstGeom>
        </p:spPr>
        <p:txBody>
          <a:bodyPr wrap="square" anchor="t" anchorCtr="0">
            <a:spAutoFit/>
          </a:bodyPr>
          <a:lstStyle>
            <a:lvl1pPr marL="0" indent="0" algn="ctr">
              <a:buFontTx/>
              <a:buNone/>
              <a:defRPr sz="2750">
                <a:solidFill>
                  <a:schemeClr val="bg1"/>
                </a:solidFill>
                <a:latin typeface="Century Gothic" panose="020B0502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authors</a:t>
            </a:r>
          </a:p>
        </p:txBody>
      </p:sp>
      <p:sp>
        <p:nvSpPr>
          <p:cNvPr id="79" name="Text Placeholder 76"/>
          <p:cNvSpPr>
            <a:spLocks noGrp="1"/>
          </p:cNvSpPr>
          <p:nvPr>
            <p:ph type="body" sz="quarter" idx="153" hasCustomPrompt="1"/>
          </p:nvPr>
        </p:nvSpPr>
        <p:spPr>
          <a:xfrm>
            <a:off x="3592292" y="416787"/>
            <a:ext cx="20329061" cy="669414"/>
          </a:xfrm>
          <a:prstGeom prst="rect">
            <a:avLst/>
          </a:prstGeom>
        </p:spPr>
        <p:txBody>
          <a:bodyPr wrap="square" anchor="t" anchorCtr="0">
            <a:spAutoFit/>
          </a:bodyPr>
          <a:lstStyle>
            <a:lvl1pPr marL="0" indent="0" algn="ctr">
              <a:buFontTx/>
              <a:buNone/>
              <a:defRPr sz="3750" b="1">
                <a:solidFill>
                  <a:schemeClr val="bg1"/>
                </a:solidFill>
                <a:latin typeface="Century Gothic" panose="020B0502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title</a:t>
            </a:r>
          </a:p>
        </p:txBody>
      </p:sp>
    </p:spTree>
    <p:extLst>
      <p:ext uri="{BB962C8B-B14F-4D97-AF65-F5344CB8AC3E}">
        <p14:creationId xmlns:p14="http://schemas.microsoft.com/office/powerpoint/2010/main" val="1466828841"/>
      </p:ext>
    </p:extLst>
  </p:cSld>
  <p:clrMapOvr>
    <a:masterClrMapping/>
  </p:clrMapOvr>
  <p:extLst>
    <p:ext uri="{DCECCB84-F9BA-43D5-87BE-67443E8EF086}">
      <p15:sldGuideLst xmlns:p15="http://schemas.microsoft.com/office/powerpoint/2012/main">
        <p15:guide id="1" orient="horz" pos="1740" userDrawn="1">
          <p15:clr>
            <a:srgbClr val="FBAE40"/>
          </p15:clr>
        </p15:guide>
        <p15:guide id="2" pos="180" userDrawn="1">
          <p15:clr>
            <a:srgbClr val="FBAE40"/>
          </p15:clr>
        </p15:guide>
        <p15:guide id="6" pos="17100" userDrawn="1">
          <p15:clr>
            <a:srgbClr val="FBAE40"/>
          </p15:clr>
        </p15:guide>
        <p15:guide id="7" pos="13065" userDrawn="1">
          <p15:clr>
            <a:srgbClr val="FBAE40"/>
          </p15:clr>
        </p15:guide>
        <p15:guide id="8" pos="12795" userDrawn="1">
          <p15:clr>
            <a:srgbClr val="FBAE40"/>
          </p15:clr>
        </p15:guide>
        <p15:guide id="11" pos="4230" userDrawn="1">
          <p15:clr>
            <a:srgbClr val="FBAE40"/>
          </p15:clr>
        </p15:guide>
        <p15:guide id="12" pos="4500" userDrawn="1">
          <p15:clr>
            <a:srgbClr val="FBAE40"/>
          </p15:clr>
        </p15:guide>
        <p15:guide id="13" orient="horz" pos="988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90919" y="3190012"/>
            <a:ext cx="8693221"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293257" y="2759445"/>
            <a:ext cx="8690054"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285750" y="7106257"/>
            <a:ext cx="8710686" cy="369328"/>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9453563" y="3189241"/>
            <a:ext cx="8548688"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448351" y="2762251"/>
            <a:ext cx="8548686"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9449613" y="9104943"/>
            <a:ext cx="8546910"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448352" y="8703044"/>
            <a:ext cx="8553899" cy="369328"/>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18428990" y="2762252"/>
            <a:ext cx="8727686"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421895" y="3170171"/>
            <a:ext cx="8734781"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439416" y="9846914"/>
            <a:ext cx="8720589"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8439232" y="10261400"/>
            <a:ext cx="8713491"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440369" y="14031688"/>
            <a:ext cx="8716307"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439232" y="14462051"/>
            <a:ext cx="8720589"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283682" y="7500270"/>
            <a:ext cx="8713490"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3592292" y="1703997"/>
            <a:ext cx="20329061" cy="400110"/>
          </a:xfrm>
          <a:prstGeom prst="rect">
            <a:avLst/>
          </a:prstGeom>
        </p:spPr>
        <p:txBody>
          <a:bodyPr wrap="square">
            <a:spAutoFit/>
          </a:bodyPr>
          <a:lstStyle>
            <a:lvl1pPr marL="0" indent="0" algn="ctr">
              <a:buFontTx/>
              <a:buNone/>
              <a:defRPr sz="2000">
                <a:solidFill>
                  <a:schemeClr val="bg1"/>
                </a:solidFill>
                <a:latin typeface="Century Gothic" panose="020B0502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affiliations</a:t>
            </a:r>
          </a:p>
        </p:txBody>
      </p:sp>
      <p:sp>
        <p:nvSpPr>
          <p:cNvPr id="78" name="Text Placeholder 76"/>
          <p:cNvSpPr>
            <a:spLocks noGrp="1"/>
          </p:cNvSpPr>
          <p:nvPr>
            <p:ph type="body" sz="quarter" idx="151" hasCustomPrompt="1"/>
          </p:nvPr>
        </p:nvSpPr>
        <p:spPr>
          <a:xfrm>
            <a:off x="3592292" y="1168533"/>
            <a:ext cx="20329061" cy="515526"/>
          </a:xfrm>
          <a:prstGeom prst="rect">
            <a:avLst/>
          </a:prstGeom>
        </p:spPr>
        <p:txBody>
          <a:bodyPr wrap="square" anchor="t" anchorCtr="0">
            <a:spAutoFit/>
          </a:bodyPr>
          <a:lstStyle>
            <a:lvl1pPr marL="0" indent="0" algn="ctr">
              <a:buFontTx/>
              <a:buNone/>
              <a:defRPr sz="2750">
                <a:solidFill>
                  <a:schemeClr val="bg1"/>
                </a:solidFill>
                <a:latin typeface="Century Gothic" panose="020B0502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authors</a:t>
            </a:r>
          </a:p>
        </p:txBody>
      </p:sp>
      <p:sp>
        <p:nvSpPr>
          <p:cNvPr id="79" name="Text Placeholder 76"/>
          <p:cNvSpPr>
            <a:spLocks noGrp="1"/>
          </p:cNvSpPr>
          <p:nvPr>
            <p:ph type="body" sz="quarter" idx="153" hasCustomPrompt="1"/>
          </p:nvPr>
        </p:nvSpPr>
        <p:spPr>
          <a:xfrm>
            <a:off x="3592292" y="416787"/>
            <a:ext cx="20329061" cy="669414"/>
          </a:xfrm>
          <a:prstGeom prst="rect">
            <a:avLst/>
          </a:prstGeom>
        </p:spPr>
        <p:txBody>
          <a:bodyPr wrap="square" anchor="t" anchorCtr="0">
            <a:spAutoFit/>
          </a:bodyPr>
          <a:lstStyle>
            <a:lvl1pPr marL="0" indent="0" algn="ctr">
              <a:buFontTx/>
              <a:buNone/>
              <a:defRPr sz="3750" b="1">
                <a:solidFill>
                  <a:schemeClr val="bg1"/>
                </a:solidFill>
                <a:latin typeface="Century Gothic" panose="020B0502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title</a:t>
            </a: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1740" userDrawn="1">
          <p15:clr>
            <a:srgbClr val="FBAE40"/>
          </p15:clr>
        </p15:guide>
        <p15:guide id="2" pos="180" userDrawn="1">
          <p15:clr>
            <a:srgbClr val="FBAE40"/>
          </p15:clr>
        </p15:guide>
        <p15:guide id="6" pos="17100" userDrawn="1">
          <p15:clr>
            <a:srgbClr val="FBAE40"/>
          </p15:clr>
        </p15:guide>
        <p15:guide id="7" pos="11610" userDrawn="1">
          <p15:clr>
            <a:srgbClr val="FBAE40"/>
          </p15:clr>
        </p15:guide>
        <p15:guide id="8" pos="11340" userDrawn="1">
          <p15:clr>
            <a:srgbClr val="FBAE40"/>
          </p15:clr>
        </p15:guide>
        <p15:guide id="11" pos="5685" userDrawn="1">
          <p15:clr>
            <a:srgbClr val="FBAE40"/>
          </p15:clr>
        </p15:guide>
        <p15:guide id="12" pos="5955" userDrawn="1">
          <p15:clr>
            <a:srgbClr val="FBAE40"/>
          </p15:clr>
        </p15:guide>
        <p15:guide id="13" orient="horz" pos="988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90919" y="3190012"/>
            <a:ext cx="8693221"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293257" y="2759445"/>
            <a:ext cx="8690054"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285750" y="7106257"/>
            <a:ext cx="8710686" cy="369328"/>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9453563" y="3189241"/>
            <a:ext cx="8548688"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448351" y="2762251"/>
            <a:ext cx="8548686" cy="461657"/>
          </a:xfrm>
          <a:prstGeom prst="rect">
            <a:avLst/>
          </a:prstGeom>
          <a:noFill/>
        </p:spPr>
        <p:txBody>
          <a:bodyPr wrap="square" lIns="91436" tIns="91436"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9449613" y="9104943"/>
            <a:ext cx="8546910"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448352" y="8703044"/>
            <a:ext cx="8553899" cy="369328"/>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18428990" y="2762252"/>
            <a:ext cx="8727686"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421895" y="3170171"/>
            <a:ext cx="8734781"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439416" y="9846914"/>
            <a:ext cx="8720589"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8439232" y="10261400"/>
            <a:ext cx="8713491"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440369" y="14031688"/>
            <a:ext cx="8716307" cy="377023"/>
          </a:xfrm>
          <a:prstGeom prst="rect">
            <a:avLst/>
          </a:prstGeom>
          <a:noFill/>
        </p:spPr>
        <p:txBody>
          <a:bodyPr wrap="square" lIns="91436" tIns="0" rIns="91436" bIns="91436" anchor="t" anchorCtr="0">
            <a:spAutoFit/>
          </a:bodyPr>
          <a:lstStyle>
            <a:lvl1pPr marL="0" indent="0" algn="l">
              <a:buNone/>
              <a:defRPr sz="18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439232" y="14462051"/>
            <a:ext cx="8720589"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283682" y="7500270"/>
            <a:ext cx="8713490" cy="538598"/>
          </a:xfrm>
          <a:prstGeom prst="rect">
            <a:avLst/>
          </a:prstGeom>
        </p:spPr>
        <p:txBody>
          <a:bodyPr wrap="square" lIns="228589" tIns="91440" rIns="228589" bIns="228589">
            <a:spAutoFit/>
          </a:bodyPr>
          <a:lstStyle>
            <a:lvl1pPr marL="0" indent="0">
              <a:buNone/>
              <a:defRPr sz="1400">
                <a:solidFill>
                  <a:schemeClr val="accent5">
                    <a:lumMod val="50000"/>
                  </a:schemeClr>
                </a:solidFill>
                <a:latin typeface="Century Gothic" panose="020B0502020202020204" pitchFamily="34" charset="0"/>
                <a:cs typeface="Times New Roman" pitchFamily="18" charset="0"/>
              </a:defRPr>
            </a:lvl1pPr>
            <a:lvl2pPr marL="928642" indent="-357170">
              <a:defRPr sz="1563">
                <a:latin typeface="Trebuchet MS" pitchFamily="34" charset="0"/>
              </a:defRPr>
            </a:lvl2pPr>
            <a:lvl3pPr marL="1285813" indent="-357170">
              <a:defRPr sz="1563">
                <a:latin typeface="Trebuchet MS" pitchFamily="34" charset="0"/>
              </a:defRPr>
            </a:lvl3pPr>
            <a:lvl4pPr marL="1678701" indent="-392888">
              <a:defRPr sz="1563">
                <a:latin typeface="Trebuchet MS" pitchFamily="34" charset="0"/>
              </a:defRPr>
            </a:lvl4pPr>
            <a:lvl5pPr marL="1964438" indent="-285736">
              <a:defRPr sz="1563">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3592292" y="1703997"/>
            <a:ext cx="20329061" cy="400110"/>
          </a:xfrm>
          <a:prstGeom prst="rect">
            <a:avLst/>
          </a:prstGeom>
        </p:spPr>
        <p:txBody>
          <a:bodyPr wrap="square">
            <a:spAutoFit/>
          </a:bodyPr>
          <a:lstStyle>
            <a:lvl1pPr marL="0" indent="0" algn="ctr">
              <a:buFontTx/>
              <a:buNone/>
              <a:defRPr sz="2000">
                <a:solidFill>
                  <a:schemeClr val="bg1"/>
                </a:solidFill>
                <a:latin typeface="Century Gothic" panose="020B0502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affiliations</a:t>
            </a:r>
          </a:p>
        </p:txBody>
      </p:sp>
      <p:sp>
        <p:nvSpPr>
          <p:cNvPr id="78" name="Text Placeholder 76"/>
          <p:cNvSpPr>
            <a:spLocks noGrp="1"/>
          </p:cNvSpPr>
          <p:nvPr>
            <p:ph type="body" sz="quarter" idx="151" hasCustomPrompt="1"/>
          </p:nvPr>
        </p:nvSpPr>
        <p:spPr>
          <a:xfrm>
            <a:off x="3592292" y="1168533"/>
            <a:ext cx="20329061" cy="515526"/>
          </a:xfrm>
          <a:prstGeom prst="rect">
            <a:avLst/>
          </a:prstGeom>
        </p:spPr>
        <p:txBody>
          <a:bodyPr wrap="square" anchor="t" anchorCtr="0">
            <a:spAutoFit/>
          </a:bodyPr>
          <a:lstStyle>
            <a:lvl1pPr marL="0" indent="0" algn="ctr">
              <a:buFontTx/>
              <a:buNone/>
              <a:defRPr sz="2750">
                <a:solidFill>
                  <a:schemeClr val="bg1"/>
                </a:solidFill>
                <a:latin typeface="Century Gothic" panose="020B0502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authors</a:t>
            </a:r>
          </a:p>
        </p:txBody>
      </p:sp>
      <p:sp>
        <p:nvSpPr>
          <p:cNvPr id="79" name="Text Placeholder 76"/>
          <p:cNvSpPr>
            <a:spLocks noGrp="1"/>
          </p:cNvSpPr>
          <p:nvPr>
            <p:ph type="body" sz="quarter" idx="153" hasCustomPrompt="1"/>
          </p:nvPr>
        </p:nvSpPr>
        <p:spPr>
          <a:xfrm>
            <a:off x="3592292" y="416787"/>
            <a:ext cx="20329061" cy="669414"/>
          </a:xfrm>
          <a:prstGeom prst="rect">
            <a:avLst/>
          </a:prstGeom>
        </p:spPr>
        <p:txBody>
          <a:bodyPr wrap="square" anchor="t" anchorCtr="0">
            <a:spAutoFit/>
          </a:bodyPr>
          <a:lstStyle>
            <a:lvl1pPr marL="0" indent="0" algn="ctr">
              <a:buFontTx/>
              <a:buNone/>
              <a:defRPr sz="3750" b="1">
                <a:solidFill>
                  <a:schemeClr val="bg1"/>
                </a:solidFill>
                <a:latin typeface="Century Gothic" panose="020B0502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title</a:t>
            </a:r>
          </a:p>
        </p:txBody>
      </p:sp>
    </p:spTree>
    <p:extLst>
      <p:ext uri="{BB962C8B-B14F-4D97-AF65-F5344CB8AC3E}">
        <p14:creationId xmlns:p14="http://schemas.microsoft.com/office/powerpoint/2010/main" val="2628330585"/>
      </p:ext>
    </p:extLst>
  </p:cSld>
  <p:clrMapOvr>
    <a:masterClrMapping/>
  </p:clrMapOvr>
  <p:extLst>
    <p:ext uri="{DCECCB84-F9BA-43D5-87BE-67443E8EF086}">
      <p15:sldGuideLst xmlns:p15="http://schemas.microsoft.com/office/powerpoint/2012/main">
        <p15:guide id="1" orient="horz" pos="1740" userDrawn="1">
          <p15:clr>
            <a:srgbClr val="FBAE40"/>
          </p15:clr>
        </p15:guide>
        <p15:guide id="2" pos="180" userDrawn="1">
          <p15:clr>
            <a:srgbClr val="FBAE40"/>
          </p15:clr>
        </p15:guide>
        <p15:guide id="6" pos="17100" userDrawn="1">
          <p15:clr>
            <a:srgbClr val="FBAE40"/>
          </p15:clr>
        </p15:guide>
        <p15:guide id="13" orient="horz" pos="988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18888" y="16050986"/>
            <a:ext cx="27450889" cy="444175"/>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10" name="Text Box 14"/>
          <p:cNvSpPr txBox="1">
            <a:spLocks noChangeArrowheads="1"/>
          </p:cNvSpPr>
          <p:nvPr/>
        </p:nvSpPr>
        <p:spPr bwMode="auto">
          <a:xfrm>
            <a:off x="979565" y="16195456"/>
            <a:ext cx="1571625" cy="213527"/>
          </a:xfrm>
          <a:prstGeom prst="rect">
            <a:avLst/>
          </a:prstGeom>
          <a:noFill/>
          <a:ln w="9525">
            <a:noFill/>
            <a:miter lim="800000"/>
            <a:headEnd/>
            <a:tailEnd/>
          </a:ln>
          <a:effectLst/>
        </p:spPr>
        <p:txBody>
          <a:bodyPr lIns="57040" tIns="28515" rIns="57040" bIns="28515">
            <a:spAutoFit/>
          </a:bodyPr>
          <a:lstStyle/>
          <a:p>
            <a:pPr eaLnBrk="0" hangingPunct="0">
              <a:lnSpc>
                <a:spcPct val="65000"/>
              </a:lnSpc>
              <a:spcBef>
                <a:spcPct val="50000"/>
              </a:spcBef>
              <a:defRPr/>
            </a:pPr>
            <a:r>
              <a:rPr lang="en-US" sz="313"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688"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2674869962"/>
              </p:ext>
            </p:extLst>
          </p:nvPr>
        </p:nvGraphicFramePr>
        <p:xfrm>
          <a:off x="-5656233" y="25446"/>
          <a:ext cx="4980215" cy="16481489"/>
        </p:xfrm>
        <a:graphic>
          <a:graphicData uri="http://schemas.openxmlformats.org/drawingml/2006/table">
            <a:tbl>
              <a:tblPr firstRow="1" bandRow="1">
                <a:tableStyleId>{5C22544A-7EE6-4342-B048-85BDC9FD1C3A}</a:tableStyleId>
              </a:tblPr>
              <a:tblGrid>
                <a:gridCol w="2135477">
                  <a:extLst>
                    <a:ext uri="{9D8B030D-6E8A-4147-A177-3AD203B41FA5}">
                      <a16:colId xmlns:a16="http://schemas.microsoft.com/office/drawing/2014/main" val="20000"/>
                    </a:ext>
                  </a:extLst>
                </a:gridCol>
                <a:gridCol w="2844738">
                  <a:extLst>
                    <a:ext uri="{9D8B030D-6E8A-4147-A177-3AD203B41FA5}">
                      <a16:colId xmlns:a16="http://schemas.microsoft.com/office/drawing/2014/main" val="20001"/>
                    </a:ext>
                  </a:extLst>
                </a:gridCol>
              </a:tblGrid>
              <a:tr h="64222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APPEAR ON THE POSTER)</a:t>
                      </a:r>
                      <a:endParaRPr lang="en-US" sz="1800" b="1" spc="600" dirty="0">
                        <a:solidFill>
                          <a:schemeClr val="bg1"/>
                        </a:solidFill>
                        <a:latin typeface="Trebuchet MS" pitchFamily="34" charset="0"/>
                      </a:endParaRPr>
                    </a:p>
                  </a:txBody>
                  <a:tcPr marL="114300" marR="57150" marT="68580" marB="228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032619">
                <a:tc gridSpan="2">
                  <a:txBody>
                    <a:bodyPr/>
                    <a:lstStyle/>
                    <a:p>
                      <a:pPr defTabSz="3765639"/>
                      <a:r>
                        <a:rPr lang="en-US" sz="1000" b="0" i="0" dirty="0">
                          <a:solidFill>
                            <a:srgbClr val="D9D9D9"/>
                          </a:solidFill>
                          <a:latin typeface="Arial"/>
                          <a:cs typeface="Arial"/>
                        </a:rPr>
                        <a:t>This PowerPoint template is designed to create a </a:t>
                      </a:r>
                      <a:r>
                        <a:rPr lang="en-US" sz="1000" b="1" i="0" dirty="0">
                          <a:solidFill>
                            <a:srgbClr val="FFC000"/>
                          </a:solidFill>
                          <a:latin typeface="Arial"/>
                          <a:cs typeface="Arial"/>
                        </a:rPr>
                        <a:t>36"x48" </a:t>
                      </a:r>
                      <a:r>
                        <a:rPr lang="en-US" sz="1000" b="0" i="0" dirty="0">
                          <a:solidFill>
                            <a:srgbClr val="D9D9D9"/>
                          </a:solidFill>
                          <a:latin typeface="Arial"/>
                          <a:cs typeface="Arial"/>
                        </a:rPr>
                        <a:t>research poster. Simply add your title, subtitle, text, tables, charts, and photos to customize your poster.</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To assist you in the design process and address any poster-related questions, we offer a series of online tutorials. Visit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select the </a:t>
                      </a:r>
                      <a:r>
                        <a:rPr lang="en-US" sz="1000" b="1" i="0" dirty="0">
                          <a:solidFill>
                            <a:srgbClr val="FFC000"/>
                          </a:solidFill>
                          <a:latin typeface="Arial"/>
                          <a:cs typeface="Arial"/>
                        </a:rPr>
                        <a:t>Tutorials </a:t>
                      </a:r>
                      <a:r>
                        <a:rPr lang="en-US" sz="1000" b="0" i="0" dirty="0">
                          <a:solidFill>
                            <a:srgbClr val="D9D9D9"/>
                          </a:solidFill>
                          <a:latin typeface="Arial"/>
                          <a:cs typeface="Arial"/>
                        </a:rPr>
                        <a:t>tab for detailed guidance.</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For same-day professional printing of your poster, go to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click on the ”</a:t>
                      </a:r>
                      <a:r>
                        <a:rPr lang="en-US" sz="1000" b="1" i="0" dirty="0">
                          <a:solidFill>
                            <a:srgbClr val="FFC000"/>
                          </a:solidFill>
                          <a:latin typeface="Arial"/>
                          <a:cs typeface="Arial"/>
                        </a:rPr>
                        <a:t>PRINT</a:t>
                      </a:r>
                      <a:r>
                        <a:rPr lang="en-US" sz="1000" b="0" i="0" dirty="0">
                          <a:solidFill>
                            <a:srgbClr val="D9D9D9"/>
                          </a:solidFill>
                          <a:latin typeface="Arial"/>
                          <a:cs typeface="Arial"/>
                        </a:rPr>
                        <a:t>” button or click on any of our poster options.</a:t>
                      </a:r>
                      <a:endParaRPr lang="en-US" sz="1000" b="0" dirty="0">
                        <a:solidFill>
                          <a:srgbClr val="D9D9D9"/>
                        </a:solidFill>
                        <a:latin typeface="Arial"/>
                        <a:cs typeface="Arial"/>
                      </a:endParaRPr>
                    </a:p>
                  </a:txBody>
                  <a:tcPr marL="114300" marR="57150" marT="68580" marB="228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209368">
                <a:tc>
                  <a:txBody>
                    <a:bodyPr/>
                    <a:lstStyle/>
                    <a:p>
                      <a:pPr algn="ctr"/>
                      <a:endParaRPr lang="en-US" sz="1000" dirty="0">
                        <a:solidFill>
                          <a:srgbClr val="1F3A4E"/>
                        </a:solidFill>
                      </a:endParaRPr>
                    </a:p>
                    <a:p>
                      <a:pPr algn="ctr"/>
                      <a:endParaRPr lang="en-US" sz="10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36 inches tall</a:t>
                      </a:r>
                      <a:b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by</a:t>
                      </a:r>
                      <a:b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60 inches wide</a:t>
                      </a:r>
                      <a:br>
                        <a:rPr lang="en-US" sz="1000" dirty="0">
                          <a:solidFill>
                            <a:schemeClr val="bg1"/>
                          </a:solidFill>
                          <a:latin typeface="Arial" panose="020B0604020202020204" pitchFamily="34" charset="0"/>
                          <a:cs typeface="Arial" panose="020B0604020202020204" pitchFamily="34" charset="0"/>
                        </a:rPr>
                      </a:br>
                      <a:endParaRPr lang="en-US" sz="1000" dirty="0">
                        <a:solidFill>
                          <a:srgbClr val="1F3A4E"/>
                        </a:solidFill>
                      </a:endParaRPr>
                    </a:p>
                  </a:txBody>
                  <a:tcPr marL="57150" marR="57150" marT="22860" marB="228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42 tall x 70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48 tall x 80 wide</a:t>
                      </a:r>
                    </a:p>
                  </a:txBody>
                  <a:tcPr marL="114300" marR="57150" marT="68580" marB="22860">
                    <a:solidFill>
                      <a:srgbClr val="010101"/>
                    </a:solidFill>
                  </a:tcPr>
                </a:tc>
                <a:extLst>
                  <a:ext uri="{0D108BD9-81ED-4DB2-BD59-A6C34878D82A}">
                    <a16:rowId xmlns:a16="http://schemas.microsoft.com/office/drawing/2014/main" val="10008"/>
                  </a:ext>
                </a:extLst>
              </a:tr>
              <a:tr h="2072640">
                <a:tc>
                  <a:txBody>
                    <a:bodyPr/>
                    <a:lstStyle/>
                    <a:p>
                      <a:endParaRPr lang="en-US" sz="1000" dirty="0">
                        <a:solidFill>
                          <a:srgbClr val="1F3A4E"/>
                        </a:solidFill>
                      </a:endParaRPr>
                    </a:p>
                  </a:txBody>
                  <a:tcPr marL="57150" marR="57150" marT="22860" marB="22860">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000" b="0" baseline="0" dirty="0">
                        <a:solidFill>
                          <a:srgbClr val="D9D9D9"/>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14300" marR="57150" marT="68580" marB="22860">
                    <a:solidFill>
                      <a:srgbClr val="010101"/>
                    </a:solidFill>
                  </a:tcPr>
                </a:tc>
                <a:extLst>
                  <a:ext uri="{0D108BD9-81ED-4DB2-BD59-A6C34878D82A}">
                    <a16:rowId xmlns:a16="http://schemas.microsoft.com/office/drawing/2014/main" val="10001"/>
                  </a:ext>
                </a:extLst>
              </a:tr>
              <a:tr h="9906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57150" marR="57150" marT="22860" marB="2286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847901">
                <a:tc>
                  <a:txBody>
                    <a:bodyPr/>
                    <a:lstStyle/>
                    <a:p>
                      <a:endParaRPr lang="en-US" sz="1000" dirty="0">
                        <a:solidFill>
                          <a:srgbClr val="1F3A4E"/>
                        </a:solidFill>
                      </a:endParaRPr>
                    </a:p>
                  </a:txBody>
                  <a:tcPr marL="57150" marR="57150" marT="22860" marB="22860">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000" b="0" baseline="0" dirty="0">
                        <a:solidFill>
                          <a:srgbClr val="D9D9D9"/>
                        </a:solidFill>
                        <a:latin typeface="Arial" panose="020B0604020202020204" pitchFamily="34" charset="0"/>
                        <a:cs typeface="Arial" panose="020B0604020202020204" pitchFamily="34" charset="0"/>
                      </a:endParaRPr>
                    </a:p>
                  </a:txBody>
                  <a:tcPr marL="114300" marR="57150" marT="68580" marB="22860">
                    <a:solidFill>
                      <a:srgbClr val="010101"/>
                    </a:solidFill>
                  </a:tcPr>
                </a:tc>
                <a:extLst>
                  <a:ext uri="{0D108BD9-81ED-4DB2-BD59-A6C34878D82A}">
                    <a16:rowId xmlns:a16="http://schemas.microsoft.com/office/drawing/2014/main" val="10003"/>
                  </a:ext>
                </a:extLst>
              </a:tr>
              <a:tr h="1700428">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57150" marR="57150" marT="22860" marB="2286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488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14300" marR="57150" marT="68580" marB="228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08048">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114300" marR="57150" marT="68580" marB="228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887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14300" marR="57150" marT="68580" marB="228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5400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114300" marR="57150" marT="68580" marB="228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2" name="Group 11">
            <a:extLst>
              <a:ext uri="{FF2B5EF4-FFF2-40B4-BE49-F238E27FC236}">
                <a16:creationId xmlns:a16="http://schemas.microsoft.com/office/drawing/2014/main" id="{AA12B8E5-DFF3-999D-35C5-692FC0217535}"/>
              </a:ext>
            </a:extLst>
          </p:cNvPr>
          <p:cNvGrpSpPr/>
          <p:nvPr userDrawn="1"/>
        </p:nvGrpSpPr>
        <p:grpSpPr>
          <a:xfrm>
            <a:off x="0" y="7050"/>
            <a:ext cx="27432000" cy="2458566"/>
            <a:chOff x="0" y="14098"/>
            <a:chExt cx="43891200" cy="4917131"/>
          </a:xfrm>
        </p:grpSpPr>
        <p:sp>
          <p:nvSpPr>
            <p:cNvPr id="2" name="Rectangle 1">
              <a:extLst>
                <a:ext uri="{FF2B5EF4-FFF2-40B4-BE49-F238E27FC236}">
                  <a16:creationId xmlns:a16="http://schemas.microsoft.com/office/drawing/2014/main" id="{B95ADCDC-56BB-267A-F385-295ACAB6EA06}"/>
                </a:ext>
              </a:extLst>
            </p:cNvPr>
            <p:cNvSpPr/>
            <p:nvPr userDrawn="1"/>
          </p:nvSpPr>
          <p:spPr>
            <a:xfrm>
              <a:off x="0" y="14098"/>
              <a:ext cx="43891200" cy="4917131"/>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dirty="0"/>
            </a:p>
          </p:txBody>
        </p:sp>
        <p:sp>
          <p:nvSpPr>
            <p:cNvPr id="6" name="Rectangle 5">
              <a:extLst>
                <a:ext uri="{FF2B5EF4-FFF2-40B4-BE49-F238E27FC236}">
                  <a16:creationId xmlns:a16="http://schemas.microsoft.com/office/drawing/2014/main" id="{EE7A87B8-B8C5-D3A0-72FE-28C783F3B7A8}"/>
                </a:ext>
              </a:extLst>
            </p:cNvPr>
            <p:cNvSpPr/>
            <p:nvPr userDrawn="1"/>
          </p:nvSpPr>
          <p:spPr>
            <a:xfrm>
              <a:off x="35922857" y="14098"/>
              <a:ext cx="7968343"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41572543" y="1385698"/>
              <a:ext cx="2318657"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ln>
                  <a:noFill/>
                </a:ln>
              </a:endParaRPr>
            </a:p>
          </p:txBody>
        </p:sp>
      </p:gr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6929438" y="2774375"/>
            <a:ext cx="0" cy="12935964"/>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3F48450-3BB6-646A-FB7D-7F7FD63C1208}"/>
              </a:ext>
            </a:extLst>
          </p:cNvPr>
          <p:cNvCxnSpPr>
            <a:cxnSpLocks/>
          </p:cNvCxnSpPr>
          <p:nvPr userDrawn="1"/>
        </p:nvCxnSpPr>
        <p:spPr>
          <a:xfrm flipV="1">
            <a:off x="13716000" y="2762250"/>
            <a:ext cx="0" cy="12935964"/>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20526375" y="2762250"/>
            <a:ext cx="0" cy="12935964"/>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7" name="Table 16">
            <a:extLst>
              <a:ext uri="{FF2B5EF4-FFF2-40B4-BE49-F238E27FC236}">
                <a16:creationId xmlns:a16="http://schemas.microsoft.com/office/drawing/2014/main" id="{CCC78938-61E5-F455-37DE-AD5F341AD12E}"/>
              </a:ext>
            </a:extLst>
          </p:cNvPr>
          <p:cNvGraphicFramePr>
            <a:graphicFrameLocks noGrp="1"/>
          </p:cNvGraphicFramePr>
          <p:nvPr userDrawn="1">
            <p:extLst>
              <p:ext uri="{D42A27DB-BD31-4B8C-83A1-F6EECF244321}">
                <p14:modId xmlns:p14="http://schemas.microsoft.com/office/powerpoint/2010/main" val="671278688"/>
              </p:ext>
            </p:extLst>
          </p:nvPr>
        </p:nvGraphicFramePr>
        <p:xfrm>
          <a:off x="28090812" y="0"/>
          <a:ext cx="5389858" cy="16427657"/>
        </p:xfrm>
        <a:graphic>
          <a:graphicData uri="http://schemas.openxmlformats.org/drawingml/2006/table">
            <a:tbl>
              <a:tblPr firstRow="1" bandRow="1">
                <a:tableStyleId>{5C22544A-7EE6-4342-B048-85BDC9FD1C3A}</a:tableStyleId>
              </a:tblPr>
              <a:tblGrid>
                <a:gridCol w="2410561">
                  <a:extLst>
                    <a:ext uri="{9D8B030D-6E8A-4147-A177-3AD203B41FA5}">
                      <a16:colId xmlns:a16="http://schemas.microsoft.com/office/drawing/2014/main" val="20000"/>
                    </a:ext>
                  </a:extLst>
                </a:gridCol>
                <a:gridCol w="368164">
                  <a:extLst>
                    <a:ext uri="{9D8B030D-6E8A-4147-A177-3AD203B41FA5}">
                      <a16:colId xmlns:a16="http://schemas.microsoft.com/office/drawing/2014/main" val="3519466302"/>
                    </a:ext>
                  </a:extLst>
                </a:gridCol>
                <a:gridCol w="2611133">
                  <a:extLst>
                    <a:ext uri="{9D8B030D-6E8A-4147-A177-3AD203B41FA5}">
                      <a16:colId xmlns:a16="http://schemas.microsoft.com/office/drawing/2014/main" val="4164475170"/>
                    </a:ext>
                  </a:extLst>
                </a:gridCol>
              </a:tblGrid>
              <a:tr h="69197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APPEAR ON THE POSTER)</a:t>
                      </a:r>
                      <a:endParaRPr lang="en-US" sz="2000" b="1" spc="600" dirty="0">
                        <a:solidFill>
                          <a:schemeClr val="bg1"/>
                        </a:solidFill>
                        <a:latin typeface="Trebuchet MS" pitchFamily="34" charset="0"/>
                      </a:endParaRPr>
                    </a:p>
                  </a:txBody>
                  <a:tcPr marL="114300" marR="57150" marT="68580" marB="228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6263">
                <a:tc>
                  <a:txBody>
                    <a:bodyPr/>
                    <a:lstStyle/>
                    <a:p>
                      <a:endParaRPr lang="en-US" sz="1000" u="none" dirty="0">
                        <a:solidFill>
                          <a:srgbClr val="FFC000"/>
                        </a:solidFill>
                      </a:endParaRPr>
                    </a:p>
                  </a:txBody>
                  <a:tcPr marL="114300" marR="57150" marT="68580" marB="228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000" u="none" dirty="0">
                        <a:solidFill>
                          <a:srgbClr val="FFC000"/>
                        </a:solidFill>
                      </a:endParaRPr>
                    </a:p>
                  </a:txBody>
                  <a:tcPr marL="114300" marR="57150" marT="68580" marB="228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22281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14300" marR="57150" marT="68580" marB="228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14300" marR="57150" marT="68580" marB="228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8155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14300" marR="57150" marT="68580" marB="228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3716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200" noProof="0" dirty="0">
                          <a:solidFill>
                            <a:srgbClr val="D9D9D9"/>
                          </a:solidFill>
                          <a:latin typeface="Arial" panose="020B0604020202020204" pitchFamily="34" charset="0"/>
                          <a:cs typeface="Arial" panose="020B0604020202020204" pitchFamily="34" charset="0"/>
                        </a:rPr>
                      </a:br>
                      <a:r>
                        <a:rPr lang="en-US" sz="12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14300" marR="57150" marT="68580" marB="228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2346960">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b="1" dirty="0">
                          <a:solidFill>
                            <a:srgbClr val="FFC000"/>
                          </a:solidFill>
                          <a:latin typeface="Arial" panose="020B0604020202020204" pitchFamily="34" charset="0"/>
                          <a:cs typeface="Arial" panose="020B0604020202020204" pitchFamily="34" charset="0"/>
                        </a:rPr>
                        <a:t>F5 key </a:t>
                      </a:r>
                      <a:r>
                        <a:rPr lang="en-US" sz="12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200" b="1" dirty="0">
                          <a:solidFill>
                            <a:srgbClr val="FFC000"/>
                          </a:solidFill>
                          <a:latin typeface="Arial" panose="020B0604020202020204" pitchFamily="34" charset="0"/>
                          <a:cs typeface="Arial" panose="020B0604020202020204" pitchFamily="34" charset="0"/>
                        </a:rPr>
                        <a:t>ESC</a:t>
                      </a:r>
                      <a:r>
                        <a:rPr lang="en-US" sz="1200" dirty="0">
                          <a:solidFill>
                            <a:srgbClr val="D9D9D9"/>
                          </a:solidFill>
                          <a:latin typeface="Arial" panose="020B0604020202020204" pitchFamily="34" charset="0"/>
                          <a:cs typeface="Arial" panose="020B0604020202020204" pitchFamily="34" charset="0"/>
                        </a:rPr>
                        <a:t> key.</a:t>
                      </a:r>
                    </a:p>
                  </a:txBody>
                  <a:tcPr marL="114300" marR="57150" marT="68580" marB="22860">
                    <a:solidFill>
                      <a:srgbClr val="010101"/>
                    </a:solidFill>
                  </a:tcPr>
                </a:tc>
                <a:tc gridSpan="2">
                  <a:txBody>
                    <a:bodyPr/>
                    <a:lstStyle/>
                    <a:p>
                      <a:pPr algn="ctr"/>
                      <a:r>
                        <a:rPr lang="en-US" sz="5800" b="1" dirty="0">
                          <a:solidFill>
                            <a:srgbClr val="D9D9D9"/>
                          </a:solidFill>
                          <a:latin typeface="Arial" panose="020B0604020202020204" pitchFamily="34" charset="0"/>
                          <a:cs typeface="Arial" panose="020B0604020202020204" pitchFamily="34" charset="0"/>
                        </a:rPr>
                        <a:t>F5</a:t>
                      </a:r>
                      <a:br>
                        <a:rPr lang="en-US" sz="58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(Windows)</a:t>
                      </a:r>
                      <a:br>
                        <a:rPr lang="en-US" sz="14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Or click on the SLIDESHOW tab (Mac and Windows)</a:t>
                      </a:r>
                      <a:endParaRPr lang="en-US" sz="1200" dirty="0">
                        <a:solidFill>
                          <a:srgbClr val="D9D9D9"/>
                        </a:solidFill>
                        <a:latin typeface="Arial" panose="020B0604020202020204" pitchFamily="34" charset="0"/>
                        <a:cs typeface="Arial" panose="020B0604020202020204" pitchFamily="34" charset="0"/>
                      </a:endParaRPr>
                    </a:p>
                  </a:txBody>
                  <a:tcPr marL="114300" marR="57150" marT="68580" marB="228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38292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To print your poster, visit </a:t>
                      </a:r>
                      <a:r>
                        <a:rPr lang="en-US" sz="1200" noProof="0" dirty="0" err="1">
                          <a:solidFill>
                            <a:srgbClr val="FFC000"/>
                          </a:solidFill>
                          <a:latin typeface="Arial"/>
                          <a:cs typeface="Arial"/>
                        </a:rPr>
                        <a:t>PosterPresentations.com</a:t>
                      </a:r>
                      <a:r>
                        <a:rPr lang="en-US" sz="1200" noProof="0" dirty="0">
                          <a:solidFill>
                            <a:srgbClr val="FFC000"/>
                          </a:solidFill>
                          <a:latin typeface="Arial"/>
                          <a:cs typeface="Arial"/>
                        </a:rPr>
                        <a:t> </a:t>
                      </a:r>
                      <a:r>
                        <a:rPr lang="en-US" sz="1200" noProof="0" dirty="0">
                          <a:solidFill>
                            <a:srgbClr val="D9D9D9"/>
                          </a:solidFill>
                          <a:latin typeface="Arial"/>
                          <a:cs typeface="Arial"/>
                        </a:rPr>
                        <a:t>and click the "</a:t>
                      </a:r>
                      <a:r>
                        <a:rPr lang="en-US" sz="1200" noProof="0" dirty="0">
                          <a:solidFill>
                            <a:srgbClr val="FFC000"/>
                          </a:solidFill>
                          <a:latin typeface="Arial"/>
                          <a:cs typeface="Arial"/>
                        </a:rPr>
                        <a:t>PRINT</a:t>
                      </a:r>
                      <a:r>
                        <a:rPr lang="en-US" sz="12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200" noProof="0" dirty="0">
                          <a:solidFill>
                            <a:srgbClr val="D9D9D9"/>
                          </a:solidFill>
                          <a:latin typeface="Arial"/>
                          <a:cs typeface="Arial"/>
                        </a:rPr>
                      </a:b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14300" marR="5715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13360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FFC000"/>
                          </a:solidFill>
                          <a:latin typeface="Arial"/>
                          <a:cs typeface="Arial"/>
                        </a:rPr>
                        <a:t>https://</a:t>
                      </a:r>
                      <a:r>
                        <a:rPr lang="en-US" sz="1200" noProof="0" dirty="0" err="1">
                          <a:solidFill>
                            <a:srgbClr val="FFC000"/>
                          </a:solidFill>
                          <a:latin typeface="Arial"/>
                          <a:cs typeface="Arial"/>
                        </a:rPr>
                        <a:t>www.posterpresentations.com</a:t>
                      </a:r>
                      <a:r>
                        <a:rPr lang="en-US" sz="1200" noProof="0" dirty="0">
                          <a:solidFill>
                            <a:srgbClr val="FFC000"/>
                          </a:solidFill>
                          <a:latin typeface="Arial"/>
                          <a:cs typeface="Arial"/>
                        </a:rPr>
                        <a:t>/poster-presentation-services-for-conferences-and-</a:t>
                      </a:r>
                      <a:r>
                        <a:rPr lang="en-US" sz="1200" noProof="0" dirty="0" err="1">
                          <a:solidFill>
                            <a:srgbClr val="FFC000"/>
                          </a:solidFill>
                          <a:latin typeface="Arial"/>
                          <a:cs typeface="Arial"/>
                        </a:rPr>
                        <a:t>events.html</a:t>
                      </a:r>
                      <a:endParaRPr lang="en-US" sz="12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FFC000"/>
                        </a:solidFill>
                        <a:latin typeface="Arial"/>
                        <a:cs typeface="Arial"/>
                      </a:endParaRPr>
                    </a:p>
                  </a:txBody>
                  <a:tcPr marL="114300" marR="5715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810480">
                <a:tc gridSpan="3">
                  <a:txBody>
                    <a:bodyPr/>
                    <a:lstStyle/>
                    <a:p>
                      <a:endParaRPr lang="en-US" sz="1200" dirty="0">
                        <a:solidFill>
                          <a:srgbClr val="1F3A4E"/>
                        </a:solidFill>
                      </a:endParaRPr>
                    </a:p>
                  </a:txBody>
                  <a:tcPr marL="114300" marR="57150" marT="68580" marB="228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65498">
                <a:tc gridSpan="2">
                  <a:txBody>
                    <a:bodyPr/>
                    <a:lstStyle/>
                    <a:p>
                      <a:pPr>
                        <a:lnSpc>
                          <a:spcPts val="2600"/>
                        </a:lnSpc>
                      </a:pPr>
                      <a:r>
                        <a:rPr lang="en-US" sz="1000" dirty="0">
                          <a:solidFill>
                            <a:schemeClr val="bg1">
                              <a:lumMod val="85000"/>
                            </a:schemeClr>
                          </a:solidFill>
                          <a:latin typeface="Arial"/>
                          <a:cs typeface="Arial"/>
                        </a:rPr>
                        <a:t>© 2025</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ts val="26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14300" marR="57150" marT="68580" marB="228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900" dirty="0">
                          <a:solidFill>
                            <a:schemeClr val="bg1"/>
                          </a:solidFill>
                          <a:latin typeface="Arial"/>
                          <a:cs typeface="Arial"/>
                        </a:rPr>
                        <a:t>For additional help, visit our online tutorials at </a:t>
                      </a:r>
                      <a:r>
                        <a:rPr lang="en-US" sz="700" dirty="0">
                          <a:solidFill>
                            <a:schemeClr val="bg1"/>
                          </a:solidFill>
                          <a:latin typeface="Arial"/>
                          <a:cs typeface="Arial"/>
                        </a:rPr>
                        <a:t>https://</a:t>
                      </a:r>
                      <a:r>
                        <a:rPr lang="en-US" sz="700" dirty="0" err="1">
                          <a:solidFill>
                            <a:schemeClr val="bg1"/>
                          </a:solidFill>
                          <a:latin typeface="Arial"/>
                          <a:cs typeface="Arial"/>
                        </a:rPr>
                        <a:t>www.posterpresentations.com</a:t>
                      </a:r>
                      <a:r>
                        <a:rPr lang="en-US" sz="700" dirty="0">
                          <a:solidFill>
                            <a:schemeClr val="bg1"/>
                          </a:solidFill>
                          <a:latin typeface="Arial"/>
                          <a:cs typeface="Arial"/>
                        </a:rPr>
                        <a:t>/</a:t>
                      </a:r>
                      <a:r>
                        <a:rPr lang="en-US" sz="700" dirty="0" err="1">
                          <a:solidFill>
                            <a:schemeClr val="bg1"/>
                          </a:solidFill>
                          <a:latin typeface="Arial"/>
                          <a:cs typeface="Arial"/>
                        </a:rPr>
                        <a:t>helpdesk.html</a:t>
                      </a:r>
                      <a:endParaRPr lang="en-US" sz="5000" dirty="0"/>
                    </a:p>
                  </a:txBody>
                  <a:tcPr marL="114300" marR="57150" marT="68580" marB="228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743068" rtl="0" eaLnBrk="1" latinLnBrk="0" hangingPunct="1">
        <a:spcBef>
          <a:spcPct val="0"/>
        </a:spcBef>
        <a:buNone/>
        <a:defRPr sz="5501" kern="1200">
          <a:solidFill>
            <a:schemeClr val="bg1"/>
          </a:solidFill>
          <a:latin typeface="Trebuchet MS" pitchFamily="34" charset="0"/>
          <a:ea typeface="+mj-ea"/>
          <a:cs typeface="+mj-cs"/>
        </a:defRPr>
      </a:lvl1pPr>
    </p:titleStyle>
    <p:bodyStyle>
      <a:lvl1pPr marL="1028651" indent="-1028651" algn="l" defTabSz="2743068" rtl="0" eaLnBrk="1" latinLnBrk="0" hangingPunct="1">
        <a:spcBef>
          <a:spcPct val="20000"/>
        </a:spcBef>
        <a:buFont typeface="Arial" pitchFamily="34" charset="0"/>
        <a:buChar char="•"/>
        <a:defRPr sz="9625" kern="1200">
          <a:solidFill>
            <a:schemeClr val="tx1"/>
          </a:solidFill>
          <a:latin typeface="+mn-lt"/>
          <a:ea typeface="+mn-ea"/>
          <a:cs typeface="+mn-cs"/>
        </a:defRPr>
      </a:lvl1pPr>
      <a:lvl2pPr marL="2228743" indent="-857209" algn="l" defTabSz="2743068" rtl="0" eaLnBrk="1" latinLnBrk="0" hangingPunct="1">
        <a:spcBef>
          <a:spcPct val="20000"/>
        </a:spcBef>
        <a:buFont typeface="Arial" pitchFamily="34" charset="0"/>
        <a:buChar char="–"/>
        <a:defRPr sz="8437" kern="1200">
          <a:solidFill>
            <a:schemeClr val="tx1"/>
          </a:solidFill>
          <a:latin typeface="+mn-lt"/>
          <a:ea typeface="+mn-ea"/>
          <a:cs typeface="+mn-cs"/>
        </a:defRPr>
      </a:lvl2pPr>
      <a:lvl3pPr marL="3428836" indent="-685768" algn="l" defTabSz="2743068"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70"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904"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38"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70"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505"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39"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9pPr>
    </p:bodyStyle>
    <p:otherStyle>
      <a:defPPr>
        <a:defRPr lang="en-US"/>
      </a:defPPr>
      <a:lvl1pPr marL="0" algn="l" defTabSz="2743068" rtl="0" eaLnBrk="1" latinLnBrk="0" hangingPunct="1">
        <a:defRPr sz="5375" kern="1200">
          <a:solidFill>
            <a:schemeClr val="tx1"/>
          </a:solidFill>
          <a:latin typeface="+mn-lt"/>
          <a:ea typeface="+mn-ea"/>
          <a:cs typeface="+mn-cs"/>
        </a:defRPr>
      </a:lvl1pPr>
      <a:lvl2pPr marL="1371534" algn="l" defTabSz="2743068" rtl="0" eaLnBrk="1" latinLnBrk="0" hangingPunct="1">
        <a:defRPr sz="5375" kern="1200">
          <a:solidFill>
            <a:schemeClr val="tx1"/>
          </a:solidFill>
          <a:latin typeface="+mn-lt"/>
          <a:ea typeface="+mn-ea"/>
          <a:cs typeface="+mn-cs"/>
        </a:defRPr>
      </a:lvl2pPr>
      <a:lvl3pPr marL="2743068" algn="l" defTabSz="2743068" rtl="0" eaLnBrk="1" latinLnBrk="0" hangingPunct="1">
        <a:defRPr sz="5375" kern="1200">
          <a:solidFill>
            <a:schemeClr val="tx1"/>
          </a:solidFill>
          <a:latin typeface="+mn-lt"/>
          <a:ea typeface="+mn-ea"/>
          <a:cs typeface="+mn-cs"/>
        </a:defRPr>
      </a:lvl3pPr>
      <a:lvl4pPr marL="4114602" algn="l" defTabSz="2743068" rtl="0" eaLnBrk="1" latinLnBrk="0" hangingPunct="1">
        <a:defRPr sz="5375" kern="1200">
          <a:solidFill>
            <a:schemeClr val="tx1"/>
          </a:solidFill>
          <a:latin typeface="+mn-lt"/>
          <a:ea typeface="+mn-ea"/>
          <a:cs typeface="+mn-cs"/>
        </a:defRPr>
      </a:lvl4pPr>
      <a:lvl5pPr marL="5486136" algn="l" defTabSz="2743068" rtl="0" eaLnBrk="1" latinLnBrk="0" hangingPunct="1">
        <a:defRPr sz="5375" kern="1200">
          <a:solidFill>
            <a:schemeClr val="tx1"/>
          </a:solidFill>
          <a:latin typeface="+mn-lt"/>
          <a:ea typeface="+mn-ea"/>
          <a:cs typeface="+mn-cs"/>
        </a:defRPr>
      </a:lvl5pPr>
      <a:lvl6pPr marL="6857670" algn="l" defTabSz="2743068" rtl="0" eaLnBrk="1" latinLnBrk="0" hangingPunct="1">
        <a:defRPr sz="5375" kern="1200">
          <a:solidFill>
            <a:schemeClr val="tx1"/>
          </a:solidFill>
          <a:latin typeface="+mn-lt"/>
          <a:ea typeface="+mn-ea"/>
          <a:cs typeface="+mn-cs"/>
        </a:defRPr>
      </a:lvl6pPr>
      <a:lvl7pPr marL="8229205" algn="l" defTabSz="2743068" rtl="0" eaLnBrk="1" latinLnBrk="0" hangingPunct="1">
        <a:defRPr sz="5375" kern="1200">
          <a:solidFill>
            <a:schemeClr val="tx1"/>
          </a:solidFill>
          <a:latin typeface="+mn-lt"/>
          <a:ea typeface="+mn-ea"/>
          <a:cs typeface="+mn-cs"/>
        </a:defRPr>
      </a:lvl7pPr>
      <a:lvl8pPr marL="9600738" algn="l" defTabSz="2743068" rtl="0" eaLnBrk="1" latinLnBrk="0" hangingPunct="1">
        <a:defRPr sz="5375" kern="1200">
          <a:solidFill>
            <a:schemeClr val="tx1"/>
          </a:solidFill>
          <a:latin typeface="+mn-lt"/>
          <a:ea typeface="+mn-ea"/>
          <a:cs typeface="+mn-cs"/>
        </a:defRPr>
      </a:lvl8pPr>
      <a:lvl9pPr marL="10972273" algn="l" defTabSz="2743068" rtl="0" eaLnBrk="1" latinLnBrk="0" hangingPunct="1">
        <a:defRPr sz="537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48" userDrawn="1">
          <p15:clr>
            <a:srgbClr val="F26B43"/>
          </p15:clr>
        </p15:guide>
        <p15:guide id="2" userDrawn="1">
          <p15:clr>
            <a:srgbClr val="F26B43"/>
          </p15:clr>
        </p15:guide>
        <p15:guide id="3" pos="17280" userDrawn="1">
          <p15:clr>
            <a:srgbClr val="F26B43"/>
          </p15:clr>
        </p15:guide>
        <p15:guide id="4" orient="horz" pos="101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18888" y="16050986"/>
            <a:ext cx="27450889" cy="444175"/>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10" name="Text Box 14"/>
          <p:cNvSpPr txBox="1">
            <a:spLocks noChangeArrowheads="1"/>
          </p:cNvSpPr>
          <p:nvPr/>
        </p:nvSpPr>
        <p:spPr bwMode="auto">
          <a:xfrm>
            <a:off x="979565" y="16195456"/>
            <a:ext cx="1571625" cy="213527"/>
          </a:xfrm>
          <a:prstGeom prst="rect">
            <a:avLst/>
          </a:prstGeom>
          <a:noFill/>
          <a:ln w="9525">
            <a:noFill/>
            <a:miter lim="800000"/>
            <a:headEnd/>
            <a:tailEnd/>
          </a:ln>
          <a:effectLst/>
        </p:spPr>
        <p:txBody>
          <a:bodyPr lIns="57040" tIns="28515" rIns="57040" bIns="28515">
            <a:spAutoFit/>
          </a:bodyPr>
          <a:lstStyle/>
          <a:p>
            <a:pPr eaLnBrk="0" hangingPunct="0">
              <a:lnSpc>
                <a:spcPct val="65000"/>
              </a:lnSpc>
              <a:spcBef>
                <a:spcPct val="50000"/>
              </a:spcBef>
              <a:defRPr/>
            </a:pPr>
            <a:r>
              <a:rPr lang="en-US" sz="313"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688" b="1" dirty="0">
                <a:solidFill>
                  <a:schemeClr val="bg1">
                    <a:lumMod val="75000"/>
                  </a:schemeClr>
                </a:solidFill>
                <a:latin typeface="Arial" charset="0"/>
              </a:rPr>
              <a:t>www.PosterPresentations.com</a:t>
            </a:r>
          </a:p>
        </p:txBody>
      </p:sp>
      <p:sp>
        <p:nvSpPr>
          <p:cNvPr id="2" name="Rectangle 1">
            <a:extLst>
              <a:ext uri="{FF2B5EF4-FFF2-40B4-BE49-F238E27FC236}">
                <a16:creationId xmlns:a16="http://schemas.microsoft.com/office/drawing/2014/main" id="{B95ADCDC-56BB-267A-F385-295ACAB6EA06}"/>
              </a:ext>
            </a:extLst>
          </p:cNvPr>
          <p:cNvSpPr/>
          <p:nvPr userDrawn="1"/>
        </p:nvSpPr>
        <p:spPr>
          <a:xfrm>
            <a:off x="0" y="7050"/>
            <a:ext cx="27432000" cy="2458566"/>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6" name="Rectangle 5">
            <a:extLst>
              <a:ext uri="{FF2B5EF4-FFF2-40B4-BE49-F238E27FC236}">
                <a16:creationId xmlns:a16="http://schemas.microsoft.com/office/drawing/2014/main" id="{EE7A87B8-B8C5-D3A0-72FE-28C783F3B7A8}"/>
              </a:ext>
            </a:extLst>
          </p:cNvPr>
          <p:cNvSpPr/>
          <p:nvPr userDrawn="1"/>
        </p:nvSpPr>
        <p:spPr>
          <a:xfrm>
            <a:off x="22451787" y="7050"/>
            <a:ext cx="4980214" cy="245856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25982840" y="692850"/>
            <a:ext cx="1449161" cy="177276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ln>
                <a:noFill/>
              </a:ln>
            </a:endParaRPr>
          </a:p>
        </p:txBody>
      </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6929438" y="2774375"/>
            <a:ext cx="0" cy="12935964"/>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20526375" y="2762250"/>
            <a:ext cx="0" cy="12935964"/>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E33A4050-D723-DDE4-8644-1B3CF8616BA6}"/>
              </a:ext>
            </a:extLst>
          </p:cNvPr>
          <p:cNvGraphicFramePr>
            <a:graphicFrameLocks noGrp="1"/>
          </p:cNvGraphicFramePr>
          <p:nvPr userDrawn="1">
            <p:extLst>
              <p:ext uri="{D42A27DB-BD31-4B8C-83A1-F6EECF244321}">
                <p14:modId xmlns:p14="http://schemas.microsoft.com/office/powerpoint/2010/main" val="3582617834"/>
              </p:ext>
            </p:extLst>
          </p:nvPr>
        </p:nvGraphicFramePr>
        <p:xfrm>
          <a:off x="-5656233" y="25446"/>
          <a:ext cx="4980215" cy="16481489"/>
        </p:xfrm>
        <a:graphic>
          <a:graphicData uri="http://schemas.openxmlformats.org/drawingml/2006/table">
            <a:tbl>
              <a:tblPr firstRow="1" bandRow="1">
                <a:tableStyleId>{5C22544A-7EE6-4342-B048-85BDC9FD1C3A}</a:tableStyleId>
              </a:tblPr>
              <a:tblGrid>
                <a:gridCol w="2135477">
                  <a:extLst>
                    <a:ext uri="{9D8B030D-6E8A-4147-A177-3AD203B41FA5}">
                      <a16:colId xmlns:a16="http://schemas.microsoft.com/office/drawing/2014/main" val="20000"/>
                    </a:ext>
                  </a:extLst>
                </a:gridCol>
                <a:gridCol w="2844738">
                  <a:extLst>
                    <a:ext uri="{9D8B030D-6E8A-4147-A177-3AD203B41FA5}">
                      <a16:colId xmlns:a16="http://schemas.microsoft.com/office/drawing/2014/main" val="20001"/>
                    </a:ext>
                  </a:extLst>
                </a:gridCol>
              </a:tblGrid>
              <a:tr h="64222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APPEAR ON THE POSTER)</a:t>
                      </a:r>
                      <a:endParaRPr lang="en-US" sz="1800" b="1" spc="600" dirty="0">
                        <a:solidFill>
                          <a:schemeClr val="bg1"/>
                        </a:solidFill>
                        <a:latin typeface="Trebuchet MS" pitchFamily="34" charset="0"/>
                      </a:endParaRPr>
                    </a:p>
                  </a:txBody>
                  <a:tcPr marL="114300" marR="57150" marT="68580" marB="228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032619">
                <a:tc gridSpan="2">
                  <a:txBody>
                    <a:bodyPr/>
                    <a:lstStyle/>
                    <a:p>
                      <a:pPr defTabSz="3765639"/>
                      <a:r>
                        <a:rPr lang="en-US" sz="1000" b="0" i="0" dirty="0">
                          <a:solidFill>
                            <a:srgbClr val="D9D9D9"/>
                          </a:solidFill>
                          <a:latin typeface="Arial"/>
                          <a:cs typeface="Arial"/>
                        </a:rPr>
                        <a:t>This PowerPoint template is designed to create a </a:t>
                      </a:r>
                      <a:r>
                        <a:rPr lang="en-US" sz="1000" b="1" i="0" dirty="0">
                          <a:solidFill>
                            <a:srgbClr val="FFC000"/>
                          </a:solidFill>
                          <a:latin typeface="Arial"/>
                          <a:cs typeface="Arial"/>
                        </a:rPr>
                        <a:t>36"x48" </a:t>
                      </a:r>
                      <a:r>
                        <a:rPr lang="en-US" sz="1000" b="0" i="0" dirty="0">
                          <a:solidFill>
                            <a:srgbClr val="D9D9D9"/>
                          </a:solidFill>
                          <a:latin typeface="Arial"/>
                          <a:cs typeface="Arial"/>
                        </a:rPr>
                        <a:t>research poster. Simply add your title, subtitle, text, tables, charts, and photos to customize your poster.</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To assist you in the design process and address any poster-related questions, we offer a series of online tutorials. Visit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select the </a:t>
                      </a:r>
                      <a:r>
                        <a:rPr lang="en-US" sz="1000" b="1" i="0" dirty="0">
                          <a:solidFill>
                            <a:srgbClr val="FFC000"/>
                          </a:solidFill>
                          <a:latin typeface="Arial"/>
                          <a:cs typeface="Arial"/>
                        </a:rPr>
                        <a:t>Tutorials </a:t>
                      </a:r>
                      <a:r>
                        <a:rPr lang="en-US" sz="1000" b="0" i="0" dirty="0">
                          <a:solidFill>
                            <a:srgbClr val="D9D9D9"/>
                          </a:solidFill>
                          <a:latin typeface="Arial"/>
                          <a:cs typeface="Arial"/>
                        </a:rPr>
                        <a:t>tab for detailed guidance.</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For same-day professional printing of your poster, go to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click on the ”</a:t>
                      </a:r>
                      <a:r>
                        <a:rPr lang="en-US" sz="1000" b="1" i="0" dirty="0">
                          <a:solidFill>
                            <a:srgbClr val="FFC000"/>
                          </a:solidFill>
                          <a:latin typeface="Arial"/>
                          <a:cs typeface="Arial"/>
                        </a:rPr>
                        <a:t>PRINT</a:t>
                      </a:r>
                      <a:r>
                        <a:rPr lang="en-US" sz="1000" b="0" i="0" dirty="0">
                          <a:solidFill>
                            <a:srgbClr val="D9D9D9"/>
                          </a:solidFill>
                          <a:latin typeface="Arial"/>
                          <a:cs typeface="Arial"/>
                        </a:rPr>
                        <a:t>” button or click on any of our poster options.</a:t>
                      </a:r>
                      <a:endParaRPr lang="en-US" sz="1000" b="0" dirty="0">
                        <a:solidFill>
                          <a:srgbClr val="D9D9D9"/>
                        </a:solidFill>
                        <a:latin typeface="Arial"/>
                        <a:cs typeface="Arial"/>
                      </a:endParaRPr>
                    </a:p>
                  </a:txBody>
                  <a:tcPr marL="114300" marR="57150" marT="68580" marB="228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209368">
                <a:tc>
                  <a:txBody>
                    <a:bodyPr/>
                    <a:lstStyle/>
                    <a:p>
                      <a:pPr algn="ctr"/>
                      <a:endParaRPr lang="en-US" sz="1000" dirty="0">
                        <a:solidFill>
                          <a:srgbClr val="1F3A4E"/>
                        </a:solidFill>
                      </a:endParaRPr>
                    </a:p>
                    <a:p>
                      <a:pPr algn="ctr"/>
                      <a:endParaRPr lang="en-US" sz="10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36 inches tall</a:t>
                      </a:r>
                      <a:b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by</a:t>
                      </a:r>
                      <a:b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60 inches wide</a:t>
                      </a:r>
                      <a:br>
                        <a:rPr lang="en-US" sz="1000" dirty="0">
                          <a:solidFill>
                            <a:schemeClr val="bg1"/>
                          </a:solidFill>
                          <a:latin typeface="Arial" panose="020B0604020202020204" pitchFamily="34" charset="0"/>
                          <a:cs typeface="Arial" panose="020B0604020202020204" pitchFamily="34" charset="0"/>
                        </a:rPr>
                      </a:br>
                      <a:endParaRPr lang="en-US" sz="1000" dirty="0">
                        <a:solidFill>
                          <a:srgbClr val="1F3A4E"/>
                        </a:solidFill>
                      </a:endParaRPr>
                    </a:p>
                  </a:txBody>
                  <a:tcPr marL="57150" marR="57150" marT="22860" marB="228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42 tall x 70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48 tall x 80 wide</a:t>
                      </a:r>
                    </a:p>
                  </a:txBody>
                  <a:tcPr marL="114300" marR="57150" marT="68580" marB="22860">
                    <a:solidFill>
                      <a:srgbClr val="010101"/>
                    </a:solidFill>
                  </a:tcPr>
                </a:tc>
                <a:extLst>
                  <a:ext uri="{0D108BD9-81ED-4DB2-BD59-A6C34878D82A}">
                    <a16:rowId xmlns:a16="http://schemas.microsoft.com/office/drawing/2014/main" val="10008"/>
                  </a:ext>
                </a:extLst>
              </a:tr>
              <a:tr h="2072640">
                <a:tc>
                  <a:txBody>
                    <a:bodyPr/>
                    <a:lstStyle/>
                    <a:p>
                      <a:endParaRPr lang="en-US" sz="1000" dirty="0">
                        <a:solidFill>
                          <a:srgbClr val="1F3A4E"/>
                        </a:solidFill>
                      </a:endParaRPr>
                    </a:p>
                  </a:txBody>
                  <a:tcPr marL="57150" marR="57150" marT="22860" marB="22860">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000" b="0" baseline="0" dirty="0">
                        <a:solidFill>
                          <a:srgbClr val="D9D9D9"/>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14300" marR="57150" marT="68580" marB="22860">
                    <a:solidFill>
                      <a:srgbClr val="010101"/>
                    </a:solidFill>
                  </a:tcPr>
                </a:tc>
                <a:extLst>
                  <a:ext uri="{0D108BD9-81ED-4DB2-BD59-A6C34878D82A}">
                    <a16:rowId xmlns:a16="http://schemas.microsoft.com/office/drawing/2014/main" val="10001"/>
                  </a:ext>
                </a:extLst>
              </a:tr>
              <a:tr h="9906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57150" marR="57150" marT="22860" marB="2286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847901">
                <a:tc>
                  <a:txBody>
                    <a:bodyPr/>
                    <a:lstStyle/>
                    <a:p>
                      <a:endParaRPr lang="en-US" sz="1000" dirty="0">
                        <a:solidFill>
                          <a:srgbClr val="1F3A4E"/>
                        </a:solidFill>
                      </a:endParaRPr>
                    </a:p>
                  </a:txBody>
                  <a:tcPr marL="57150" marR="57150" marT="22860" marB="22860">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000" b="0" baseline="0" dirty="0">
                        <a:solidFill>
                          <a:srgbClr val="D9D9D9"/>
                        </a:solidFill>
                        <a:latin typeface="Arial" panose="020B0604020202020204" pitchFamily="34" charset="0"/>
                        <a:cs typeface="Arial" panose="020B0604020202020204" pitchFamily="34" charset="0"/>
                      </a:endParaRPr>
                    </a:p>
                  </a:txBody>
                  <a:tcPr marL="114300" marR="57150" marT="68580" marB="22860">
                    <a:solidFill>
                      <a:srgbClr val="010101"/>
                    </a:solidFill>
                  </a:tcPr>
                </a:tc>
                <a:extLst>
                  <a:ext uri="{0D108BD9-81ED-4DB2-BD59-A6C34878D82A}">
                    <a16:rowId xmlns:a16="http://schemas.microsoft.com/office/drawing/2014/main" val="10003"/>
                  </a:ext>
                </a:extLst>
              </a:tr>
              <a:tr h="1700428">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57150" marR="57150" marT="22860" marB="2286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488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14300" marR="57150" marT="68580" marB="228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08048">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114300" marR="57150" marT="68580" marB="228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887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14300" marR="57150" marT="68580" marB="228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5400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114300" marR="57150" marT="68580" marB="228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AEBC0BD7-6DB8-2EB1-A998-F2661063A623}"/>
              </a:ext>
            </a:extLst>
          </p:cNvPr>
          <p:cNvGraphicFramePr>
            <a:graphicFrameLocks noGrp="1"/>
          </p:cNvGraphicFramePr>
          <p:nvPr userDrawn="1">
            <p:extLst>
              <p:ext uri="{D42A27DB-BD31-4B8C-83A1-F6EECF244321}">
                <p14:modId xmlns:p14="http://schemas.microsoft.com/office/powerpoint/2010/main" val="4176074257"/>
              </p:ext>
            </p:extLst>
          </p:nvPr>
        </p:nvGraphicFramePr>
        <p:xfrm>
          <a:off x="28090812" y="0"/>
          <a:ext cx="5389858" cy="16427657"/>
        </p:xfrm>
        <a:graphic>
          <a:graphicData uri="http://schemas.openxmlformats.org/drawingml/2006/table">
            <a:tbl>
              <a:tblPr firstRow="1" bandRow="1">
                <a:tableStyleId>{5C22544A-7EE6-4342-B048-85BDC9FD1C3A}</a:tableStyleId>
              </a:tblPr>
              <a:tblGrid>
                <a:gridCol w="2410561">
                  <a:extLst>
                    <a:ext uri="{9D8B030D-6E8A-4147-A177-3AD203B41FA5}">
                      <a16:colId xmlns:a16="http://schemas.microsoft.com/office/drawing/2014/main" val="20000"/>
                    </a:ext>
                  </a:extLst>
                </a:gridCol>
                <a:gridCol w="368164">
                  <a:extLst>
                    <a:ext uri="{9D8B030D-6E8A-4147-A177-3AD203B41FA5}">
                      <a16:colId xmlns:a16="http://schemas.microsoft.com/office/drawing/2014/main" val="3519466302"/>
                    </a:ext>
                  </a:extLst>
                </a:gridCol>
                <a:gridCol w="2611133">
                  <a:extLst>
                    <a:ext uri="{9D8B030D-6E8A-4147-A177-3AD203B41FA5}">
                      <a16:colId xmlns:a16="http://schemas.microsoft.com/office/drawing/2014/main" val="4164475170"/>
                    </a:ext>
                  </a:extLst>
                </a:gridCol>
              </a:tblGrid>
              <a:tr h="69197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APPEAR ON THE POSTER)</a:t>
                      </a:r>
                      <a:endParaRPr lang="en-US" sz="2000" b="1" spc="600" dirty="0">
                        <a:solidFill>
                          <a:schemeClr val="bg1"/>
                        </a:solidFill>
                        <a:latin typeface="Trebuchet MS" pitchFamily="34" charset="0"/>
                      </a:endParaRPr>
                    </a:p>
                  </a:txBody>
                  <a:tcPr marL="114300" marR="57150" marT="68580" marB="228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6263">
                <a:tc>
                  <a:txBody>
                    <a:bodyPr/>
                    <a:lstStyle/>
                    <a:p>
                      <a:endParaRPr lang="en-US" sz="1000" u="none" dirty="0">
                        <a:solidFill>
                          <a:srgbClr val="FFC000"/>
                        </a:solidFill>
                      </a:endParaRPr>
                    </a:p>
                  </a:txBody>
                  <a:tcPr marL="114300" marR="57150" marT="68580" marB="228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000" u="none" dirty="0">
                        <a:solidFill>
                          <a:srgbClr val="FFC000"/>
                        </a:solidFill>
                      </a:endParaRPr>
                    </a:p>
                  </a:txBody>
                  <a:tcPr marL="114300" marR="57150" marT="68580" marB="228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22281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14300" marR="57150" marT="68580" marB="228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14300" marR="57150" marT="68580" marB="228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8155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14300" marR="57150" marT="68580" marB="228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3716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200" noProof="0" dirty="0">
                          <a:solidFill>
                            <a:srgbClr val="D9D9D9"/>
                          </a:solidFill>
                          <a:latin typeface="Arial" panose="020B0604020202020204" pitchFamily="34" charset="0"/>
                          <a:cs typeface="Arial" panose="020B0604020202020204" pitchFamily="34" charset="0"/>
                        </a:rPr>
                      </a:br>
                      <a:r>
                        <a:rPr lang="en-US" sz="12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14300" marR="57150" marT="68580" marB="228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2346960">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b="1" dirty="0">
                          <a:solidFill>
                            <a:srgbClr val="FFC000"/>
                          </a:solidFill>
                          <a:latin typeface="Arial" panose="020B0604020202020204" pitchFamily="34" charset="0"/>
                          <a:cs typeface="Arial" panose="020B0604020202020204" pitchFamily="34" charset="0"/>
                        </a:rPr>
                        <a:t>F5 key </a:t>
                      </a:r>
                      <a:r>
                        <a:rPr lang="en-US" sz="12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200" b="1" dirty="0">
                          <a:solidFill>
                            <a:srgbClr val="FFC000"/>
                          </a:solidFill>
                          <a:latin typeface="Arial" panose="020B0604020202020204" pitchFamily="34" charset="0"/>
                          <a:cs typeface="Arial" panose="020B0604020202020204" pitchFamily="34" charset="0"/>
                        </a:rPr>
                        <a:t>ESC</a:t>
                      </a:r>
                      <a:r>
                        <a:rPr lang="en-US" sz="1200" dirty="0">
                          <a:solidFill>
                            <a:srgbClr val="D9D9D9"/>
                          </a:solidFill>
                          <a:latin typeface="Arial" panose="020B0604020202020204" pitchFamily="34" charset="0"/>
                          <a:cs typeface="Arial" panose="020B0604020202020204" pitchFamily="34" charset="0"/>
                        </a:rPr>
                        <a:t> key.</a:t>
                      </a:r>
                    </a:p>
                  </a:txBody>
                  <a:tcPr marL="114300" marR="57150" marT="68580" marB="22860">
                    <a:solidFill>
                      <a:srgbClr val="010101"/>
                    </a:solidFill>
                  </a:tcPr>
                </a:tc>
                <a:tc gridSpan="2">
                  <a:txBody>
                    <a:bodyPr/>
                    <a:lstStyle/>
                    <a:p>
                      <a:pPr algn="ctr"/>
                      <a:r>
                        <a:rPr lang="en-US" sz="5800" b="1" dirty="0">
                          <a:solidFill>
                            <a:srgbClr val="D9D9D9"/>
                          </a:solidFill>
                          <a:latin typeface="Arial" panose="020B0604020202020204" pitchFamily="34" charset="0"/>
                          <a:cs typeface="Arial" panose="020B0604020202020204" pitchFamily="34" charset="0"/>
                        </a:rPr>
                        <a:t>F5</a:t>
                      </a:r>
                      <a:br>
                        <a:rPr lang="en-US" sz="58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(Windows)</a:t>
                      </a:r>
                      <a:br>
                        <a:rPr lang="en-US" sz="14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Or click on the SLIDESHOW tab (Mac and Windows)</a:t>
                      </a:r>
                      <a:endParaRPr lang="en-US" sz="1200" dirty="0">
                        <a:solidFill>
                          <a:srgbClr val="D9D9D9"/>
                        </a:solidFill>
                        <a:latin typeface="Arial" panose="020B0604020202020204" pitchFamily="34" charset="0"/>
                        <a:cs typeface="Arial" panose="020B0604020202020204" pitchFamily="34" charset="0"/>
                      </a:endParaRPr>
                    </a:p>
                  </a:txBody>
                  <a:tcPr marL="114300" marR="57150" marT="68580" marB="228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38292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To print your poster, visit </a:t>
                      </a:r>
                      <a:r>
                        <a:rPr lang="en-US" sz="1200" noProof="0" dirty="0" err="1">
                          <a:solidFill>
                            <a:srgbClr val="FFC000"/>
                          </a:solidFill>
                          <a:latin typeface="Arial"/>
                          <a:cs typeface="Arial"/>
                        </a:rPr>
                        <a:t>PosterPresentations.com</a:t>
                      </a:r>
                      <a:r>
                        <a:rPr lang="en-US" sz="1200" noProof="0" dirty="0">
                          <a:solidFill>
                            <a:srgbClr val="FFC000"/>
                          </a:solidFill>
                          <a:latin typeface="Arial"/>
                          <a:cs typeface="Arial"/>
                        </a:rPr>
                        <a:t> </a:t>
                      </a:r>
                      <a:r>
                        <a:rPr lang="en-US" sz="1200" noProof="0" dirty="0">
                          <a:solidFill>
                            <a:srgbClr val="D9D9D9"/>
                          </a:solidFill>
                          <a:latin typeface="Arial"/>
                          <a:cs typeface="Arial"/>
                        </a:rPr>
                        <a:t>and click the "</a:t>
                      </a:r>
                      <a:r>
                        <a:rPr lang="en-US" sz="1200" noProof="0" dirty="0">
                          <a:solidFill>
                            <a:srgbClr val="FFC000"/>
                          </a:solidFill>
                          <a:latin typeface="Arial"/>
                          <a:cs typeface="Arial"/>
                        </a:rPr>
                        <a:t>PRINT</a:t>
                      </a:r>
                      <a:r>
                        <a:rPr lang="en-US" sz="12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200" noProof="0" dirty="0">
                          <a:solidFill>
                            <a:srgbClr val="D9D9D9"/>
                          </a:solidFill>
                          <a:latin typeface="Arial"/>
                          <a:cs typeface="Arial"/>
                        </a:rPr>
                      </a:b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14300" marR="5715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13360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FFC000"/>
                          </a:solidFill>
                          <a:latin typeface="Arial"/>
                          <a:cs typeface="Arial"/>
                        </a:rPr>
                        <a:t>https://</a:t>
                      </a:r>
                      <a:r>
                        <a:rPr lang="en-US" sz="1200" noProof="0" dirty="0" err="1">
                          <a:solidFill>
                            <a:srgbClr val="FFC000"/>
                          </a:solidFill>
                          <a:latin typeface="Arial"/>
                          <a:cs typeface="Arial"/>
                        </a:rPr>
                        <a:t>www.posterpresentations.com</a:t>
                      </a:r>
                      <a:r>
                        <a:rPr lang="en-US" sz="1200" noProof="0" dirty="0">
                          <a:solidFill>
                            <a:srgbClr val="FFC000"/>
                          </a:solidFill>
                          <a:latin typeface="Arial"/>
                          <a:cs typeface="Arial"/>
                        </a:rPr>
                        <a:t>/poster-presentation-services-for-conferences-and-</a:t>
                      </a:r>
                      <a:r>
                        <a:rPr lang="en-US" sz="1200" noProof="0" dirty="0" err="1">
                          <a:solidFill>
                            <a:srgbClr val="FFC000"/>
                          </a:solidFill>
                          <a:latin typeface="Arial"/>
                          <a:cs typeface="Arial"/>
                        </a:rPr>
                        <a:t>events.html</a:t>
                      </a:r>
                      <a:endParaRPr lang="en-US" sz="12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FFC000"/>
                        </a:solidFill>
                        <a:latin typeface="Arial"/>
                        <a:cs typeface="Arial"/>
                      </a:endParaRPr>
                    </a:p>
                  </a:txBody>
                  <a:tcPr marL="114300" marR="5715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810480">
                <a:tc gridSpan="3">
                  <a:txBody>
                    <a:bodyPr/>
                    <a:lstStyle/>
                    <a:p>
                      <a:endParaRPr lang="en-US" sz="1200" dirty="0">
                        <a:solidFill>
                          <a:srgbClr val="1F3A4E"/>
                        </a:solidFill>
                      </a:endParaRPr>
                    </a:p>
                  </a:txBody>
                  <a:tcPr marL="114300" marR="57150" marT="68580" marB="228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65498">
                <a:tc gridSpan="2">
                  <a:txBody>
                    <a:bodyPr/>
                    <a:lstStyle/>
                    <a:p>
                      <a:pPr>
                        <a:lnSpc>
                          <a:spcPts val="2600"/>
                        </a:lnSpc>
                      </a:pPr>
                      <a:r>
                        <a:rPr lang="en-US" sz="1000" dirty="0">
                          <a:solidFill>
                            <a:schemeClr val="bg1">
                              <a:lumMod val="85000"/>
                            </a:schemeClr>
                          </a:solidFill>
                          <a:latin typeface="Arial"/>
                          <a:cs typeface="Arial"/>
                        </a:rPr>
                        <a:t>© 2025</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ts val="26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14300" marR="57150" marT="68580" marB="228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900" dirty="0">
                          <a:solidFill>
                            <a:schemeClr val="bg1"/>
                          </a:solidFill>
                          <a:latin typeface="Arial"/>
                          <a:cs typeface="Arial"/>
                        </a:rPr>
                        <a:t>For additional help, visit our online tutorials at </a:t>
                      </a:r>
                      <a:r>
                        <a:rPr lang="en-US" sz="700" dirty="0">
                          <a:solidFill>
                            <a:schemeClr val="bg1"/>
                          </a:solidFill>
                          <a:latin typeface="Arial"/>
                          <a:cs typeface="Arial"/>
                        </a:rPr>
                        <a:t>https://</a:t>
                      </a:r>
                      <a:r>
                        <a:rPr lang="en-US" sz="700" dirty="0" err="1">
                          <a:solidFill>
                            <a:schemeClr val="bg1"/>
                          </a:solidFill>
                          <a:latin typeface="Arial"/>
                          <a:cs typeface="Arial"/>
                        </a:rPr>
                        <a:t>www.posterpresentations.com</a:t>
                      </a:r>
                      <a:r>
                        <a:rPr lang="en-US" sz="700" dirty="0">
                          <a:solidFill>
                            <a:schemeClr val="bg1"/>
                          </a:solidFill>
                          <a:latin typeface="Arial"/>
                          <a:cs typeface="Arial"/>
                        </a:rPr>
                        <a:t>/</a:t>
                      </a:r>
                      <a:r>
                        <a:rPr lang="en-US" sz="700" dirty="0" err="1">
                          <a:solidFill>
                            <a:schemeClr val="bg1"/>
                          </a:solidFill>
                          <a:latin typeface="Arial"/>
                          <a:cs typeface="Arial"/>
                        </a:rPr>
                        <a:t>helpdesk.html</a:t>
                      </a:r>
                      <a:endParaRPr lang="en-US" sz="5000" dirty="0"/>
                    </a:p>
                  </a:txBody>
                  <a:tcPr marL="114300" marR="57150" marT="68580" marB="228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63100274"/>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2743068" rtl="0" eaLnBrk="1" latinLnBrk="0" hangingPunct="1">
        <a:spcBef>
          <a:spcPct val="0"/>
        </a:spcBef>
        <a:buNone/>
        <a:defRPr sz="5501" kern="1200">
          <a:solidFill>
            <a:schemeClr val="bg1"/>
          </a:solidFill>
          <a:latin typeface="Trebuchet MS" pitchFamily="34" charset="0"/>
          <a:ea typeface="+mj-ea"/>
          <a:cs typeface="+mj-cs"/>
        </a:defRPr>
      </a:lvl1pPr>
    </p:titleStyle>
    <p:bodyStyle>
      <a:lvl1pPr marL="1028651" indent="-1028651" algn="l" defTabSz="2743068" rtl="0" eaLnBrk="1" latinLnBrk="0" hangingPunct="1">
        <a:spcBef>
          <a:spcPct val="20000"/>
        </a:spcBef>
        <a:buFont typeface="Arial" pitchFamily="34" charset="0"/>
        <a:buChar char="•"/>
        <a:defRPr sz="9625" kern="1200">
          <a:solidFill>
            <a:schemeClr val="tx1"/>
          </a:solidFill>
          <a:latin typeface="+mn-lt"/>
          <a:ea typeface="+mn-ea"/>
          <a:cs typeface="+mn-cs"/>
        </a:defRPr>
      </a:lvl1pPr>
      <a:lvl2pPr marL="2228743" indent="-857209" algn="l" defTabSz="2743068" rtl="0" eaLnBrk="1" latinLnBrk="0" hangingPunct="1">
        <a:spcBef>
          <a:spcPct val="20000"/>
        </a:spcBef>
        <a:buFont typeface="Arial" pitchFamily="34" charset="0"/>
        <a:buChar char="–"/>
        <a:defRPr sz="8437" kern="1200">
          <a:solidFill>
            <a:schemeClr val="tx1"/>
          </a:solidFill>
          <a:latin typeface="+mn-lt"/>
          <a:ea typeface="+mn-ea"/>
          <a:cs typeface="+mn-cs"/>
        </a:defRPr>
      </a:lvl2pPr>
      <a:lvl3pPr marL="3428836" indent="-685768" algn="l" defTabSz="2743068"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70"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904"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38"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70"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505"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39"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9pPr>
    </p:bodyStyle>
    <p:otherStyle>
      <a:defPPr>
        <a:defRPr lang="en-US"/>
      </a:defPPr>
      <a:lvl1pPr marL="0" algn="l" defTabSz="2743068" rtl="0" eaLnBrk="1" latinLnBrk="0" hangingPunct="1">
        <a:defRPr sz="5375" kern="1200">
          <a:solidFill>
            <a:schemeClr val="tx1"/>
          </a:solidFill>
          <a:latin typeface="+mn-lt"/>
          <a:ea typeface="+mn-ea"/>
          <a:cs typeface="+mn-cs"/>
        </a:defRPr>
      </a:lvl1pPr>
      <a:lvl2pPr marL="1371534" algn="l" defTabSz="2743068" rtl="0" eaLnBrk="1" latinLnBrk="0" hangingPunct="1">
        <a:defRPr sz="5375" kern="1200">
          <a:solidFill>
            <a:schemeClr val="tx1"/>
          </a:solidFill>
          <a:latin typeface="+mn-lt"/>
          <a:ea typeface="+mn-ea"/>
          <a:cs typeface="+mn-cs"/>
        </a:defRPr>
      </a:lvl2pPr>
      <a:lvl3pPr marL="2743068" algn="l" defTabSz="2743068" rtl="0" eaLnBrk="1" latinLnBrk="0" hangingPunct="1">
        <a:defRPr sz="5375" kern="1200">
          <a:solidFill>
            <a:schemeClr val="tx1"/>
          </a:solidFill>
          <a:latin typeface="+mn-lt"/>
          <a:ea typeface="+mn-ea"/>
          <a:cs typeface="+mn-cs"/>
        </a:defRPr>
      </a:lvl3pPr>
      <a:lvl4pPr marL="4114602" algn="l" defTabSz="2743068" rtl="0" eaLnBrk="1" latinLnBrk="0" hangingPunct="1">
        <a:defRPr sz="5375" kern="1200">
          <a:solidFill>
            <a:schemeClr val="tx1"/>
          </a:solidFill>
          <a:latin typeface="+mn-lt"/>
          <a:ea typeface="+mn-ea"/>
          <a:cs typeface="+mn-cs"/>
        </a:defRPr>
      </a:lvl4pPr>
      <a:lvl5pPr marL="5486136" algn="l" defTabSz="2743068" rtl="0" eaLnBrk="1" latinLnBrk="0" hangingPunct="1">
        <a:defRPr sz="5375" kern="1200">
          <a:solidFill>
            <a:schemeClr val="tx1"/>
          </a:solidFill>
          <a:latin typeface="+mn-lt"/>
          <a:ea typeface="+mn-ea"/>
          <a:cs typeface="+mn-cs"/>
        </a:defRPr>
      </a:lvl5pPr>
      <a:lvl6pPr marL="6857670" algn="l" defTabSz="2743068" rtl="0" eaLnBrk="1" latinLnBrk="0" hangingPunct="1">
        <a:defRPr sz="5375" kern="1200">
          <a:solidFill>
            <a:schemeClr val="tx1"/>
          </a:solidFill>
          <a:latin typeface="+mn-lt"/>
          <a:ea typeface="+mn-ea"/>
          <a:cs typeface="+mn-cs"/>
        </a:defRPr>
      </a:lvl6pPr>
      <a:lvl7pPr marL="8229205" algn="l" defTabSz="2743068" rtl="0" eaLnBrk="1" latinLnBrk="0" hangingPunct="1">
        <a:defRPr sz="5375" kern="1200">
          <a:solidFill>
            <a:schemeClr val="tx1"/>
          </a:solidFill>
          <a:latin typeface="+mn-lt"/>
          <a:ea typeface="+mn-ea"/>
          <a:cs typeface="+mn-cs"/>
        </a:defRPr>
      </a:lvl7pPr>
      <a:lvl8pPr marL="9600738" algn="l" defTabSz="2743068" rtl="0" eaLnBrk="1" latinLnBrk="0" hangingPunct="1">
        <a:defRPr sz="5375" kern="1200">
          <a:solidFill>
            <a:schemeClr val="tx1"/>
          </a:solidFill>
          <a:latin typeface="+mn-lt"/>
          <a:ea typeface="+mn-ea"/>
          <a:cs typeface="+mn-cs"/>
        </a:defRPr>
      </a:lvl8pPr>
      <a:lvl9pPr marL="10972273" algn="l" defTabSz="2743068" rtl="0" eaLnBrk="1" latinLnBrk="0" hangingPunct="1">
        <a:defRPr sz="537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48" userDrawn="1">
          <p15:clr>
            <a:srgbClr val="F26B43"/>
          </p15:clr>
        </p15:guide>
        <p15:guide id="2" userDrawn="1">
          <p15:clr>
            <a:srgbClr val="F26B43"/>
          </p15:clr>
        </p15:guide>
        <p15:guide id="3" pos="17280" userDrawn="1">
          <p15:clr>
            <a:srgbClr val="F26B43"/>
          </p15:clr>
        </p15:guide>
        <p15:guide id="4" orient="horz" pos="1010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18888" y="16050986"/>
            <a:ext cx="27450889" cy="444175"/>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10" name="Text Box 14"/>
          <p:cNvSpPr txBox="1">
            <a:spLocks noChangeArrowheads="1"/>
          </p:cNvSpPr>
          <p:nvPr/>
        </p:nvSpPr>
        <p:spPr bwMode="auto">
          <a:xfrm>
            <a:off x="979565" y="16195456"/>
            <a:ext cx="1571625" cy="213527"/>
          </a:xfrm>
          <a:prstGeom prst="rect">
            <a:avLst/>
          </a:prstGeom>
          <a:noFill/>
          <a:ln w="9525">
            <a:noFill/>
            <a:miter lim="800000"/>
            <a:headEnd/>
            <a:tailEnd/>
          </a:ln>
          <a:effectLst/>
        </p:spPr>
        <p:txBody>
          <a:bodyPr lIns="57040" tIns="28515" rIns="57040" bIns="28515">
            <a:spAutoFit/>
          </a:bodyPr>
          <a:lstStyle/>
          <a:p>
            <a:pPr eaLnBrk="0" hangingPunct="0">
              <a:lnSpc>
                <a:spcPct val="65000"/>
              </a:lnSpc>
              <a:spcBef>
                <a:spcPct val="50000"/>
              </a:spcBef>
              <a:defRPr/>
            </a:pPr>
            <a:r>
              <a:rPr lang="en-US" sz="313"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688" b="1" dirty="0">
                <a:solidFill>
                  <a:schemeClr val="bg1">
                    <a:lumMod val="75000"/>
                  </a:schemeClr>
                </a:solidFill>
                <a:latin typeface="Arial" charset="0"/>
              </a:rPr>
              <a:t>www.PosterPresentations.com</a:t>
            </a:r>
          </a:p>
        </p:txBody>
      </p:sp>
      <p:sp>
        <p:nvSpPr>
          <p:cNvPr id="2" name="Rectangle 1">
            <a:extLst>
              <a:ext uri="{FF2B5EF4-FFF2-40B4-BE49-F238E27FC236}">
                <a16:creationId xmlns:a16="http://schemas.microsoft.com/office/drawing/2014/main" id="{B95ADCDC-56BB-267A-F385-295ACAB6EA06}"/>
              </a:ext>
            </a:extLst>
          </p:cNvPr>
          <p:cNvSpPr/>
          <p:nvPr userDrawn="1"/>
        </p:nvSpPr>
        <p:spPr>
          <a:xfrm>
            <a:off x="0" y="7050"/>
            <a:ext cx="27432000" cy="2458566"/>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6" name="Rectangle 5">
            <a:extLst>
              <a:ext uri="{FF2B5EF4-FFF2-40B4-BE49-F238E27FC236}">
                <a16:creationId xmlns:a16="http://schemas.microsoft.com/office/drawing/2014/main" id="{EE7A87B8-B8C5-D3A0-72FE-28C783F3B7A8}"/>
              </a:ext>
            </a:extLst>
          </p:cNvPr>
          <p:cNvSpPr/>
          <p:nvPr userDrawn="1"/>
        </p:nvSpPr>
        <p:spPr>
          <a:xfrm>
            <a:off x="22451787" y="7050"/>
            <a:ext cx="4980214" cy="245856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25982840" y="692850"/>
            <a:ext cx="1449161" cy="177276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ln>
                <a:noFill/>
              </a:ln>
            </a:endParaRPr>
          </a:p>
        </p:txBody>
      </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9235846" y="2774375"/>
            <a:ext cx="0" cy="12935964"/>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18219966" y="2762250"/>
            <a:ext cx="0" cy="12935964"/>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4DC8A7AA-D851-627C-81C1-60FB497A99FD}"/>
              </a:ext>
            </a:extLst>
          </p:cNvPr>
          <p:cNvGraphicFramePr>
            <a:graphicFrameLocks noGrp="1"/>
          </p:cNvGraphicFramePr>
          <p:nvPr userDrawn="1">
            <p:extLst>
              <p:ext uri="{D42A27DB-BD31-4B8C-83A1-F6EECF244321}">
                <p14:modId xmlns:p14="http://schemas.microsoft.com/office/powerpoint/2010/main" val="3582617834"/>
              </p:ext>
            </p:extLst>
          </p:nvPr>
        </p:nvGraphicFramePr>
        <p:xfrm>
          <a:off x="-5656233" y="25446"/>
          <a:ext cx="4980215" cy="16481489"/>
        </p:xfrm>
        <a:graphic>
          <a:graphicData uri="http://schemas.openxmlformats.org/drawingml/2006/table">
            <a:tbl>
              <a:tblPr firstRow="1" bandRow="1">
                <a:tableStyleId>{5C22544A-7EE6-4342-B048-85BDC9FD1C3A}</a:tableStyleId>
              </a:tblPr>
              <a:tblGrid>
                <a:gridCol w="2135477">
                  <a:extLst>
                    <a:ext uri="{9D8B030D-6E8A-4147-A177-3AD203B41FA5}">
                      <a16:colId xmlns:a16="http://schemas.microsoft.com/office/drawing/2014/main" val="20000"/>
                    </a:ext>
                  </a:extLst>
                </a:gridCol>
                <a:gridCol w="2844738">
                  <a:extLst>
                    <a:ext uri="{9D8B030D-6E8A-4147-A177-3AD203B41FA5}">
                      <a16:colId xmlns:a16="http://schemas.microsoft.com/office/drawing/2014/main" val="20001"/>
                    </a:ext>
                  </a:extLst>
                </a:gridCol>
              </a:tblGrid>
              <a:tr h="64222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APPEAR ON THE POSTER)</a:t>
                      </a:r>
                      <a:endParaRPr lang="en-US" sz="1800" b="1" spc="600" dirty="0">
                        <a:solidFill>
                          <a:schemeClr val="bg1"/>
                        </a:solidFill>
                        <a:latin typeface="Trebuchet MS" pitchFamily="34" charset="0"/>
                      </a:endParaRPr>
                    </a:p>
                  </a:txBody>
                  <a:tcPr marL="114300" marR="57150" marT="68580" marB="228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032619">
                <a:tc gridSpan="2">
                  <a:txBody>
                    <a:bodyPr/>
                    <a:lstStyle/>
                    <a:p>
                      <a:pPr defTabSz="3765639"/>
                      <a:r>
                        <a:rPr lang="en-US" sz="1000" b="0" i="0" dirty="0">
                          <a:solidFill>
                            <a:srgbClr val="D9D9D9"/>
                          </a:solidFill>
                          <a:latin typeface="Arial"/>
                          <a:cs typeface="Arial"/>
                        </a:rPr>
                        <a:t>This PowerPoint template is designed to create a </a:t>
                      </a:r>
                      <a:r>
                        <a:rPr lang="en-US" sz="1000" b="1" i="0" dirty="0">
                          <a:solidFill>
                            <a:srgbClr val="FFC000"/>
                          </a:solidFill>
                          <a:latin typeface="Arial"/>
                          <a:cs typeface="Arial"/>
                        </a:rPr>
                        <a:t>36"x48" </a:t>
                      </a:r>
                      <a:r>
                        <a:rPr lang="en-US" sz="1000" b="0" i="0" dirty="0">
                          <a:solidFill>
                            <a:srgbClr val="D9D9D9"/>
                          </a:solidFill>
                          <a:latin typeface="Arial"/>
                          <a:cs typeface="Arial"/>
                        </a:rPr>
                        <a:t>research poster. Simply add your title, subtitle, text, tables, charts, and photos to customize your poster.</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To assist you in the design process and address any poster-related questions, we offer a series of online tutorials. Visit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select the </a:t>
                      </a:r>
                      <a:r>
                        <a:rPr lang="en-US" sz="1000" b="1" i="0" dirty="0">
                          <a:solidFill>
                            <a:srgbClr val="FFC000"/>
                          </a:solidFill>
                          <a:latin typeface="Arial"/>
                          <a:cs typeface="Arial"/>
                        </a:rPr>
                        <a:t>Tutorials </a:t>
                      </a:r>
                      <a:r>
                        <a:rPr lang="en-US" sz="1000" b="0" i="0" dirty="0">
                          <a:solidFill>
                            <a:srgbClr val="D9D9D9"/>
                          </a:solidFill>
                          <a:latin typeface="Arial"/>
                          <a:cs typeface="Arial"/>
                        </a:rPr>
                        <a:t>tab for detailed guidance.</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For same-day professional printing of your poster, go to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click on the ”</a:t>
                      </a:r>
                      <a:r>
                        <a:rPr lang="en-US" sz="1000" b="1" i="0" dirty="0">
                          <a:solidFill>
                            <a:srgbClr val="FFC000"/>
                          </a:solidFill>
                          <a:latin typeface="Arial"/>
                          <a:cs typeface="Arial"/>
                        </a:rPr>
                        <a:t>PRINT</a:t>
                      </a:r>
                      <a:r>
                        <a:rPr lang="en-US" sz="1000" b="0" i="0" dirty="0">
                          <a:solidFill>
                            <a:srgbClr val="D9D9D9"/>
                          </a:solidFill>
                          <a:latin typeface="Arial"/>
                          <a:cs typeface="Arial"/>
                        </a:rPr>
                        <a:t>” button or click on any of our poster options.</a:t>
                      </a:r>
                      <a:endParaRPr lang="en-US" sz="1000" b="0" dirty="0">
                        <a:solidFill>
                          <a:srgbClr val="D9D9D9"/>
                        </a:solidFill>
                        <a:latin typeface="Arial"/>
                        <a:cs typeface="Arial"/>
                      </a:endParaRPr>
                    </a:p>
                  </a:txBody>
                  <a:tcPr marL="114300" marR="57150" marT="68580" marB="228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209368">
                <a:tc>
                  <a:txBody>
                    <a:bodyPr/>
                    <a:lstStyle/>
                    <a:p>
                      <a:pPr algn="ctr"/>
                      <a:endParaRPr lang="en-US" sz="1000" dirty="0">
                        <a:solidFill>
                          <a:srgbClr val="1F3A4E"/>
                        </a:solidFill>
                      </a:endParaRPr>
                    </a:p>
                    <a:p>
                      <a:pPr algn="ctr"/>
                      <a:endParaRPr lang="en-US" sz="10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36 inches tall</a:t>
                      </a:r>
                      <a:b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by</a:t>
                      </a:r>
                      <a:b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60 inches wide</a:t>
                      </a:r>
                      <a:br>
                        <a:rPr lang="en-US" sz="1000" dirty="0">
                          <a:solidFill>
                            <a:schemeClr val="bg1"/>
                          </a:solidFill>
                          <a:latin typeface="Arial" panose="020B0604020202020204" pitchFamily="34" charset="0"/>
                          <a:cs typeface="Arial" panose="020B0604020202020204" pitchFamily="34" charset="0"/>
                        </a:rPr>
                      </a:br>
                      <a:endParaRPr lang="en-US" sz="1000" dirty="0">
                        <a:solidFill>
                          <a:srgbClr val="1F3A4E"/>
                        </a:solidFill>
                      </a:endParaRPr>
                    </a:p>
                  </a:txBody>
                  <a:tcPr marL="57150" marR="57150" marT="22860" marB="228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42 tall x 70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48 tall x 80 wide</a:t>
                      </a:r>
                    </a:p>
                  </a:txBody>
                  <a:tcPr marL="114300" marR="57150" marT="68580" marB="22860">
                    <a:solidFill>
                      <a:srgbClr val="010101"/>
                    </a:solidFill>
                  </a:tcPr>
                </a:tc>
                <a:extLst>
                  <a:ext uri="{0D108BD9-81ED-4DB2-BD59-A6C34878D82A}">
                    <a16:rowId xmlns:a16="http://schemas.microsoft.com/office/drawing/2014/main" val="10008"/>
                  </a:ext>
                </a:extLst>
              </a:tr>
              <a:tr h="2072640">
                <a:tc>
                  <a:txBody>
                    <a:bodyPr/>
                    <a:lstStyle/>
                    <a:p>
                      <a:endParaRPr lang="en-US" sz="1000" dirty="0">
                        <a:solidFill>
                          <a:srgbClr val="1F3A4E"/>
                        </a:solidFill>
                      </a:endParaRPr>
                    </a:p>
                  </a:txBody>
                  <a:tcPr marL="57150" marR="57150" marT="22860" marB="22860">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000" b="0" baseline="0" dirty="0">
                        <a:solidFill>
                          <a:srgbClr val="D9D9D9"/>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14300" marR="57150" marT="68580" marB="22860">
                    <a:solidFill>
                      <a:srgbClr val="010101"/>
                    </a:solidFill>
                  </a:tcPr>
                </a:tc>
                <a:extLst>
                  <a:ext uri="{0D108BD9-81ED-4DB2-BD59-A6C34878D82A}">
                    <a16:rowId xmlns:a16="http://schemas.microsoft.com/office/drawing/2014/main" val="10001"/>
                  </a:ext>
                </a:extLst>
              </a:tr>
              <a:tr h="9906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57150" marR="57150" marT="22860" marB="2286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847901">
                <a:tc>
                  <a:txBody>
                    <a:bodyPr/>
                    <a:lstStyle/>
                    <a:p>
                      <a:endParaRPr lang="en-US" sz="1000" dirty="0">
                        <a:solidFill>
                          <a:srgbClr val="1F3A4E"/>
                        </a:solidFill>
                      </a:endParaRPr>
                    </a:p>
                  </a:txBody>
                  <a:tcPr marL="57150" marR="57150" marT="22860" marB="22860">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000" b="0" baseline="0" dirty="0">
                        <a:solidFill>
                          <a:srgbClr val="D9D9D9"/>
                        </a:solidFill>
                        <a:latin typeface="Arial" panose="020B0604020202020204" pitchFamily="34" charset="0"/>
                        <a:cs typeface="Arial" panose="020B0604020202020204" pitchFamily="34" charset="0"/>
                      </a:endParaRPr>
                    </a:p>
                  </a:txBody>
                  <a:tcPr marL="114300" marR="57150" marT="68580" marB="22860">
                    <a:solidFill>
                      <a:srgbClr val="010101"/>
                    </a:solidFill>
                  </a:tcPr>
                </a:tc>
                <a:extLst>
                  <a:ext uri="{0D108BD9-81ED-4DB2-BD59-A6C34878D82A}">
                    <a16:rowId xmlns:a16="http://schemas.microsoft.com/office/drawing/2014/main" val="10003"/>
                  </a:ext>
                </a:extLst>
              </a:tr>
              <a:tr h="1700428">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57150" marR="57150" marT="22860" marB="2286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488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14300" marR="57150" marT="68580" marB="228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08048">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114300" marR="57150" marT="68580" marB="228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887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14300" marR="57150" marT="68580" marB="228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5400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114300" marR="57150" marT="68580" marB="228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6093D11F-363E-72D2-22FC-85DB891A6F81}"/>
              </a:ext>
            </a:extLst>
          </p:cNvPr>
          <p:cNvGraphicFramePr>
            <a:graphicFrameLocks noGrp="1"/>
          </p:cNvGraphicFramePr>
          <p:nvPr userDrawn="1">
            <p:extLst>
              <p:ext uri="{D42A27DB-BD31-4B8C-83A1-F6EECF244321}">
                <p14:modId xmlns:p14="http://schemas.microsoft.com/office/powerpoint/2010/main" val="4176074257"/>
              </p:ext>
            </p:extLst>
          </p:nvPr>
        </p:nvGraphicFramePr>
        <p:xfrm>
          <a:off x="28090812" y="0"/>
          <a:ext cx="5389858" cy="16427657"/>
        </p:xfrm>
        <a:graphic>
          <a:graphicData uri="http://schemas.openxmlformats.org/drawingml/2006/table">
            <a:tbl>
              <a:tblPr firstRow="1" bandRow="1">
                <a:tableStyleId>{5C22544A-7EE6-4342-B048-85BDC9FD1C3A}</a:tableStyleId>
              </a:tblPr>
              <a:tblGrid>
                <a:gridCol w="2410561">
                  <a:extLst>
                    <a:ext uri="{9D8B030D-6E8A-4147-A177-3AD203B41FA5}">
                      <a16:colId xmlns:a16="http://schemas.microsoft.com/office/drawing/2014/main" val="20000"/>
                    </a:ext>
                  </a:extLst>
                </a:gridCol>
                <a:gridCol w="368164">
                  <a:extLst>
                    <a:ext uri="{9D8B030D-6E8A-4147-A177-3AD203B41FA5}">
                      <a16:colId xmlns:a16="http://schemas.microsoft.com/office/drawing/2014/main" val="3519466302"/>
                    </a:ext>
                  </a:extLst>
                </a:gridCol>
                <a:gridCol w="2611133">
                  <a:extLst>
                    <a:ext uri="{9D8B030D-6E8A-4147-A177-3AD203B41FA5}">
                      <a16:colId xmlns:a16="http://schemas.microsoft.com/office/drawing/2014/main" val="4164475170"/>
                    </a:ext>
                  </a:extLst>
                </a:gridCol>
              </a:tblGrid>
              <a:tr h="69197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APPEAR ON THE POSTER)</a:t>
                      </a:r>
                      <a:endParaRPr lang="en-US" sz="2000" b="1" spc="600" dirty="0">
                        <a:solidFill>
                          <a:schemeClr val="bg1"/>
                        </a:solidFill>
                        <a:latin typeface="Trebuchet MS" pitchFamily="34" charset="0"/>
                      </a:endParaRPr>
                    </a:p>
                  </a:txBody>
                  <a:tcPr marL="114300" marR="57150" marT="68580" marB="228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6263">
                <a:tc>
                  <a:txBody>
                    <a:bodyPr/>
                    <a:lstStyle/>
                    <a:p>
                      <a:endParaRPr lang="en-US" sz="1000" u="none" dirty="0">
                        <a:solidFill>
                          <a:srgbClr val="FFC000"/>
                        </a:solidFill>
                      </a:endParaRPr>
                    </a:p>
                  </a:txBody>
                  <a:tcPr marL="114300" marR="57150" marT="68580" marB="228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000" u="none" dirty="0">
                        <a:solidFill>
                          <a:srgbClr val="FFC000"/>
                        </a:solidFill>
                      </a:endParaRPr>
                    </a:p>
                  </a:txBody>
                  <a:tcPr marL="114300" marR="57150" marT="68580" marB="228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22281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14300" marR="57150" marT="68580" marB="228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14300" marR="57150" marT="68580" marB="228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8155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14300" marR="57150" marT="68580" marB="228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3716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200" noProof="0" dirty="0">
                          <a:solidFill>
                            <a:srgbClr val="D9D9D9"/>
                          </a:solidFill>
                          <a:latin typeface="Arial" panose="020B0604020202020204" pitchFamily="34" charset="0"/>
                          <a:cs typeface="Arial" panose="020B0604020202020204" pitchFamily="34" charset="0"/>
                        </a:rPr>
                      </a:br>
                      <a:r>
                        <a:rPr lang="en-US" sz="12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14300" marR="57150" marT="68580" marB="228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2346960">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b="1" dirty="0">
                          <a:solidFill>
                            <a:srgbClr val="FFC000"/>
                          </a:solidFill>
                          <a:latin typeface="Arial" panose="020B0604020202020204" pitchFamily="34" charset="0"/>
                          <a:cs typeface="Arial" panose="020B0604020202020204" pitchFamily="34" charset="0"/>
                        </a:rPr>
                        <a:t>F5 key </a:t>
                      </a:r>
                      <a:r>
                        <a:rPr lang="en-US" sz="12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200" b="1" dirty="0">
                          <a:solidFill>
                            <a:srgbClr val="FFC000"/>
                          </a:solidFill>
                          <a:latin typeface="Arial" panose="020B0604020202020204" pitchFamily="34" charset="0"/>
                          <a:cs typeface="Arial" panose="020B0604020202020204" pitchFamily="34" charset="0"/>
                        </a:rPr>
                        <a:t>ESC</a:t>
                      </a:r>
                      <a:r>
                        <a:rPr lang="en-US" sz="1200" dirty="0">
                          <a:solidFill>
                            <a:srgbClr val="D9D9D9"/>
                          </a:solidFill>
                          <a:latin typeface="Arial" panose="020B0604020202020204" pitchFamily="34" charset="0"/>
                          <a:cs typeface="Arial" panose="020B0604020202020204" pitchFamily="34" charset="0"/>
                        </a:rPr>
                        <a:t> key.</a:t>
                      </a:r>
                    </a:p>
                  </a:txBody>
                  <a:tcPr marL="114300" marR="57150" marT="68580" marB="22860">
                    <a:solidFill>
                      <a:srgbClr val="010101"/>
                    </a:solidFill>
                  </a:tcPr>
                </a:tc>
                <a:tc gridSpan="2">
                  <a:txBody>
                    <a:bodyPr/>
                    <a:lstStyle/>
                    <a:p>
                      <a:pPr algn="ctr"/>
                      <a:r>
                        <a:rPr lang="en-US" sz="5800" b="1" dirty="0">
                          <a:solidFill>
                            <a:srgbClr val="D9D9D9"/>
                          </a:solidFill>
                          <a:latin typeface="Arial" panose="020B0604020202020204" pitchFamily="34" charset="0"/>
                          <a:cs typeface="Arial" panose="020B0604020202020204" pitchFamily="34" charset="0"/>
                        </a:rPr>
                        <a:t>F5</a:t>
                      </a:r>
                      <a:br>
                        <a:rPr lang="en-US" sz="58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(Windows)</a:t>
                      </a:r>
                      <a:br>
                        <a:rPr lang="en-US" sz="14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Or click on the SLIDESHOW tab (Mac and Windows)</a:t>
                      </a:r>
                      <a:endParaRPr lang="en-US" sz="1200" dirty="0">
                        <a:solidFill>
                          <a:srgbClr val="D9D9D9"/>
                        </a:solidFill>
                        <a:latin typeface="Arial" panose="020B0604020202020204" pitchFamily="34" charset="0"/>
                        <a:cs typeface="Arial" panose="020B0604020202020204" pitchFamily="34" charset="0"/>
                      </a:endParaRPr>
                    </a:p>
                  </a:txBody>
                  <a:tcPr marL="114300" marR="57150" marT="68580" marB="228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38292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To print your poster, visit </a:t>
                      </a:r>
                      <a:r>
                        <a:rPr lang="en-US" sz="1200" noProof="0" dirty="0" err="1">
                          <a:solidFill>
                            <a:srgbClr val="FFC000"/>
                          </a:solidFill>
                          <a:latin typeface="Arial"/>
                          <a:cs typeface="Arial"/>
                        </a:rPr>
                        <a:t>PosterPresentations.com</a:t>
                      </a:r>
                      <a:r>
                        <a:rPr lang="en-US" sz="1200" noProof="0" dirty="0">
                          <a:solidFill>
                            <a:srgbClr val="FFC000"/>
                          </a:solidFill>
                          <a:latin typeface="Arial"/>
                          <a:cs typeface="Arial"/>
                        </a:rPr>
                        <a:t> </a:t>
                      </a:r>
                      <a:r>
                        <a:rPr lang="en-US" sz="1200" noProof="0" dirty="0">
                          <a:solidFill>
                            <a:srgbClr val="D9D9D9"/>
                          </a:solidFill>
                          <a:latin typeface="Arial"/>
                          <a:cs typeface="Arial"/>
                        </a:rPr>
                        <a:t>and click the "</a:t>
                      </a:r>
                      <a:r>
                        <a:rPr lang="en-US" sz="1200" noProof="0" dirty="0">
                          <a:solidFill>
                            <a:srgbClr val="FFC000"/>
                          </a:solidFill>
                          <a:latin typeface="Arial"/>
                          <a:cs typeface="Arial"/>
                        </a:rPr>
                        <a:t>PRINT</a:t>
                      </a:r>
                      <a:r>
                        <a:rPr lang="en-US" sz="12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200" noProof="0" dirty="0">
                          <a:solidFill>
                            <a:srgbClr val="D9D9D9"/>
                          </a:solidFill>
                          <a:latin typeface="Arial"/>
                          <a:cs typeface="Arial"/>
                        </a:rPr>
                      </a:b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14300" marR="5715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13360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FFC000"/>
                          </a:solidFill>
                          <a:latin typeface="Arial"/>
                          <a:cs typeface="Arial"/>
                        </a:rPr>
                        <a:t>https://</a:t>
                      </a:r>
                      <a:r>
                        <a:rPr lang="en-US" sz="1200" noProof="0" dirty="0" err="1">
                          <a:solidFill>
                            <a:srgbClr val="FFC000"/>
                          </a:solidFill>
                          <a:latin typeface="Arial"/>
                          <a:cs typeface="Arial"/>
                        </a:rPr>
                        <a:t>www.posterpresentations.com</a:t>
                      </a:r>
                      <a:r>
                        <a:rPr lang="en-US" sz="1200" noProof="0" dirty="0">
                          <a:solidFill>
                            <a:srgbClr val="FFC000"/>
                          </a:solidFill>
                          <a:latin typeface="Arial"/>
                          <a:cs typeface="Arial"/>
                        </a:rPr>
                        <a:t>/poster-presentation-services-for-conferences-and-</a:t>
                      </a:r>
                      <a:r>
                        <a:rPr lang="en-US" sz="1200" noProof="0" dirty="0" err="1">
                          <a:solidFill>
                            <a:srgbClr val="FFC000"/>
                          </a:solidFill>
                          <a:latin typeface="Arial"/>
                          <a:cs typeface="Arial"/>
                        </a:rPr>
                        <a:t>events.html</a:t>
                      </a:r>
                      <a:endParaRPr lang="en-US" sz="12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FFC000"/>
                        </a:solidFill>
                        <a:latin typeface="Arial"/>
                        <a:cs typeface="Arial"/>
                      </a:endParaRPr>
                    </a:p>
                  </a:txBody>
                  <a:tcPr marL="114300" marR="5715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810480">
                <a:tc gridSpan="3">
                  <a:txBody>
                    <a:bodyPr/>
                    <a:lstStyle/>
                    <a:p>
                      <a:endParaRPr lang="en-US" sz="1200" dirty="0">
                        <a:solidFill>
                          <a:srgbClr val="1F3A4E"/>
                        </a:solidFill>
                      </a:endParaRPr>
                    </a:p>
                  </a:txBody>
                  <a:tcPr marL="114300" marR="57150" marT="68580" marB="228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65498">
                <a:tc gridSpan="2">
                  <a:txBody>
                    <a:bodyPr/>
                    <a:lstStyle/>
                    <a:p>
                      <a:pPr>
                        <a:lnSpc>
                          <a:spcPts val="2600"/>
                        </a:lnSpc>
                      </a:pPr>
                      <a:r>
                        <a:rPr lang="en-US" sz="1000" dirty="0">
                          <a:solidFill>
                            <a:schemeClr val="bg1">
                              <a:lumMod val="85000"/>
                            </a:schemeClr>
                          </a:solidFill>
                          <a:latin typeface="Arial"/>
                          <a:cs typeface="Arial"/>
                        </a:rPr>
                        <a:t>© 2025</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ts val="26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14300" marR="57150" marT="68580" marB="228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900" dirty="0">
                          <a:solidFill>
                            <a:schemeClr val="bg1"/>
                          </a:solidFill>
                          <a:latin typeface="Arial"/>
                          <a:cs typeface="Arial"/>
                        </a:rPr>
                        <a:t>For additional help, visit our online tutorials at </a:t>
                      </a:r>
                      <a:r>
                        <a:rPr lang="en-US" sz="700" dirty="0">
                          <a:solidFill>
                            <a:schemeClr val="bg1"/>
                          </a:solidFill>
                          <a:latin typeface="Arial"/>
                          <a:cs typeface="Arial"/>
                        </a:rPr>
                        <a:t>https://</a:t>
                      </a:r>
                      <a:r>
                        <a:rPr lang="en-US" sz="700" dirty="0" err="1">
                          <a:solidFill>
                            <a:schemeClr val="bg1"/>
                          </a:solidFill>
                          <a:latin typeface="Arial"/>
                          <a:cs typeface="Arial"/>
                        </a:rPr>
                        <a:t>www.posterpresentations.com</a:t>
                      </a:r>
                      <a:r>
                        <a:rPr lang="en-US" sz="700" dirty="0">
                          <a:solidFill>
                            <a:schemeClr val="bg1"/>
                          </a:solidFill>
                          <a:latin typeface="Arial"/>
                          <a:cs typeface="Arial"/>
                        </a:rPr>
                        <a:t>/</a:t>
                      </a:r>
                      <a:r>
                        <a:rPr lang="en-US" sz="700" dirty="0" err="1">
                          <a:solidFill>
                            <a:schemeClr val="bg1"/>
                          </a:solidFill>
                          <a:latin typeface="Arial"/>
                          <a:cs typeface="Arial"/>
                        </a:rPr>
                        <a:t>helpdesk.html</a:t>
                      </a:r>
                      <a:endParaRPr lang="en-US" sz="5000" dirty="0"/>
                    </a:p>
                  </a:txBody>
                  <a:tcPr marL="114300" marR="57150" marT="68580" marB="228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2743068" rtl="0" eaLnBrk="1" latinLnBrk="0" hangingPunct="1">
        <a:spcBef>
          <a:spcPct val="0"/>
        </a:spcBef>
        <a:buNone/>
        <a:defRPr sz="5501" kern="1200">
          <a:solidFill>
            <a:schemeClr val="bg1"/>
          </a:solidFill>
          <a:latin typeface="Trebuchet MS" pitchFamily="34" charset="0"/>
          <a:ea typeface="+mj-ea"/>
          <a:cs typeface="+mj-cs"/>
        </a:defRPr>
      </a:lvl1pPr>
    </p:titleStyle>
    <p:bodyStyle>
      <a:lvl1pPr marL="1028651" indent="-1028651" algn="l" defTabSz="2743068" rtl="0" eaLnBrk="1" latinLnBrk="0" hangingPunct="1">
        <a:spcBef>
          <a:spcPct val="20000"/>
        </a:spcBef>
        <a:buFont typeface="Arial" pitchFamily="34" charset="0"/>
        <a:buChar char="•"/>
        <a:defRPr sz="9625" kern="1200">
          <a:solidFill>
            <a:schemeClr val="tx1"/>
          </a:solidFill>
          <a:latin typeface="+mn-lt"/>
          <a:ea typeface="+mn-ea"/>
          <a:cs typeface="+mn-cs"/>
        </a:defRPr>
      </a:lvl1pPr>
      <a:lvl2pPr marL="2228743" indent="-857209" algn="l" defTabSz="2743068" rtl="0" eaLnBrk="1" latinLnBrk="0" hangingPunct="1">
        <a:spcBef>
          <a:spcPct val="20000"/>
        </a:spcBef>
        <a:buFont typeface="Arial" pitchFamily="34" charset="0"/>
        <a:buChar char="–"/>
        <a:defRPr sz="8437" kern="1200">
          <a:solidFill>
            <a:schemeClr val="tx1"/>
          </a:solidFill>
          <a:latin typeface="+mn-lt"/>
          <a:ea typeface="+mn-ea"/>
          <a:cs typeface="+mn-cs"/>
        </a:defRPr>
      </a:lvl2pPr>
      <a:lvl3pPr marL="3428836" indent="-685768" algn="l" defTabSz="2743068"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70"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904"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38"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70"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505"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39"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9pPr>
    </p:bodyStyle>
    <p:otherStyle>
      <a:defPPr>
        <a:defRPr lang="en-US"/>
      </a:defPPr>
      <a:lvl1pPr marL="0" algn="l" defTabSz="2743068" rtl="0" eaLnBrk="1" latinLnBrk="0" hangingPunct="1">
        <a:defRPr sz="5375" kern="1200">
          <a:solidFill>
            <a:schemeClr val="tx1"/>
          </a:solidFill>
          <a:latin typeface="+mn-lt"/>
          <a:ea typeface="+mn-ea"/>
          <a:cs typeface="+mn-cs"/>
        </a:defRPr>
      </a:lvl1pPr>
      <a:lvl2pPr marL="1371534" algn="l" defTabSz="2743068" rtl="0" eaLnBrk="1" latinLnBrk="0" hangingPunct="1">
        <a:defRPr sz="5375" kern="1200">
          <a:solidFill>
            <a:schemeClr val="tx1"/>
          </a:solidFill>
          <a:latin typeface="+mn-lt"/>
          <a:ea typeface="+mn-ea"/>
          <a:cs typeface="+mn-cs"/>
        </a:defRPr>
      </a:lvl2pPr>
      <a:lvl3pPr marL="2743068" algn="l" defTabSz="2743068" rtl="0" eaLnBrk="1" latinLnBrk="0" hangingPunct="1">
        <a:defRPr sz="5375" kern="1200">
          <a:solidFill>
            <a:schemeClr val="tx1"/>
          </a:solidFill>
          <a:latin typeface="+mn-lt"/>
          <a:ea typeface="+mn-ea"/>
          <a:cs typeface="+mn-cs"/>
        </a:defRPr>
      </a:lvl3pPr>
      <a:lvl4pPr marL="4114602" algn="l" defTabSz="2743068" rtl="0" eaLnBrk="1" latinLnBrk="0" hangingPunct="1">
        <a:defRPr sz="5375" kern="1200">
          <a:solidFill>
            <a:schemeClr val="tx1"/>
          </a:solidFill>
          <a:latin typeface="+mn-lt"/>
          <a:ea typeface="+mn-ea"/>
          <a:cs typeface="+mn-cs"/>
        </a:defRPr>
      </a:lvl4pPr>
      <a:lvl5pPr marL="5486136" algn="l" defTabSz="2743068" rtl="0" eaLnBrk="1" latinLnBrk="0" hangingPunct="1">
        <a:defRPr sz="5375" kern="1200">
          <a:solidFill>
            <a:schemeClr val="tx1"/>
          </a:solidFill>
          <a:latin typeface="+mn-lt"/>
          <a:ea typeface="+mn-ea"/>
          <a:cs typeface="+mn-cs"/>
        </a:defRPr>
      </a:lvl5pPr>
      <a:lvl6pPr marL="6857670" algn="l" defTabSz="2743068" rtl="0" eaLnBrk="1" latinLnBrk="0" hangingPunct="1">
        <a:defRPr sz="5375" kern="1200">
          <a:solidFill>
            <a:schemeClr val="tx1"/>
          </a:solidFill>
          <a:latin typeface="+mn-lt"/>
          <a:ea typeface="+mn-ea"/>
          <a:cs typeface="+mn-cs"/>
        </a:defRPr>
      </a:lvl6pPr>
      <a:lvl7pPr marL="8229205" algn="l" defTabSz="2743068" rtl="0" eaLnBrk="1" latinLnBrk="0" hangingPunct="1">
        <a:defRPr sz="5375" kern="1200">
          <a:solidFill>
            <a:schemeClr val="tx1"/>
          </a:solidFill>
          <a:latin typeface="+mn-lt"/>
          <a:ea typeface="+mn-ea"/>
          <a:cs typeface="+mn-cs"/>
        </a:defRPr>
      </a:lvl7pPr>
      <a:lvl8pPr marL="9600738" algn="l" defTabSz="2743068" rtl="0" eaLnBrk="1" latinLnBrk="0" hangingPunct="1">
        <a:defRPr sz="5375" kern="1200">
          <a:solidFill>
            <a:schemeClr val="tx1"/>
          </a:solidFill>
          <a:latin typeface="+mn-lt"/>
          <a:ea typeface="+mn-ea"/>
          <a:cs typeface="+mn-cs"/>
        </a:defRPr>
      </a:lvl8pPr>
      <a:lvl9pPr marL="10972273" algn="l" defTabSz="2743068" rtl="0" eaLnBrk="1" latinLnBrk="0" hangingPunct="1">
        <a:defRPr sz="537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48" userDrawn="1">
          <p15:clr>
            <a:srgbClr val="F26B43"/>
          </p15:clr>
        </p15:guide>
        <p15:guide id="2" userDrawn="1">
          <p15:clr>
            <a:srgbClr val="F26B43"/>
          </p15:clr>
        </p15:guide>
        <p15:guide id="3" pos="17280" userDrawn="1">
          <p15:clr>
            <a:srgbClr val="F26B43"/>
          </p15:clr>
        </p15:guide>
        <p15:guide id="4" orient="horz" pos="1010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18888" y="16050986"/>
            <a:ext cx="27450889" cy="444175"/>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10" name="Text Box 14"/>
          <p:cNvSpPr txBox="1">
            <a:spLocks noChangeArrowheads="1"/>
          </p:cNvSpPr>
          <p:nvPr/>
        </p:nvSpPr>
        <p:spPr bwMode="auto">
          <a:xfrm>
            <a:off x="979565" y="16195456"/>
            <a:ext cx="1571625" cy="213527"/>
          </a:xfrm>
          <a:prstGeom prst="rect">
            <a:avLst/>
          </a:prstGeom>
          <a:noFill/>
          <a:ln w="9525">
            <a:noFill/>
            <a:miter lim="800000"/>
            <a:headEnd/>
            <a:tailEnd/>
          </a:ln>
          <a:effectLst/>
        </p:spPr>
        <p:txBody>
          <a:bodyPr lIns="57040" tIns="28515" rIns="57040" bIns="28515">
            <a:spAutoFit/>
          </a:bodyPr>
          <a:lstStyle/>
          <a:p>
            <a:pPr eaLnBrk="0" hangingPunct="0">
              <a:lnSpc>
                <a:spcPct val="65000"/>
              </a:lnSpc>
              <a:spcBef>
                <a:spcPct val="50000"/>
              </a:spcBef>
              <a:defRPr/>
            </a:pPr>
            <a:r>
              <a:rPr lang="en-US" sz="313"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688" b="1" dirty="0">
                <a:solidFill>
                  <a:schemeClr val="bg1">
                    <a:lumMod val="75000"/>
                  </a:schemeClr>
                </a:solidFill>
                <a:latin typeface="Arial" charset="0"/>
              </a:rPr>
              <a:t>www.PosterPresentations.com</a:t>
            </a:r>
          </a:p>
        </p:txBody>
      </p:sp>
      <p:sp>
        <p:nvSpPr>
          <p:cNvPr id="2" name="Rectangle 1">
            <a:extLst>
              <a:ext uri="{FF2B5EF4-FFF2-40B4-BE49-F238E27FC236}">
                <a16:creationId xmlns:a16="http://schemas.microsoft.com/office/drawing/2014/main" id="{B95ADCDC-56BB-267A-F385-295ACAB6EA06}"/>
              </a:ext>
            </a:extLst>
          </p:cNvPr>
          <p:cNvSpPr/>
          <p:nvPr userDrawn="1"/>
        </p:nvSpPr>
        <p:spPr>
          <a:xfrm>
            <a:off x="0" y="7050"/>
            <a:ext cx="27432000" cy="2458566"/>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6" name="Rectangle 5">
            <a:extLst>
              <a:ext uri="{FF2B5EF4-FFF2-40B4-BE49-F238E27FC236}">
                <a16:creationId xmlns:a16="http://schemas.microsoft.com/office/drawing/2014/main" id="{EE7A87B8-B8C5-D3A0-72FE-28C783F3B7A8}"/>
              </a:ext>
            </a:extLst>
          </p:cNvPr>
          <p:cNvSpPr/>
          <p:nvPr userDrawn="1"/>
        </p:nvSpPr>
        <p:spPr>
          <a:xfrm>
            <a:off x="22451787" y="7050"/>
            <a:ext cx="4980214" cy="245856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25982840" y="692850"/>
            <a:ext cx="1449161" cy="177276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ln>
                <a:noFill/>
              </a:ln>
            </a:endParaRPr>
          </a:p>
        </p:txBody>
      </p:sp>
      <p:graphicFrame>
        <p:nvGraphicFramePr>
          <p:cNvPr id="7" name="Table 6">
            <a:extLst>
              <a:ext uri="{FF2B5EF4-FFF2-40B4-BE49-F238E27FC236}">
                <a16:creationId xmlns:a16="http://schemas.microsoft.com/office/drawing/2014/main" id="{9559FA40-23B9-EBFF-C6F0-A618E418D162}"/>
              </a:ext>
            </a:extLst>
          </p:cNvPr>
          <p:cNvGraphicFramePr>
            <a:graphicFrameLocks noGrp="1"/>
          </p:cNvGraphicFramePr>
          <p:nvPr userDrawn="1">
            <p:extLst>
              <p:ext uri="{D42A27DB-BD31-4B8C-83A1-F6EECF244321}">
                <p14:modId xmlns:p14="http://schemas.microsoft.com/office/powerpoint/2010/main" val="3582617834"/>
              </p:ext>
            </p:extLst>
          </p:nvPr>
        </p:nvGraphicFramePr>
        <p:xfrm>
          <a:off x="-5656233" y="25446"/>
          <a:ext cx="4980215" cy="16481489"/>
        </p:xfrm>
        <a:graphic>
          <a:graphicData uri="http://schemas.openxmlformats.org/drawingml/2006/table">
            <a:tbl>
              <a:tblPr firstRow="1" bandRow="1">
                <a:tableStyleId>{5C22544A-7EE6-4342-B048-85BDC9FD1C3A}</a:tableStyleId>
              </a:tblPr>
              <a:tblGrid>
                <a:gridCol w="2135477">
                  <a:extLst>
                    <a:ext uri="{9D8B030D-6E8A-4147-A177-3AD203B41FA5}">
                      <a16:colId xmlns:a16="http://schemas.microsoft.com/office/drawing/2014/main" val="20000"/>
                    </a:ext>
                  </a:extLst>
                </a:gridCol>
                <a:gridCol w="2844738">
                  <a:extLst>
                    <a:ext uri="{9D8B030D-6E8A-4147-A177-3AD203B41FA5}">
                      <a16:colId xmlns:a16="http://schemas.microsoft.com/office/drawing/2014/main" val="20001"/>
                    </a:ext>
                  </a:extLst>
                </a:gridCol>
              </a:tblGrid>
              <a:tr h="64222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APPEAR ON THE POSTER)</a:t>
                      </a:r>
                      <a:endParaRPr lang="en-US" sz="1800" b="1" spc="600" dirty="0">
                        <a:solidFill>
                          <a:schemeClr val="bg1"/>
                        </a:solidFill>
                        <a:latin typeface="Trebuchet MS" pitchFamily="34" charset="0"/>
                      </a:endParaRPr>
                    </a:p>
                  </a:txBody>
                  <a:tcPr marL="114300" marR="57150" marT="68580" marB="228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032619">
                <a:tc gridSpan="2">
                  <a:txBody>
                    <a:bodyPr/>
                    <a:lstStyle/>
                    <a:p>
                      <a:pPr defTabSz="3765639"/>
                      <a:r>
                        <a:rPr lang="en-US" sz="1000" b="0" i="0" dirty="0">
                          <a:solidFill>
                            <a:srgbClr val="D9D9D9"/>
                          </a:solidFill>
                          <a:latin typeface="Arial"/>
                          <a:cs typeface="Arial"/>
                        </a:rPr>
                        <a:t>This PowerPoint template is designed to create a </a:t>
                      </a:r>
                      <a:r>
                        <a:rPr lang="en-US" sz="1000" b="1" i="0" dirty="0">
                          <a:solidFill>
                            <a:srgbClr val="FFC000"/>
                          </a:solidFill>
                          <a:latin typeface="Arial"/>
                          <a:cs typeface="Arial"/>
                        </a:rPr>
                        <a:t>36"x48" </a:t>
                      </a:r>
                      <a:r>
                        <a:rPr lang="en-US" sz="1000" b="0" i="0" dirty="0">
                          <a:solidFill>
                            <a:srgbClr val="D9D9D9"/>
                          </a:solidFill>
                          <a:latin typeface="Arial"/>
                          <a:cs typeface="Arial"/>
                        </a:rPr>
                        <a:t>research poster. Simply add your title, subtitle, text, tables, charts, and photos to customize your poster.</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To assist you in the design process and address any poster-related questions, we offer a series of online tutorials. Visit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select the </a:t>
                      </a:r>
                      <a:r>
                        <a:rPr lang="en-US" sz="1000" b="1" i="0" dirty="0">
                          <a:solidFill>
                            <a:srgbClr val="FFC000"/>
                          </a:solidFill>
                          <a:latin typeface="Arial"/>
                          <a:cs typeface="Arial"/>
                        </a:rPr>
                        <a:t>Tutorials </a:t>
                      </a:r>
                      <a:r>
                        <a:rPr lang="en-US" sz="1000" b="0" i="0" dirty="0">
                          <a:solidFill>
                            <a:srgbClr val="D9D9D9"/>
                          </a:solidFill>
                          <a:latin typeface="Arial"/>
                          <a:cs typeface="Arial"/>
                        </a:rPr>
                        <a:t>tab for detailed guidance.</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For same-day professional printing of your poster, go to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click on the ”</a:t>
                      </a:r>
                      <a:r>
                        <a:rPr lang="en-US" sz="1000" b="1" i="0" dirty="0">
                          <a:solidFill>
                            <a:srgbClr val="FFC000"/>
                          </a:solidFill>
                          <a:latin typeface="Arial"/>
                          <a:cs typeface="Arial"/>
                        </a:rPr>
                        <a:t>PRINT</a:t>
                      </a:r>
                      <a:r>
                        <a:rPr lang="en-US" sz="1000" b="0" i="0" dirty="0">
                          <a:solidFill>
                            <a:srgbClr val="D9D9D9"/>
                          </a:solidFill>
                          <a:latin typeface="Arial"/>
                          <a:cs typeface="Arial"/>
                        </a:rPr>
                        <a:t>” button or click on any of our poster options.</a:t>
                      </a:r>
                      <a:endParaRPr lang="en-US" sz="1000" b="0" dirty="0">
                        <a:solidFill>
                          <a:srgbClr val="D9D9D9"/>
                        </a:solidFill>
                        <a:latin typeface="Arial"/>
                        <a:cs typeface="Arial"/>
                      </a:endParaRPr>
                    </a:p>
                  </a:txBody>
                  <a:tcPr marL="114300" marR="57150" marT="68580" marB="228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209368">
                <a:tc>
                  <a:txBody>
                    <a:bodyPr/>
                    <a:lstStyle/>
                    <a:p>
                      <a:pPr algn="ctr"/>
                      <a:endParaRPr lang="en-US" sz="1000" dirty="0">
                        <a:solidFill>
                          <a:srgbClr val="1F3A4E"/>
                        </a:solidFill>
                      </a:endParaRPr>
                    </a:p>
                    <a:p>
                      <a:pPr algn="ctr"/>
                      <a:endParaRPr lang="en-US" sz="10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36 inches tall</a:t>
                      </a:r>
                      <a:b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by</a:t>
                      </a:r>
                      <a:b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60 inches wide</a:t>
                      </a:r>
                      <a:br>
                        <a:rPr lang="en-US" sz="1000" dirty="0">
                          <a:solidFill>
                            <a:schemeClr val="bg1"/>
                          </a:solidFill>
                          <a:latin typeface="Arial" panose="020B0604020202020204" pitchFamily="34" charset="0"/>
                          <a:cs typeface="Arial" panose="020B0604020202020204" pitchFamily="34" charset="0"/>
                        </a:rPr>
                      </a:br>
                      <a:endParaRPr lang="en-US" sz="1000" dirty="0">
                        <a:solidFill>
                          <a:srgbClr val="1F3A4E"/>
                        </a:solidFill>
                      </a:endParaRPr>
                    </a:p>
                  </a:txBody>
                  <a:tcPr marL="57150" marR="57150" marT="22860" marB="228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42 tall x 70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48 tall x 80 wide</a:t>
                      </a:r>
                    </a:p>
                  </a:txBody>
                  <a:tcPr marL="114300" marR="57150" marT="68580" marB="22860">
                    <a:solidFill>
                      <a:srgbClr val="010101"/>
                    </a:solidFill>
                  </a:tcPr>
                </a:tc>
                <a:extLst>
                  <a:ext uri="{0D108BD9-81ED-4DB2-BD59-A6C34878D82A}">
                    <a16:rowId xmlns:a16="http://schemas.microsoft.com/office/drawing/2014/main" val="10008"/>
                  </a:ext>
                </a:extLst>
              </a:tr>
              <a:tr h="2072640">
                <a:tc>
                  <a:txBody>
                    <a:bodyPr/>
                    <a:lstStyle/>
                    <a:p>
                      <a:endParaRPr lang="en-US" sz="1000" dirty="0">
                        <a:solidFill>
                          <a:srgbClr val="1F3A4E"/>
                        </a:solidFill>
                      </a:endParaRPr>
                    </a:p>
                  </a:txBody>
                  <a:tcPr marL="57150" marR="57150" marT="22860" marB="22860">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000" b="0" baseline="0" dirty="0">
                        <a:solidFill>
                          <a:srgbClr val="D9D9D9"/>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14300" marR="57150" marT="68580" marB="22860">
                    <a:solidFill>
                      <a:srgbClr val="010101"/>
                    </a:solidFill>
                  </a:tcPr>
                </a:tc>
                <a:extLst>
                  <a:ext uri="{0D108BD9-81ED-4DB2-BD59-A6C34878D82A}">
                    <a16:rowId xmlns:a16="http://schemas.microsoft.com/office/drawing/2014/main" val="10001"/>
                  </a:ext>
                </a:extLst>
              </a:tr>
              <a:tr h="9906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57150" marR="57150" marT="22860" marB="2286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847901">
                <a:tc>
                  <a:txBody>
                    <a:bodyPr/>
                    <a:lstStyle/>
                    <a:p>
                      <a:endParaRPr lang="en-US" sz="1000" dirty="0">
                        <a:solidFill>
                          <a:srgbClr val="1F3A4E"/>
                        </a:solidFill>
                      </a:endParaRPr>
                    </a:p>
                  </a:txBody>
                  <a:tcPr marL="57150" marR="57150" marT="22860" marB="22860">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000" b="0" baseline="0" dirty="0">
                        <a:solidFill>
                          <a:srgbClr val="D9D9D9"/>
                        </a:solidFill>
                        <a:latin typeface="Arial" panose="020B0604020202020204" pitchFamily="34" charset="0"/>
                        <a:cs typeface="Arial" panose="020B0604020202020204" pitchFamily="34" charset="0"/>
                      </a:endParaRPr>
                    </a:p>
                  </a:txBody>
                  <a:tcPr marL="114300" marR="57150" marT="68580" marB="22860">
                    <a:solidFill>
                      <a:srgbClr val="010101"/>
                    </a:solidFill>
                  </a:tcPr>
                </a:tc>
                <a:extLst>
                  <a:ext uri="{0D108BD9-81ED-4DB2-BD59-A6C34878D82A}">
                    <a16:rowId xmlns:a16="http://schemas.microsoft.com/office/drawing/2014/main" val="10003"/>
                  </a:ext>
                </a:extLst>
              </a:tr>
              <a:tr h="1700428">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57150" marR="57150" marT="22860" marB="2286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488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14300" marR="57150" marT="68580" marB="228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08048">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114300" marR="57150" marT="68580" marB="228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887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14300" marR="57150" marT="68580" marB="228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5400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114300" marR="57150" marT="68580" marB="228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B0C704C7-D212-538F-68A2-DC44A81C15FF}"/>
              </a:ext>
            </a:extLst>
          </p:cNvPr>
          <p:cNvGraphicFramePr>
            <a:graphicFrameLocks noGrp="1"/>
          </p:cNvGraphicFramePr>
          <p:nvPr userDrawn="1">
            <p:extLst>
              <p:ext uri="{D42A27DB-BD31-4B8C-83A1-F6EECF244321}">
                <p14:modId xmlns:p14="http://schemas.microsoft.com/office/powerpoint/2010/main" val="4176074257"/>
              </p:ext>
            </p:extLst>
          </p:nvPr>
        </p:nvGraphicFramePr>
        <p:xfrm>
          <a:off x="28090812" y="0"/>
          <a:ext cx="5389858" cy="16427657"/>
        </p:xfrm>
        <a:graphic>
          <a:graphicData uri="http://schemas.openxmlformats.org/drawingml/2006/table">
            <a:tbl>
              <a:tblPr firstRow="1" bandRow="1">
                <a:tableStyleId>{5C22544A-7EE6-4342-B048-85BDC9FD1C3A}</a:tableStyleId>
              </a:tblPr>
              <a:tblGrid>
                <a:gridCol w="2410561">
                  <a:extLst>
                    <a:ext uri="{9D8B030D-6E8A-4147-A177-3AD203B41FA5}">
                      <a16:colId xmlns:a16="http://schemas.microsoft.com/office/drawing/2014/main" val="20000"/>
                    </a:ext>
                  </a:extLst>
                </a:gridCol>
                <a:gridCol w="368164">
                  <a:extLst>
                    <a:ext uri="{9D8B030D-6E8A-4147-A177-3AD203B41FA5}">
                      <a16:colId xmlns:a16="http://schemas.microsoft.com/office/drawing/2014/main" val="3519466302"/>
                    </a:ext>
                  </a:extLst>
                </a:gridCol>
                <a:gridCol w="2611133">
                  <a:extLst>
                    <a:ext uri="{9D8B030D-6E8A-4147-A177-3AD203B41FA5}">
                      <a16:colId xmlns:a16="http://schemas.microsoft.com/office/drawing/2014/main" val="4164475170"/>
                    </a:ext>
                  </a:extLst>
                </a:gridCol>
              </a:tblGrid>
              <a:tr h="69197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APPEAR ON THE POSTER)</a:t>
                      </a:r>
                      <a:endParaRPr lang="en-US" sz="2000" b="1" spc="600" dirty="0">
                        <a:solidFill>
                          <a:schemeClr val="bg1"/>
                        </a:solidFill>
                        <a:latin typeface="Trebuchet MS" pitchFamily="34" charset="0"/>
                      </a:endParaRPr>
                    </a:p>
                  </a:txBody>
                  <a:tcPr marL="114300" marR="57150" marT="68580" marB="228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6263">
                <a:tc>
                  <a:txBody>
                    <a:bodyPr/>
                    <a:lstStyle/>
                    <a:p>
                      <a:endParaRPr lang="en-US" sz="1000" u="none" dirty="0">
                        <a:solidFill>
                          <a:srgbClr val="FFC000"/>
                        </a:solidFill>
                      </a:endParaRPr>
                    </a:p>
                  </a:txBody>
                  <a:tcPr marL="114300" marR="57150" marT="68580" marB="228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000" u="none" dirty="0">
                        <a:solidFill>
                          <a:srgbClr val="FFC000"/>
                        </a:solidFill>
                      </a:endParaRPr>
                    </a:p>
                  </a:txBody>
                  <a:tcPr marL="114300" marR="57150" marT="68580" marB="228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22281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14300" marR="57150" marT="68580" marB="228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14300" marR="57150" marT="68580" marB="228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8155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14300" marR="57150" marT="68580" marB="228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3716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200" noProof="0" dirty="0">
                          <a:solidFill>
                            <a:srgbClr val="D9D9D9"/>
                          </a:solidFill>
                          <a:latin typeface="Arial" panose="020B0604020202020204" pitchFamily="34" charset="0"/>
                          <a:cs typeface="Arial" panose="020B0604020202020204" pitchFamily="34" charset="0"/>
                        </a:rPr>
                      </a:br>
                      <a:r>
                        <a:rPr lang="en-US" sz="12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14300" marR="57150" marT="68580" marB="228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2346960">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b="1" dirty="0">
                          <a:solidFill>
                            <a:srgbClr val="FFC000"/>
                          </a:solidFill>
                          <a:latin typeface="Arial" panose="020B0604020202020204" pitchFamily="34" charset="0"/>
                          <a:cs typeface="Arial" panose="020B0604020202020204" pitchFamily="34" charset="0"/>
                        </a:rPr>
                        <a:t>F5 key </a:t>
                      </a:r>
                      <a:r>
                        <a:rPr lang="en-US" sz="12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200" b="1" dirty="0">
                          <a:solidFill>
                            <a:srgbClr val="FFC000"/>
                          </a:solidFill>
                          <a:latin typeface="Arial" panose="020B0604020202020204" pitchFamily="34" charset="0"/>
                          <a:cs typeface="Arial" panose="020B0604020202020204" pitchFamily="34" charset="0"/>
                        </a:rPr>
                        <a:t>ESC</a:t>
                      </a:r>
                      <a:r>
                        <a:rPr lang="en-US" sz="1200" dirty="0">
                          <a:solidFill>
                            <a:srgbClr val="D9D9D9"/>
                          </a:solidFill>
                          <a:latin typeface="Arial" panose="020B0604020202020204" pitchFamily="34" charset="0"/>
                          <a:cs typeface="Arial" panose="020B0604020202020204" pitchFamily="34" charset="0"/>
                        </a:rPr>
                        <a:t> key.</a:t>
                      </a:r>
                    </a:p>
                  </a:txBody>
                  <a:tcPr marL="114300" marR="57150" marT="68580" marB="22860">
                    <a:solidFill>
                      <a:srgbClr val="010101"/>
                    </a:solidFill>
                  </a:tcPr>
                </a:tc>
                <a:tc gridSpan="2">
                  <a:txBody>
                    <a:bodyPr/>
                    <a:lstStyle/>
                    <a:p>
                      <a:pPr algn="ctr"/>
                      <a:r>
                        <a:rPr lang="en-US" sz="5800" b="1" dirty="0">
                          <a:solidFill>
                            <a:srgbClr val="D9D9D9"/>
                          </a:solidFill>
                          <a:latin typeface="Arial" panose="020B0604020202020204" pitchFamily="34" charset="0"/>
                          <a:cs typeface="Arial" panose="020B0604020202020204" pitchFamily="34" charset="0"/>
                        </a:rPr>
                        <a:t>F5</a:t>
                      </a:r>
                      <a:br>
                        <a:rPr lang="en-US" sz="58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(Windows)</a:t>
                      </a:r>
                      <a:br>
                        <a:rPr lang="en-US" sz="14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Or click on the SLIDESHOW tab (Mac and Windows)</a:t>
                      </a:r>
                      <a:endParaRPr lang="en-US" sz="1200" dirty="0">
                        <a:solidFill>
                          <a:srgbClr val="D9D9D9"/>
                        </a:solidFill>
                        <a:latin typeface="Arial" panose="020B0604020202020204" pitchFamily="34" charset="0"/>
                        <a:cs typeface="Arial" panose="020B0604020202020204" pitchFamily="34" charset="0"/>
                      </a:endParaRPr>
                    </a:p>
                  </a:txBody>
                  <a:tcPr marL="114300" marR="57150" marT="68580" marB="228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38292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To print your poster, visit </a:t>
                      </a:r>
                      <a:r>
                        <a:rPr lang="en-US" sz="1200" noProof="0" dirty="0" err="1">
                          <a:solidFill>
                            <a:srgbClr val="FFC000"/>
                          </a:solidFill>
                          <a:latin typeface="Arial"/>
                          <a:cs typeface="Arial"/>
                        </a:rPr>
                        <a:t>PosterPresentations.com</a:t>
                      </a:r>
                      <a:r>
                        <a:rPr lang="en-US" sz="1200" noProof="0" dirty="0">
                          <a:solidFill>
                            <a:srgbClr val="FFC000"/>
                          </a:solidFill>
                          <a:latin typeface="Arial"/>
                          <a:cs typeface="Arial"/>
                        </a:rPr>
                        <a:t> </a:t>
                      </a:r>
                      <a:r>
                        <a:rPr lang="en-US" sz="1200" noProof="0" dirty="0">
                          <a:solidFill>
                            <a:srgbClr val="D9D9D9"/>
                          </a:solidFill>
                          <a:latin typeface="Arial"/>
                          <a:cs typeface="Arial"/>
                        </a:rPr>
                        <a:t>and click the "</a:t>
                      </a:r>
                      <a:r>
                        <a:rPr lang="en-US" sz="1200" noProof="0" dirty="0">
                          <a:solidFill>
                            <a:srgbClr val="FFC000"/>
                          </a:solidFill>
                          <a:latin typeface="Arial"/>
                          <a:cs typeface="Arial"/>
                        </a:rPr>
                        <a:t>PRINT</a:t>
                      </a:r>
                      <a:r>
                        <a:rPr lang="en-US" sz="12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200" noProof="0" dirty="0">
                          <a:solidFill>
                            <a:srgbClr val="D9D9D9"/>
                          </a:solidFill>
                          <a:latin typeface="Arial"/>
                          <a:cs typeface="Arial"/>
                        </a:rPr>
                      </a:b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14300" marR="5715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13360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FFC000"/>
                          </a:solidFill>
                          <a:latin typeface="Arial"/>
                          <a:cs typeface="Arial"/>
                        </a:rPr>
                        <a:t>https://</a:t>
                      </a:r>
                      <a:r>
                        <a:rPr lang="en-US" sz="1200" noProof="0" dirty="0" err="1">
                          <a:solidFill>
                            <a:srgbClr val="FFC000"/>
                          </a:solidFill>
                          <a:latin typeface="Arial"/>
                          <a:cs typeface="Arial"/>
                        </a:rPr>
                        <a:t>www.posterpresentations.com</a:t>
                      </a:r>
                      <a:r>
                        <a:rPr lang="en-US" sz="1200" noProof="0" dirty="0">
                          <a:solidFill>
                            <a:srgbClr val="FFC000"/>
                          </a:solidFill>
                          <a:latin typeface="Arial"/>
                          <a:cs typeface="Arial"/>
                        </a:rPr>
                        <a:t>/poster-presentation-services-for-conferences-and-</a:t>
                      </a:r>
                      <a:r>
                        <a:rPr lang="en-US" sz="1200" noProof="0" dirty="0" err="1">
                          <a:solidFill>
                            <a:srgbClr val="FFC000"/>
                          </a:solidFill>
                          <a:latin typeface="Arial"/>
                          <a:cs typeface="Arial"/>
                        </a:rPr>
                        <a:t>events.html</a:t>
                      </a:r>
                      <a:endParaRPr lang="en-US" sz="12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FFC000"/>
                        </a:solidFill>
                        <a:latin typeface="Arial"/>
                        <a:cs typeface="Arial"/>
                      </a:endParaRPr>
                    </a:p>
                  </a:txBody>
                  <a:tcPr marL="114300" marR="5715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810480">
                <a:tc gridSpan="3">
                  <a:txBody>
                    <a:bodyPr/>
                    <a:lstStyle/>
                    <a:p>
                      <a:endParaRPr lang="en-US" sz="1200" dirty="0">
                        <a:solidFill>
                          <a:srgbClr val="1F3A4E"/>
                        </a:solidFill>
                      </a:endParaRPr>
                    </a:p>
                  </a:txBody>
                  <a:tcPr marL="114300" marR="57150" marT="68580" marB="228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65498">
                <a:tc gridSpan="2">
                  <a:txBody>
                    <a:bodyPr/>
                    <a:lstStyle/>
                    <a:p>
                      <a:pPr>
                        <a:lnSpc>
                          <a:spcPts val="2600"/>
                        </a:lnSpc>
                      </a:pPr>
                      <a:r>
                        <a:rPr lang="en-US" sz="1000" dirty="0">
                          <a:solidFill>
                            <a:schemeClr val="bg1">
                              <a:lumMod val="85000"/>
                            </a:schemeClr>
                          </a:solidFill>
                          <a:latin typeface="Arial"/>
                          <a:cs typeface="Arial"/>
                        </a:rPr>
                        <a:t>© 2025</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ts val="26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14300" marR="57150" marT="68580" marB="228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900" dirty="0">
                          <a:solidFill>
                            <a:schemeClr val="bg1"/>
                          </a:solidFill>
                          <a:latin typeface="Arial"/>
                          <a:cs typeface="Arial"/>
                        </a:rPr>
                        <a:t>For additional help, visit our online tutorials at </a:t>
                      </a:r>
                      <a:r>
                        <a:rPr lang="en-US" sz="700" dirty="0">
                          <a:solidFill>
                            <a:schemeClr val="bg1"/>
                          </a:solidFill>
                          <a:latin typeface="Arial"/>
                          <a:cs typeface="Arial"/>
                        </a:rPr>
                        <a:t>https://</a:t>
                      </a:r>
                      <a:r>
                        <a:rPr lang="en-US" sz="700" dirty="0" err="1">
                          <a:solidFill>
                            <a:schemeClr val="bg1"/>
                          </a:solidFill>
                          <a:latin typeface="Arial"/>
                          <a:cs typeface="Arial"/>
                        </a:rPr>
                        <a:t>www.posterpresentations.com</a:t>
                      </a:r>
                      <a:r>
                        <a:rPr lang="en-US" sz="700" dirty="0">
                          <a:solidFill>
                            <a:schemeClr val="bg1"/>
                          </a:solidFill>
                          <a:latin typeface="Arial"/>
                          <a:cs typeface="Arial"/>
                        </a:rPr>
                        <a:t>/</a:t>
                      </a:r>
                      <a:r>
                        <a:rPr lang="en-US" sz="700" dirty="0" err="1">
                          <a:solidFill>
                            <a:schemeClr val="bg1"/>
                          </a:solidFill>
                          <a:latin typeface="Arial"/>
                          <a:cs typeface="Arial"/>
                        </a:rPr>
                        <a:t>helpdesk.html</a:t>
                      </a:r>
                      <a:endParaRPr lang="en-US" sz="5000" dirty="0"/>
                    </a:p>
                  </a:txBody>
                  <a:tcPr marL="114300" marR="57150" marT="68580" marB="228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585193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2743068" rtl="0" eaLnBrk="1" latinLnBrk="0" hangingPunct="1">
        <a:spcBef>
          <a:spcPct val="0"/>
        </a:spcBef>
        <a:buNone/>
        <a:defRPr sz="5501" kern="1200">
          <a:solidFill>
            <a:schemeClr val="bg1"/>
          </a:solidFill>
          <a:latin typeface="Trebuchet MS" pitchFamily="34" charset="0"/>
          <a:ea typeface="+mj-ea"/>
          <a:cs typeface="+mj-cs"/>
        </a:defRPr>
      </a:lvl1pPr>
    </p:titleStyle>
    <p:bodyStyle>
      <a:lvl1pPr marL="1028651" indent="-1028651" algn="l" defTabSz="2743068" rtl="0" eaLnBrk="1" latinLnBrk="0" hangingPunct="1">
        <a:spcBef>
          <a:spcPct val="20000"/>
        </a:spcBef>
        <a:buFont typeface="Arial" pitchFamily="34" charset="0"/>
        <a:buChar char="•"/>
        <a:defRPr sz="9625" kern="1200">
          <a:solidFill>
            <a:schemeClr val="tx1"/>
          </a:solidFill>
          <a:latin typeface="+mn-lt"/>
          <a:ea typeface="+mn-ea"/>
          <a:cs typeface="+mn-cs"/>
        </a:defRPr>
      </a:lvl1pPr>
      <a:lvl2pPr marL="2228743" indent="-857209" algn="l" defTabSz="2743068" rtl="0" eaLnBrk="1" latinLnBrk="0" hangingPunct="1">
        <a:spcBef>
          <a:spcPct val="20000"/>
        </a:spcBef>
        <a:buFont typeface="Arial" pitchFamily="34" charset="0"/>
        <a:buChar char="–"/>
        <a:defRPr sz="8437" kern="1200">
          <a:solidFill>
            <a:schemeClr val="tx1"/>
          </a:solidFill>
          <a:latin typeface="+mn-lt"/>
          <a:ea typeface="+mn-ea"/>
          <a:cs typeface="+mn-cs"/>
        </a:defRPr>
      </a:lvl2pPr>
      <a:lvl3pPr marL="3428836" indent="-685768" algn="l" defTabSz="2743068"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70"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904"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38"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70"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505"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39" indent="-685768" algn="l" defTabSz="2743068" rtl="0" eaLnBrk="1" latinLnBrk="0" hangingPunct="1">
        <a:spcBef>
          <a:spcPct val="20000"/>
        </a:spcBef>
        <a:buFont typeface="Arial" pitchFamily="34" charset="0"/>
        <a:buChar char="•"/>
        <a:defRPr sz="6000" kern="1200">
          <a:solidFill>
            <a:schemeClr val="tx1"/>
          </a:solidFill>
          <a:latin typeface="+mn-lt"/>
          <a:ea typeface="+mn-ea"/>
          <a:cs typeface="+mn-cs"/>
        </a:defRPr>
      </a:lvl9pPr>
    </p:bodyStyle>
    <p:otherStyle>
      <a:defPPr>
        <a:defRPr lang="en-US"/>
      </a:defPPr>
      <a:lvl1pPr marL="0" algn="l" defTabSz="2743068" rtl="0" eaLnBrk="1" latinLnBrk="0" hangingPunct="1">
        <a:defRPr sz="5375" kern="1200">
          <a:solidFill>
            <a:schemeClr val="tx1"/>
          </a:solidFill>
          <a:latin typeface="+mn-lt"/>
          <a:ea typeface="+mn-ea"/>
          <a:cs typeface="+mn-cs"/>
        </a:defRPr>
      </a:lvl1pPr>
      <a:lvl2pPr marL="1371534" algn="l" defTabSz="2743068" rtl="0" eaLnBrk="1" latinLnBrk="0" hangingPunct="1">
        <a:defRPr sz="5375" kern="1200">
          <a:solidFill>
            <a:schemeClr val="tx1"/>
          </a:solidFill>
          <a:latin typeface="+mn-lt"/>
          <a:ea typeface="+mn-ea"/>
          <a:cs typeface="+mn-cs"/>
        </a:defRPr>
      </a:lvl2pPr>
      <a:lvl3pPr marL="2743068" algn="l" defTabSz="2743068" rtl="0" eaLnBrk="1" latinLnBrk="0" hangingPunct="1">
        <a:defRPr sz="5375" kern="1200">
          <a:solidFill>
            <a:schemeClr val="tx1"/>
          </a:solidFill>
          <a:latin typeface="+mn-lt"/>
          <a:ea typeface="+mn-ea"/>
          <a:cs typeface="+mn-cs"/>
        </a:defRPr>
      </a:lvl3pPr>
      <a:lvl4pPr marL="4114602" algn="l" defTabSz="2743068" rtl="0" eaLnBrk="1" latinLnBrk="0" hangingPunct="1">
        <a:defRPr sz="5375" kern="1200">
          <a:solidFill>
            <a:schemeClr val="tx1"/>
          </a:solidFill>
          <a:latin typeface="+mn-lt"/>
          <a:ea typeface="+mn-ea"/>
          <a:cs typeface="+mn-cs"/>
        </a:defRPr>
      </a:lvl4pPr>
      <a:lvl5pPr marL="5486136" algn="l" defTabSz="2743068" rtl="0" eaLnBrk="1" latinLnBrk="0" hangingPunct="1">
        <a:defRPr sz="5375" kern="1200">
          <a:solidFill>
            <a:schemeClr val="tx1"/>
          </a:solidFill>
          <a:latin typeface="+mn-lt"/>
          <a:ea typeface="+mn-ea"/>
          <a:cs typeface="+mn-cs"/>
        </a:defRPr>
      </a:lvl5pPr>
      <a:lvl6pPr marL="6857670" algn="l" defTabSz="2743068" rtl="0" eaLnBrk="1" latinLnBrk="0" hangingPunct="1">
        <a:defRPr sz="5375" kern="1200">
          <a:solidFill>
            <a:schemeClr val="tx1"/>
          </a:solidFill>
          <a:latin typeface="+mn-lt"/>
          <a:ea typeface="+mn-ea"/>
          <a:cs typeface="+mn-cs"/>
        </a:defRPr>
      </a:lvl6pPr>
      <a:lvl7pPr marL="8229205" algn="l" defTabSz="2743068" rtl="0" eaLnBrk="1" latinLnBrk="0" hangingPunct="1">
        <a:defRPr sz="5375" kern="1200">
          <a:solidFill>
            <a:schemeClr val="tx1"/>
          </a:solidFill>
          <a:latin typeface="+mn-lt"/>
          <a:ea typeface="+mn-ea"/>
          <a:cs typeface="+mn-cs"/>
        </a:defRPr>
      </a:lvl7pPr>
      <a:lvl8pPr marL="9600738" algn="l" defTabSz="2743068" rtl="0" eaLnBrk="1" latinLnBrk="0" hangingPunct="1">
        <a:defRPr sz="5375" kern="1200">
          <a:solidFill>
            <a:schemeClr val="tx1"/>
          </a:solidFill>
          <a:latin typeface="+mn-lt"/>
          <a:ea typeface="+mn-ea"/>
          <a:cs typeface="+mn-cs"/>
        </a:defRPr>
      </a:lvl8pPr>
      <a:lvl9pPr marL="10972273" algn="l" defTabSz="2743068" rtl="0" eaLnBrk="1" latinLnBrk="0" hangingPunct="1">
        <a:defRPr sz="537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48" userDrawn="1">
          <p15:clr>
            <a:srgbClr val="F26B43"/>
          </p15:clr>
        </p15:guide>
        <p15:guide id="2" userDrawn="1">
          <p15:clr>
            <a:srgbClr val="F26B43"/>
          </p15:clr>
        </p15:guide>
        <p15:guide id="3" pos="17280" userDrawn="1">
          <p15:clr>
            <a:srgbClr val="F26B43"/>
          </p15:clr>
        </p15:guide>
        <p15:guide id="4" orient="horz" pos="1010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8F399B-F3F7-3AD4-609F-CFC276619D9B}"/>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98B7128C-EAE6-8B66-9060-61292BBA56FA}"/>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E79EB618-7116-56BB-806C-7F034E9DA423}"/>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34298266-86E4-4031-5B1C-DD64B6E66FB7}"/>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CD02026A-D024-C11A-29D5-5E02A07F3754}"/>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0F2B4B90-ABF2-C37A-2E70-1959E1CAE232}"/>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BA3BD495-30F1-C903-38DD-330334A74CEA}"/>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BA2AB6CC-996B-04D1-0DD6-41720357DFA6}"/>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F4F141E1-EA7B-391D-4FDB-0080091B7775}"/>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695576D7-AF91-7C28-0BFA-304EE311360E}"/>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FC615937-8710-B5D4-526D-994EBB2D15FB}"/>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6ACCC4E4-1C1C-1A83-A0B6-EE6243881705}"/>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67B2C11B-EC8D-D360-4841-93EBEDD9614F}"/>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8E0D1C5D-1F43-D918-3D63-8BCD5C07EFDB}"/>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F207AF32-69CC-3F40-A4F9-DC322B30299C}"/>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81C6BB9B-C7A6-7FE3-C371-79DB97B042DB}"/>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61E7DD82-4863-4092-580E-A5A93D9673A0}"/>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2964288663"/>
      </p:ext>
    </p:extLst>
  </p:cSld>
  <p:clrMapOvr>
    <a:masterClrMapping/>
  </p:clrMapOvr>
</p:sld>
</file>

<file path=ppt/theme/theme1.xml><?xml version="1.0" encoding="utf-8"?>
<a:theme xmlns:a="http://schemas.openxmlformats.org/drawingml/2006/main" name="4-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CDE8E82-69F4-7B41-AC2C-3738BF223988}"/>
    </a:ext>
  </a:extLst>
</a:theme>
</file>

<file path=ppt/theme/theme2.xml><?xml version="1.0" encoding="utf-8"?>
<a:theme xmlns:a="http://schemas.openxmlformats.org/drawingml/2006/main" name="1-2-1-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C10B6F8-A27A-1243-9C8F-9717799BB054}"/>
    </a:ext>
  </a:extLst>
</a:theme>
</file>

<file path=ppt/theme/theme3.xml><?xml version="1.0" encoding="utf-8"?>
<a:theme xmlns:a="http://schemas.openxmlformats.org/drawingml/2006/main" name="3-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4.xml><?xml version="1.0" encoding="utf-8"?>
<a:theme xmlns:a="http://schemas.openxmlformats.org/drawingml/2006/main" name="Mini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84A8FA1-CFAC-634B-8FF8-CD45D051384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5277</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Century Gothic</vt:lpstr>
      <vt:lpstr>Trebuchet MS</vt:lpstr>
      <vt:lpstr>4-column layout</vt:lpstr>
      <vt:lpstr>1-2-1-column layout</vt:lpstr>
      <vt:lpstr>3-column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36x60 PowerPoint Presentation</dc:title>
  <dc:subject>Research poster presentation template</dc:subject>
  <dc:creator>PosterPresentations.com</dc:creator>
  <cp:keywords>36x60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101</cp:revision>
  <dcterms:created xsi:type="dcterms:W3CDTF">2012-02-03T19:11:35Z</dcterms:created>
  <dcterms:modified xsi:type="dcterms:W3CDTF">2025-01-28T19:12:10Z</dcterms:modified>
  <cp:category>Research poster templates</cp:category>
</cp:coreProperties>
</file>