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9" r:id="rId3"/>
  </p:sldMasterIdLst>
  <p:notesMasterIdLst>
    <p:notesMasterId r:id="rId5"/>
  </p:notesMasterIdLst>
  <p:handoutMasterIdLst>
    <p:handoutMasterId r:id="rId6"/>
  </p:handoutMasterIdLst>
  <p:sldIdLst>
    <p:sldId id="264" r:id="rId4"/>
  </p:sldIdLst>
  <p:sldSz cx="32918400" cy="16459200"/>
  <p:notesSz cx="6858000" cy="9144000"/>
  <p:defaultTextStyle>
    <a:defPPr>
      <a:defRPr lang="en-US"/>
    </a:defPPr>
    <a:lvl1pPr marL="0" algn="l" defTabSz="2194450" rtl="0" eaLnBrk="1" latinLnBrk="0" hangingPunct="1">
      <a:defRPr sz="4300" kern="1200">
        <a:solidFill>
          <a:schemeClr val="tx1"/>
        </a:solidFill>
        <a:latin typeface="+mn-lt"/>
        <a:ea typeface="+mn-ea"/>
        <a:cs typeface="+mn-cs"/>
      </a:defRPr>
    </a:lvl1pPr>
    <a:lvl2pPr marL="1097226" algn="l" defTabSz="2194450" rtl="0" eaLnBrk="1" latinLnBrk="0" hangingPunct="1">
      <a:defRPr sz="4300" kern="1200">
        <a:solidFill>
          <a:schemeClr val="tx1"/>
        </a:solidFill>
        <a:latin typeface="+mn-lt"/>
        <a:ea typeface="+mn-ea"/>
        <a:cs typeface="+mn-cs"/>
      </a:defRPr>
    </a:lvl2pPr>
    <a:lvl3pPr marL="2194450" algn="l" defTabSz="2194450" rtl="0" eaLnBrk="1" latinLnBrk="0" hangingPunct="1">
      <a:defRPr sz="4300" kern="1200">
        <a:solidFill>
          <a:schemeClr val="tx1"/>
        </a:solidFill>
        <a:latin typeface="+mn-lt"/>
        <a:ea typeface="+mn-ea"/>
        <a:cs typeface="+mn-cs"/>
      </a:defRPr>
    </a:lvl3pPr>
    <a:lvl4pPr marL="3291676" algn="l" defTabSz="2194450" rtl="0" eaLnBrk="1" latinLnBrk="0" hangingPunct="1">
      <a:defRPr sz="4300" kern="1200">
        <a:solidFill>
          <a:schemeClr val="tx1"/>
        </a:solidFill>
        <a:latin typeface="+mn-lt"/>
        <a:ea typeface="+mn-ea"/>
        <a:cs typeface="+mn-cs"/>
      </a:defRPr>
    </a:lvl4pPr>
    <a:lvl5pPr marL="4388901" algn="l" defTabSz="2194450" rtl="0" eaLnBrk="1" latinLnBrk="0" hangingPunct="1">
      <a:defRPr sz="4300" kern="1200">
        <a:solidFill>
          <a:schemeClr val="tx1"/>
        </a:solidFill>
        <a:latin typeface="+mn-lt"/>
        <a:ea typeface="+mn-ea"/>
        <a:cs typeface="+mn-cs"/>
      </a:defRPr>
    </a:lvl5pPr>
    <a:lvl6pPr marL="5486126" algn="l" defTabSz="2194450" rtl="0" eaLnBrk="1" latinLnBrk="0" hangingPunct="1">
      <a:defRPr sz="4300" kern="1200">
        <a:solidFill>
          <a:schemeClr val="tx1"/>
        </a:solidFill>
        <a:latin typeface="+mn-lt"/>
        <a:ea typeface="+mn-ea"/>
        <a:cs typeface="+mn-cs"/>
      </a:defRPr>
    </a:lvl6pPr>
    <a:lvl7pPr marL="6583352" algn="l" defTabSz="2194450" rtl="0" eaLnBrk="1" latinLnBrk="0" hangingPunct="1">
      <a:defRPr sz="4300" kern="1200">
        <a:solidFill>
          <a:schemeClr val="tx1"/>
        </a:solidFill>
        <a:latin typeface="+mn-lt"/>
        <a:ea typeface="+mn-ea"/>
        <a:cs typeface="+mn-cs"/>
      </a:defRPr>
    </a:lvl7pPr>
    <a:lvl8pPr marL="7680576" algn="l" defTabSz="2194450" rtl="0" eaLnBrk="1" latinLnBrk="0" hangingPunct="1">
      <a:defRPr sz="4300" kern="1200">
        <a:solidFill>
          <a:schemeClr val="tx1"/>
        </a:solidFill>
        <a:latin typeface="+mn-lt"/>
        <a:ea typeface="+mn-ea"/>
        <a:cs typeface="+mn-cs"/>
      </a:defRPr>
    </a:lvl8pPr>
    <a:lvl9pPr marL="8777802" algn="l" defTabSz="2194450"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4" autoAdjust="0"/>
    <p:restoredTop sz="97179" autoAdjust="0"/>
  </p:normalViewPr>
  <p:slideViewPr>
    <p:cSldViewPr snapToGrid="0" snapToObjects="1" showGuides="1">
      <p:cViewPr varScale="1">
        <p:scale>
          <a:sx n="69" d="100"/>
          <a:sy n="69" d="100"/>
        </p:scale>
        <p:origin x="600" y="528"/>
      </p:cViewPr>
      <p:guideLst>
        <p:guide orient="horz" pos="1659"/>
        <p:guide orient="horz" pos="144"/>
        <p:guide orient="horz" pos="1008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194450" rtl="0" eaLnBrk="1" latinLnBrk="0" hangingPunct="1">
      <a:defRPr sz="2900" kern="1200">
        <a:solidFill>
          <a:schemeClr val="tx1"/>
        </a:solidFill>
        <a:latin typeface="+mn-lt"/>
        <a:ea typeface="+mn-ea"/>
        <a:cs typeface="+mn-cs"/>
      </a:defRPr>
    </a:lvl1pPr>
    <a:lvl2pPr marL="1097226" algn="l" defTabSz="2194450" rtl="0" eaLnBrk="1" latinLnBrk="0" hangingPunct="1">
      <a:defRPr sz="2900" kern="1200">
        <a:solidFill>
          <a:schemeClr val="tx1"/>
        </a:solidFill>
        <a:latin typeface="+mn-lt"/>
        <a:ea typeface="+mn-ea"/>
        <a:cs typeface="+mn-cs"/>
      </a:defRPr>
    </a:lvl2pPr>
    <a:lvl3pPr marL="2194450" algn="l" defTabSz="2194450" rtl="0" eaLnBrk="1" latinLnBrk="0" hangingPunct="1">
      <a:defRPr sz="2900" kern="1200">
        <a:solidFill>
          <a:schemeClr val="tx1"/>
        </a:solidFill>
        <a:latin typeface="+mn-lt"/>
        <a:ea typeface="+mn-ea"/>
        <a:cs typeface="+mn-cs"/>
      </a:defRPr>
    </a:lvl3pPr>
    <a:lvl4pPr marL="3291676" algn="l" defTabSz="2194450" rtl="0" eaLnBrk="1" latinLnBrk="0" hangingPunct="1">
      <a:defRPr sz="2900" kern="1200">
        <a:solidFill>
          <a:schemeClr val="tx1"/>
        </a:solidFill>
        <a:latin typeface="+mn-lt"/>
        <a:ea typeface="+mn-ea"/>
        <a:cs typeface="+mn-cs"/>
      </a:defRPr>
    </a:lvl4pPr>
    <a:lvl5pPr marL="4388901" algn="l" defTabSz="2194450" rtl="0" eaLnBrk="1" latinLnBrk="0" hangingPunct="1">
      <a:defRPr sz="2900" kern="1200">
        <a:solidFill>
          <a:schemeClr val="tx1"/>
        </a:solidFill>
        <a:latin typeface="+mn-lt"/>
        <a:ea typeface="+mn-ea"/>
        <a:cs typeface="+mn-cs"/>
      </a:defRPr>
    </a:lvl5pPr>
    <a:lvl6pPr marL="5486126" algn="l" defTabSz="2194450" rtl="0" eaLnBrk="1" latinLnBrk="0" hangingPunct="1">
      <a:defRPr sz="2900" kern="1200">
        <a:solidFill>
          <a:schemeClr val="tx1"/>
        </a:solidFill>
        <a:latin typeface="+mn-lt"/>
        <a:ea typeface="+mn-ea"/>
        <a:cs typeface="+mn-cs"/>
      </a:defRPr>
    </a:lvl6pPr>
    <a:lvl7pPr marL="6583352" algn="l" defTabSz="2194450" rtl="0" eaLnBrk="1" latinLnBrk="0" hangingPunct="1">
      <a:defRPr sz="2900" kern="1200">
        <a:solidFill>
          <a:schemeClr val="tx1"/>
        </a:solidFill>
        <a:latin typeface="+mn-lt"/>
        <a:ea typeface="+mn-ea"/>
        <a:cs typeface="+mn-cs"/>
      </a:defRPr>
    </a:lvl7pPr>
    <a:lvl8pPr marL="7680576" algn="l" defTabSz="2194450" rtl="0" eaLnBrk="1" latinLnBrk="0" hangingPunct="1">
      <a:defRPr sz="2900" kern="1200">
        <a:solidFill>
          <a:schemeClr val="tx1"/>
        </a:solidFill>
        <a:latin typeface="+mn-lt"/>
        <a:ea typeface="+mn-ea"/>
        <a:cs typeface="+mn-cs"/>
      </a:defRPr>
    </a:lvl8pPr>
    <a:lvl9pPr marL="8777802" algn="l" defTabSz="219445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1" y="3190012"/>
            <a:ext cx="7699781"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7" y="2759446"/>
            <a:ext cx="7696975"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1" y="7106257"/>
            <a:ext cx="7715250"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8572499" y="3189241"/>
            <a:ext cx="7629526"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66247" y="2762252"/>
            <a:ext cx="7629523"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22633" y="3161342"/>
            <a:ext cx="7649363"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18859" y="2759445"/>
            <a:ext cx="7655617"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895081" y="2762253"/>
            <a:ext cx="7692931"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888825" y="3170171"/>
            <a:ext cx="7699186"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907592" y="9797146"/>
            <a:ext cx="7686676"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905108" y="10211631"/>
            <a:ext cx="7680420"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905110" y="13932934"/>
            <a:ext cx="7682903"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905108" y="14363296"/>
            <a:ext cx="7686677"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7500270"/>
            <a:ext cx="7717733"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1" y="1767061"/>
            <a:ext cx="24394873" cy="276999"/>
          </a:xfrm>
          <a:prstGeom prst="rect">
            <a:avLst/>
          </a:prstGeom>
        </p:spPr>
        <p:txBody>
          <a:bodyPr wrap="square" lIns="0" tIns="0" rIns="91440" bIns="0">
            <a:spAutoFit/>
          </a:bodyPr>
          <a:lstStyle>
            <a:lvl1pPr marL="0" indent="0" algn="ctr">
              <a:buFontTx/>
              <a:buNone/>
              <a:defRPr sz="1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1" y="1168533"/>
            <a:ext cx="24394873" cy="430887"/>
          </a:xfrm>
          <a:prstGeom prst="rect">
            <a:avLst/>
          </a:prstGeom>
        </p:spPr>
        <p:txBody>
          <a:bodyPr wrap="square" lIns="0" tIns="0" rIns="91440" bIns="0"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1" y="416787"/>
            <a:ext cx="24394873" cy="615553"/>
          </a:xfrm>
          <a:prstGeom prst="rect">
            <a:avLst/>
          </a:prstGeom>
        </p:spPr>
        <p:txBody>
          <a:bodyPr wrap="square" lIns="0" tIns="0" rIns="91440" bIns="0"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740" userDrawn="1">
          <p15:clr>
            <a:srgbClr val="FBAE40"/>
          </p15:clr>
        </p15:guide>
        <p15:guide id="2" pos="216" userDrawn="1">
          <p15:clr>
            <a:srgbClr val="FBAE40"/>
          </p15:clr>
        </p15:guide>
        <p15:guide id="6" pos="20520" userDrawn="1">
          <p15:clr>
            <a:srgbClr val="FBAE40"/>
          </p15:clr>
        </p15:guide>
        <p15:guide id="7" pos="15678" userDrawn="1">
          <p15:clr>
            <a:srgbClr val="FBAE40"/>
          </p15:clr>
        </p15:guide>
        <p15:guide id="8" pos="15354" userDrawn="1">
          <p15:clr>
            <a:srgbClr val="FBAE40"/>
          </p15:clr>
        </p15:guide>
        <p15:guide id="9" pos="10206" userDrawn="1">
          <p15:clr>
            <a:srgbClr val="FBAE40"/>
          </p15:clr>
        </p15:guide>
        <p15:guide id="10" pos="10530" userDrawn="1">
          <p15:clr>
            <a:srgbClr val="FBAE40"/>
          </p15:clr>
        </p15:guide>
        <p15:guide id="11" pos="5076" userDrawn="1">
          <p15:clr>
            <a:srgbClr val="FBAE40"/>
          </p15:clr>
        </p15:guide>
        <p15:guide id="12" pos="5400" userDrawn="1">
          <p15:clr>
            <a:srgbClr val="FBAE40"/>
          </p15:clr>
        </p15:guide>
        <p15:guide id="13" orient="horz" pos="98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3190012"/>
            <a:ext cx="10431865"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2759446"/>
            <a:ext cx="10428065"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7106257"/>
            <a:ext cx="104528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3189241"/>
            <a:ext cx="10258426"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2762252"/>
            <a:ext cx="102584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9104944"/>
            <a:ext cx="10256292"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8703045"/>
            <a:ext cx="1026467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2762253"/>
            <a:ext cx="104732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5" y="3170171"/>
            <a:ext cx="10481737"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0" y="9846915"/>
            <a:ext cx="10464707"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79" y="10261400"/>
            <a:ext cx="10456189"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4" y="14031689"/>
            <a:ext cx="10459568"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79" y="14462051"/>
            <a:ext cx="10464707"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7500270"/>
            <a:ext cx="10456188"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7" name="Text Placeholder 76">
            <a:extLst>
              <a:ext uri="{FF2B5EF4-FFF2-40B4-BE49-F238E27FC236}">
                <a16:creationId xmlns:a16="http://schemas.microsoft.com/office/drawing/2014/main" id="{AEB3DFAB-F080-1D02-CDA8-9926A00D7377}"/>
              </a:ext>
            </a:extLst>
          </p:cNvPr>
          <p:cNvSpPr txBox="1">
            <a:spLocks/>
          </p:cNvSpPr>
          <p:nvPr userDrawn="1"/>
        </p:nvSpPr>
        <p:spPr>
          <a:xfrm>
            <a:off x="4310751" y="1782827"/>
            <a:ext cx="24394873" cy="276999"/>
          </a:xfrm>
          <a:prstGeom prst="rect">
            <a:avLst/>
          </a:prstGeom>
        </p:spPr>
        <p:txBody>
          <a:bodyPr wrap="square" lIns="0" tIns="0" rIns="91440" bIns="0">
            <a:spAutoFit/>
          </a:bodyPr>
          <a:lstStyle>
            <a:lvl1pPr marL="0" indent="0" algn="ctr" defTabSz="3291682" rtl="0" eaLnBrk="1" latinLnBrk="0" hangingPunct="1">
              <a:spcBef>
                <a:spcPct val="20000"/>
              </a:spcBef>
              <a:buFontTx/>
              <a:buNone/>
              <a:defRPr sz="1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3291682" rtl="0" eaLnBrk="1" fontAlgn="auto" latinLnBrk="0" hangingPunct="1">
              <a:lnSpc>
                <a:spcPct val="100000"/>
              </a:lnSpc>
              <a:spcBef>
                <a:spcPct val="20000"/>
              </a:spcBef>
              <a:spcAft>
                <a:spcPts val="0"/>
              </a:spcAft>
              <a:buClrTx/>
              <a:buSzTx/>
              <a:buFontTx/>
              <a:buNone/>
              <a:tabLst/>
              <a:defRPr/>
            </a:pPr>
            <a:r>
              <a:rPr kumimoji="0" lang="en-US" sz="18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affiliations</a:t>
            </a:r>
          </a:p>
        </p:txBody>
      </p:sp>
      <p:sp>
        <p:nvSpPr>
          <p:cNvPr id="8" name="Text Placeholder 76">
            <a:extLst>
              <a:ext uri="{FF2B5EF4-FFF2-40B4-BE49-F238E27FC236}">
                <a16:creationId xmlns:a16="http://schemas.microsoft.com/office/drawing/2014/main" id="{83DA5247-FFCE-3B91-2FD6-5EAECFD8D0B4}"/>
              </a:ext>
            </a:extLst>
          </p:cNvPr>
          <p:cNvSpPr txBox="1">
            <a:spLocks/>
          </p:cNvSpPr>
          <p:nvPr userDrawn="1"/>
        </p:nvSpPr>
        <p:spPr>
          <a:xfrm>
            <a:off x="4310751" y="1168533"/>
            <a:ext cx="24394873" cy="430887"/>
          </a:xfrm>
          <a:prstGeom prst="rect">
            <a:avLst/>
          </a:prstGeom>
        </p:spPr>
        <p:txBody>
          <a:bodyPr wrap="square" lIns="0" tIns="0" rIns="91440" bIns="0" anchor="t" anchorCtr="0">
            <a:spAutoFit/>
          </a:bodyPr>
          <a:lstStyle>
            <a:lvl1pPr marL="0" indent="0" algn="ctr" defTabSz="3291682" rtl="0" eaLnBrk="1" latinLnBrk="0" hangingPunct="1">
              <a:spcBef>
                <a:spcPct val="20000"/>
              </a:spcBef>
              <a:buFontTx/>
              <a:buNone/>
              <a:defRPr sz="2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3291682"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28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9" name="Text Placeholder 76">
            <a:extLst>
              <a:ext uri="{FF2B5EF4-FFF2-40B4-BE49-F238E27FC236}">
                <a16:creationId xmlns:a16="http://schemas.microsoft.com/office/drawing/2014/main" id="{8317F9C2-E6B9-0409-509A-465C3EA12918}"/>
              </a:ext>
            </a:extLst>
          </p:cNvPr>
          <p:cNvSpPr txBox="1">
            <a:spLocks/>
          </p:cNvSpPr>
          <p:nvPr userDrawn="1"/>
        </p:nvSpPr>
        <p:spPr>
          <a:xfrm>
            <a:off x="4310751" y="416787"/>
            <a:ext cx="24394873" cy="615553"/>
          </a:xfrm>
          <a:prstGeom prst="rect">
            <a:avLst/>
          </a:prstGeom>
        </p:spPr>
        <p:txBody>
          <a:bodyPr wrap="square" lIns="0" tIns="0" rIns="91440" bIns="0" anchor="t" anchorCtr="0">
            <a:spAutoFit/>
          </a:bodyPr>
          <a:lstStyle>
            <a:lvl1pPr marL="0" indent="0" algn="ctr" defTabSz="3291682" rtl="0" eaLnBrk="1" latinLnBrk="0" hangingPunct="1">
              <a:spcBef>
                <a:spcPct val="20000"/>
              </a:spcBef>
              <a:buFontTx/>
              <a:buNone/>
              <a:defRPr sz="4000" b="1"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3291682" rtl="0" eaLnBrk="1" fontAlgn="auto" latinLnBrk="0" hangingPunct="1">
              <a:lnSpc>
                <a:spcPct val="100000"/>
              </a:lnSpc>
              <a:spcBef>
                <a:spcPct val="20000"/>
              </a:spcBef>
              <a:spcAft>
                <a:spcPts val="0"/>
              </a:spcAft>
              <a:buClrTx/>
              <a:buSzTx/>
              <a:buFontTx/>
              <a:buNone/>
              <a:tabLst/>
              <a:defRPr/>
            </a:pPr>
            <a:r>
              <a:rPr kumimoji="0" lang="en-US" sz="400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0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216" userDrawn="1">
          <p15:clr>
            <a:srgbClr val="FBAE40"/>
          </p15:clr>
        </p15:guide>
        <p15:guide id="6" pos="20520" userDrawn="1">
          <p15:clr>
            <a:srgbClr val="FBAE40"/>
          </p15:clr>
        </p15:guide>
        <p15:guide id="7" pos="13932" userDrawn="1">
          <p15:clr>
            <a:srgbClr val="FBAE40"/>
          </p15:clr>
        </p15:guide>
        <p15:guide id="8" pos="13608" userDrawn="1">
          <p15:clr>
            <a:srgbClr val="FBAE40"/>
          </p15:clr>
        </p15:guide>
        <p15:guide id="11" pos="6822" userDrawn="1">
          <p15:clr>
            <a:srgbClr val="FBAE40"/>
          </p15:clr>
        </p15:guide>
        <p15:guide id="12" pos="7146" userDrawn="1">
          <p15:clr>
            <a:srgbClr val="FBAE40"/>
          </p15:clr>
        </p15:guide>
        <p15:guide id="13" orient="horz" pos="9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9103" y="3190012"/>
            <a:ext cx="10431865"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1908" y="2759446"/>
            <a:ext cx="10428065"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42900" y="7106257"/>
            <a:ext cx="104528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344275" y="3189241"/>
            <a:ext cx="10258426"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38021" y="2762252"/>
            <a:ext cx="102584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339536" y="9104944"/>
            <a:ext cx="10256292"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38023" y="8703045"/>
            <a:ext cx="1026467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114788" y="2762253"/>
            <a:ext cx="10473223"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106275" y="3170171"/>
            <a:ext cx="10481737"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127300" y="9846915"/>
            <a:ext cx="10464707"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127079" y="10261400"/>
            <a:ext cx="10456189"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128444" y="14031689"/>
            <a:ext cx="10459568"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127079" y="14462051"/>
            <a:ext cx="10464707"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0418" y="7500270"/>
            <a:ext cx="10456188" cy="738642"/>
          </a:xfrm>
          <a:prstGeom prst="rect">
            <a:avLst/>
          </a:prstGeom>
        </p:spPr>
        <p:txBody>
          <a:bodyPr wrap="square" lIns="228589" tIns="228589" rIns="228589" bIns="228589">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114370" indent="-428604">
              <a:defRPr sz="1876">
                <a:latin typeface="Trebuchet MS" pitchFamily="34" charset="0"/>
              </a:defRPr>
            </a:lvl2pPr>
            <a:lvl3pPr marL="1542976" indent="-428604">
              <a:defRPr sz="1876">
                <a:latin typeface="Trebuchet MS" pitchFamily="34" charset="0"/>
              </a:defRPr>
            </a:lvl3pPr>
            <a:lvl4pPr marL="2014441" indent="-471466">
              <a:defRPr sz="1876">
                <a:latin typeface="Trebuchet MS" pitchFamily="34" charset="0"/>
              </a:defRPr>
            </a:lvl4pPr>
            <a:lvl5pPr marL="2357326" indent="-342883">
              <a:defRPr sz="1876">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310751" y="1703997"/>
            <a:ext cx="24394873" cy="371682"/>
          </a:xfrm>
          <a:prstGeom prst="rect">
            <a:avLst/>
          </a:prstGeom>
        </p:spPr>
        <p:txBody>
          <a:bodyPr wrap="square">
            <a:spAutoFit/>
          </a:bodyPr>
          <a:lstStyle>
            <a:lvl1pPr marL="0" indent="0" algn="ctr">
              <a:buFontTx/>
              <a:buNone/>
              <a:defRPr sz="1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310751" y="1168533"/>
            <a:ext cx="24394873" cy="523220"/>
          </a:xfrm>
          <a:prstGeom prst="rect">
            <a:avLst/>
          </a:prstGeom>
        </p:spPr>
        <p:txBody>
          <a:bodyPr wrap="square" anchor="t" anchorCtr="0">
            <a:spAutoFit/>
          </a:bodyPr>
          <a:lstStyle>
            <a:lvl1pPr marL="0" indent="0" algn="ctr">
              <a:buFontTx/>
              <a:buNone/>
              <a:defRPr sz="2800">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authors</a:t>
            </a:r>
          </a:p>
        </p:txBody>
      </p:sp>
      <p:sp>
        <p:nvSpPr>
          <p:cNvPr id="79" name="Text Placeholder 76"/>
          <p:cNvSpPr>
            <a:spLocks noGrp="1"/>
          </p:cNvSpPr>
          <p:nvPr>
            <p:ph type="body" sz="quarter" idx="153" hasCustomPrompt="1"/>
          </p:nvPr>
        </p:nvSpPr>
        <p:spPr>
          <a:xfrm>
            <a:off x="4310751" y="416787"/>
            <a:ext cx="24394873" cy="707886"/>
          </a:xfrm>
          <a:prstGeom prst="rect">
            <a:avLst/>
          </a:prstGeom>
        </p:spPr>
        <p:txBody>
          <a:bodyPr wrap="square" anchor="t" anchorCtr="0">
            <a:spAutoFit/>
          </a:bodyPr>
          <a:lstStyle>
            <a:lvl1pPr marL="0" indent="0" algn="ctr">
              <a:buFontTx/>
              <a:buNone/>
              <a:defRPr sz="4000" b="1">
                <a:solidFill>
                  <a:schemeClr val="bg1"/>
                </a:solidFill>
                <a:latin typeface="Century Gothic" panose="020B0502020202020204" pitchFamily="34" charset="0"/>
              </a:defRPr>
            </a:lvl1pPr>
            <a:lvl2pPr>
              <a:buFontTx/>
              <a:buNone/>
              <a:defRPr sz="5400"/>
            </a:lvl2pPr>
            <a:lvl3pPr>
              <a:buFontTx/>
              <a:buNone/>
              <a:defRPr sz="5400"/>
            </a:lvl3pPr>
            <a:lvl4pPr>
              <a:buFontTx/>
              <a:buNone/>
              <a:defRPr sz="5400"/>
            </a:lvl4pPr>
            <a:lvl5pPr>
              <a:buFontTx/>
              <a:buNone/>
              <a:defRPr sz="54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1740" userDrawn="1">
          <p15:clr>
            <a:srgbClr val="FBAE40"/>
          </p15:clr>
        </p15:guide>
        <p15:guide id="2" pos="216" userDrawn="1">
          <p15:clr>
            <a:srgbClr val="FBAE40"/>
          </p15:clr>
        </p15:guide>
        <p15:guide id="6" pos="20520" userDrawn="1">
          <p15:clr>
            <a:srgbClr val="FBAE40"/>
          </p15:clr>
        </p15:guide>
        <p15:guide id="13" orient="horz" pos="988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16050987"/>
            <a:ext cx="32941067"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10" name="Text Box 14"/>
          <p:cNvSpPr txBox="1">
            <a:spLocks noChangeArrowheads="1"/>
          </p:cNvSpPr>
          <p:nvPr/>
        </p:nvSpPr>
        <p:spPr bwMode="auto">
          <a:xfrm>
            <a:off x="1175479" y="16195457"/>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2907285046"/>
              </p:ext>
            </p:extLst>
          </p:nvPr>
        </p:nvGraphicFramePr>
        <p:xfrm>
          <a:off x="-6787479" y="25446"/>
          <a:ext cx="5976258" cy="16481489"/>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37160" marR="6858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8580" marR="6858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84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96 wide</a:t>
                      </a:r>
                    </a:p>
                  </a:txBody>
                  <a:tcPr marL="137160" marR="6858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8580" marR="6858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8580" marR="6858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37160" marR="6858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37160" marR="6858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37160" marR="6858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7050"/>
            <a:ext cx="32918400" cy="2458566"/>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8315326"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645920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4631650"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33708974" y="0"/>
          <a:ext cx="6467830" cy="16427657"/>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37160" marR="6858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37160" marR="6858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37160" marR="6858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37160" marR="6858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37160" marR="6858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37160" marR="6858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37160" marR="6858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37160" marR="68580" marT="68580" marB="228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291682"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81" indent="-1234381" algn="l" defTabSz="3291682"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92" indent="-1028651" algn="l" defTabSz="3291682"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603" indent="-822922" algn="l" defTabSz="3291682"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4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85"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82" rtl="0" eaLnBrk="1" latinLnBrk="0" hangingPunct="1">
        <a:defRPr sz="6450" kern="1200">
          <a:solidFill>
            <a:schemeClr val="tx1"/>
          </a:solidFill>
          <a:latin typeface="+mn-lt"/>
          <a:ea typeface="+mn-ea"/>
          <a:cs typeface="+mn-cs"/>
        </a:defRPr>
      </a:lvl1pPr>
      <a:lvl2pPr marL="1645841" algn="l" defTabSz="3291682" rtl="0" eaLnBrk="1" latinLnBrk="0" hangingPunct="1">
        <a:defRPr sz="6450" kern="1200">
          <a:solidFill>
            <a:schemeClr val="tx1"/>
          </a:solidFill>
          <a:latin typeface="+mn-lt"/>
          <a:ea typeface="+mn-ea"/>
          <a:cs typeface="+mn-cs"/>
        </a:defRPr>
      </a:lvl2pPr>
      <a:lvl3pPr marL="3291682" algn="l" defTabSz="3291682" rtl="0" eaLnBrk="1" latinLnBrk="0" hangingPunct="1">
        <a:defRPr sz="6450" kern="1200">
          <a:solidFill>
            <a:schemeClr val="tx1"/>
          </a:solidFill>
          <a:latin typeface="+mn-lt"/>
          <a:ea typeface="+mn-ea"/>
          <a:cs typeface="+mn-cs"/>
        </a:defRPr>
      </a:lvl3pPr>
      <a:lvl4pPr marL="4937522" algn="l" defTabSz="3291682" rtl="0" eaLnBrk="1" latinLnBrk="0" hangingPunct="1">
        <a:defRPr sz="6450" kern="1200">
          <a:solidFill>
            <a:schemeClr val="tx1"/>
          </a:solidFill>
          <a:latin typeface="+mn-lt"/>
          <a:ea typeface="+mn-ea"/>
          <a:cs typeface="+mn-cs"/>
        </a:defRPr>
      </a:lvl4pPr>
      <a:lvl5pPr marL="6583363" algn="l" defTabSz="3291682" rtl="0" eaLnBrk="1" latinLnBrk="0" hangingPunct="1">
        <a:defRPr sz="6450" kern="1200">
          <a:solidFill>
            <a:schemeClr val="tx1"/>
          </a:solidFill>
          <a:latin typeface="+mn-lt"/>
          <a:ea typeface="+mn-ea"/>
          <a:cs typeface="+mn-cs"/>
        </a:defRPr>
      </a:lvl5pPr>
      <a:lvl6pPr marL="8229204" algn="l" defTabSz="3291682" rtl="0" eaLnBrk="1" latinLnBrk="0" hangingPunct="1">
        <a:defRPr sz="6450" kern="1200">
          <a:solidFill>
            <a:schemeClr val="tx1"/>
          </a:solidFill>
          <a:latin typeface="+mn-lt"/>
          <a:ea typeface="+mn-ea"/>
          <a:cs typeface="+mn-cs"/>
        </a:defRPr>
      </a:lvl6pPr>
      <a:lvl7pPr marL="9875046" algn="l" defTabSz="3291682" rtl="0" eaLnBrk="1" latinLnBrk="0" hangingPunct="1">
        <a:defRPr sz="6450" kern="1200">
          <a:solidFill>
            <a:schemeClr val="tx1"/>
          </a:solidFill>
          <a:latin typeface="+mn-lt"/>
          <a:ea typeface="+mn-ea"/>
          <a:cs typeface="+mn-cs"/>
        </a:defRPr>
      </a:lvl7pPr>
      <a:lvl8pPr marL="11520886" algn="l" defTabSz="3291682" rtl="0" eaLnBrk="1" latinLnBrk="0" hangingPunct="1">
        <a:defRPr sz="6450" kern="1200">
          <a:solidFill>
            <a:schemeClr val="tx1"/>
          </a:solidFill>
          <a:latin typeface="+mn-lt"/>
          <a:ea typeface="+mn-ea"/>
          <a:cs typeface="+mn-cs"/>
        </a:defRPr>
      </a:lvl8pPr>
      <a:lvl9pPr marL="13166728" algn="l" defTabSz="3291682"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20736" userDrawn="1">
          <p15:clr>
            <a:srgbClr val="F26B43"/>
          </p15:clr>
        </p15:guide>
        <p15:guide id="4" orient="horz" pos="10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16050987"/>
            <a:ext cx="32941067"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10" name="Text Box 14"/>
          <p:cNvSpPr txBox="1">
            <a:spLocks noChangeArrowheads="1"/>
          </p:cNvSpPr>
          <p:nvPr/>
        </p:nvSpPr>
        <p:spPr bwMode="auto">
          <a:xfrm>
            <a:off x="1175479" y="16195457"/>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329184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6" name="Rectangle 5">
            <a:extLst>
              <a:ext uri="{FF2B5EF4-FFF2-40B4-BE49-F238E27FC236}">
                <a16:creationId xmlns:a16="http://schemas.microsoft.com/office/drawing/2014/main" id="{EE7A87B8-B8C5-D3A0-72FE-28C783F3B7A8}"/>
              </a:ext>
            </a:extLst>
          </p:cNvPr>
          <p:cNvSpPr/>
          <p:nvPr userDrawn="1"/>
        </p:nvSpPr>
        <p:spPr>
          <a:xfrm>
            <a:off x="26942144" y="7050"/>
            <a:ext cx="5976257"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1179409" y="692850"/>
            <a:ext cx="1738993"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3015" y="2774375"/>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1863959" y="2762250"/>
            <a:ext cx="0" cy="12935964"/>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378AEAE-B71E-1CBC-DBF8-DA3B05E446C8}"/>
              </a:ext>
            </a:extLst>
          </p:cNvPr>
          <p:cNvGraphicFramePr>
            <a:graphicFrameLocks noGrp="1"/>
          </p:cNvGraphicFramePr>
          <p:nvPr userDrawn="1">
            <p:extLst>
              <p:ext uri="{D42A27DB-BD31-4B8C-83A1-F6EECF244321}">
                <p14:modId xmlns:p14="http://schemas.microsoft.com/office/powerpoint/2010/main" val="3978241084"/>
              </p:ext>
            </p:extLst>
          </p:nvPr>
        </p:nvGraphicFramePr>
        <p:xfrm>
          <a:off x="-6787479" y="25446"/>
          <a:ext cx="5976258" cy="16481489"/>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37160" marR="6858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8580" marR="6858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84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96 wide</a:t>
                      </a:r>
                    </a:p>
                  </a:txBody>
                  <a:tcPr marL="137160" marR="6858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8580" marR="6858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8580" marR="6858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37160" marR="6858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37160" marR="6858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37160" marR="6858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B24EF096-5E59-A1FF-BCD7-319E517F5E17}"/>
              </a:ext>
            </a:extLst>
          </p:cNvPr>
          <p:cNvGraphicFramePr>
            <a:graphicFrameLocks noGrp="1"/>
          </p:cNvGraphicFramePr>
          <p:nvPr userDrawn="1">
            <p:extLst>
              <p:ext uri="{D42A27DB-BD31-4B8C-83A1-F6EECF244321}">
                <p14:modId xmlns:p14="http://schemas.microsoft.com/office/powerpoint/2010/main" val="1767334702"/>
              </p:ext>
            </p:extLst>
          </p:nvPr>
        </p:nvGraphicFramePr>
        <p:xfrm>
          <a:off x="33708974" y="0"/>
          <a:ext cx="6467830" cy="16427657"/>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37160" marR="6858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37160" marR="6858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37160" marR="6858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37160" marR="6858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37160" marR="6858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37160" marR="6858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37160" marR="6858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37160" marR="6858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291682"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81" indent="-1234381" algn="l" defTabSz="3291682"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92" indent="-1028651" algn="l" defTabSz="3291682"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603" indent="-822922" algn="l" defTabSz="3291682"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4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85"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82" rtl="0" eaLnBrk="1" latinLnBrk="0" hangingPunct="1">
        <a:defRPr sz="6450" kern="1200">
          <a:solidFill>
            <a:schemeClr val="tx1"/>
          </a:solidFill>
          <a:latin typeface="+mn-lt"/>
          <a:ea typeface="+mn-ea"/>
          <a:cs typeface="+mn-cs"/>
        </a:defRPr>
      </a:lvl1pPr>
      <a:lvl2pPr marL="1645841" algn="l" defTabSz="3291682" rtl="0" eaLnBrk="1" latinLnBrk="0" hangingPunct="1">
        <a:defRPr sz="6450" kern="1200">
          <a:solidFill>
            <a:schemeClr val="tx1"/>
          </a:solidFill>
          <a:latin typeface="+mn-lt"/>
          <a:ea typeface="+mn-ea"/>
          <a:cs typeface="+mn-cs"/>
        </a:defRPr>
      </a:lvl2pPr>
      <a:lvl3pPr marL="3291682" algn="l" defTabSz="3291682" rtl="0" eaLnBrk="1" latinLnBrk="0" hangingPunct="1">
        <a:defRPr sz="6450" kern="1200">
          <a:solidFill>
            <a:schemeClr val="tx1"/>
          </a:solidFill>
          <a:latin typeface="+mn-lt"/>
          <a:ea typeface="+mn-ea"/>
          <a:cs typeface="+mn-cs"/>
        </a:defRPr>
      </a:lvl3pPr>
      <a:lvl4pPr marL="4937522" algn="l" defTabSz="3291682" rtl="0" eaLnBrk="1" latinLnBrk="0" hangingPunct="1">
        <a:defRPr sz="6450" kern="1200">
          <a:solidFill>
            <a:schemeClr val="tx1"/>
          </a:solidFill>
          <a:latin typeface="+mn-lt"/>
          <a:ea typeface="+mn-ea"/>
          <a:cs typeface="+mn-cs"/>
        </a:defRPr>
      </a:lvl4pPr>
      <a:lvl5pPr marL="6583363" algn="l" defTabSz="3291682" rtl="0" eaLnBrk="1" latinLnBrk="0" hangingPunct="1">
        <a:defRPr sz="6450" kern="1200">
          <a:solidFill>
            <a:schemeClr val="tx1"/>
          </a:solidFill>
          <a:latin typeface="+mn-lt"/>
          <a:ea typeface="+mn-ea"/>
          <a:cs typeface="+mn-cs"/>
        </a:defRPr>
      </a:lvl5pPr>
      <a:lvl6pPr marL="8229204" algn="l" defTabSz="3291682" rtl="0" eaLnBrk="1" latinLnBrk="0" hangingPunct="1">
        <a:defRPr sz="6450" kern="1200">
          <a:solidFill>
            <a:schemeClr val="tx1"/>
          </a:solidFill>
          <a:latin typeface="+mn-lt"/>
          <a:ea typeface="+mn-ea"/>
          <a:cs typeface="+mn-cs"/>
        </a:defRPr>
      </a:lvl6pPr>
      <a:lvl7pPr marL="9875046" algn="l" defTabSz="3291682" rtl="0" eaLnBrk="1" latinLnBrk="0" hangingPunct="1">
        <a:defRPr sz="6450" kern="1200">
          <a:solidFill>
            <a:schemeClr val="tx1"/>
          </a:solidFill>
          <a:latin typeface="+mn-lt"/>
          <a:ea typeface="+mn-ea"/>
          <a:cs typeface="+mn-cs"/>
        </a:defRPr>
      </a:lvl7pPr>
      <a:lvl8pPr marL="11520886" algn="l" defTabSz="3291682" rtl="0" eaLnBrk="1" latinLnBrk="0" hangingPunct="1">
        <a:defRPr sz="6450" kern="1200">
          <a:solidFill>
            <a:schemeClr val="tx1"/>
          </a:solidFill>
          <a:latin typeface="+mn-lt"/>
          <a:ea typeface="+mn-ea"/>
          <a:cs typeface="+mn-cs"/>
        </a:defRPr>
      </a:lvl8pPr>
      <a:lvl9pPr marL="13166728" algn="l" defTabSz="3291682"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20736" userDrawn="1">
          <p15:clr>
            <a:srgbClr val="F26B43"/>
          </p15:clr>
        </p15:guide>
        <p15:guide id="4" orient="horz" pos="101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22665" y="16050987"/>
            <a:ext cx="32941067" cy="444175"/>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10" name="Text Box 14"/>
          <p:cNvSpPr txBox="1">
            <a:spLocks noChangeArrowheads="1"/>
          </p:cNvSpPr>
          <p:nvPr/>
        </p:nvSpPr>
        <p:spPr bwMode="auto">
          <a:xfrm>
            <a:off x="1175479" y="16195457"/>
            <a:ext cx="1885950" cy="256271"/>
          </a:xfrm>
          <a:prstGeom prst="rect">
            <a:avLst/>
          </a:prstGeom>
          <a:noFill/>
          <a:ln w="9525">
            <a:noFill/>
            <a:miter lim="800000"/>
            <a:headEnd/>
            <a:tailEnd/>
          </a:ln>
          <a:effectLst/>
        </p:spPr>
        <p:txBody>
          <a:bodyPr lIns="68448" tIns="34218" rIns="68448" bIns="34218">
            <a:spAutoFit/>
          </a:bodyPr>
          <a:lstStyle/>
          <a:p>
            <a:pPr eaLnBrk="0" hangingPunct="0">
              <a:lnSpc>
                <a:spcPct val="65000"/>
              </a:lnSpc>
              <a:spcBef>
                <a:spcPct val="50000"/>
              </a:spcBef>
              <a:defRPr/>
            </a:pPr>
            <a:r>
              <a:rPr lang="en-US" sz="376"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826"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7050"/>
            <a:ext cx="32918400" cy="2458566"/>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6" name="Rectangle 5">
            <a:extLst>
              <a:ext uri="{FF2B5EF4-FFF2-40B4-BE49-F238E27FC236}">
                <a16:creationId xmlns:a16="http://schemas.microsoft.com/office/drawing/2014/main" id="{EE7A87B8-B8C5-D3A0-72FE-28C783F3B7A8}"/>
              </a:ext>
            </a:extLst>
          </p:cNvPr>
          <p:cNvSpPr/>
          <p:nvPr userDrawn="1"/>
        </p:nvSpPr>
        <p:spPr>
          <a:xfrm>
            <a:off x="26942144" y="7050"/>
            <a:ext cx="5976257" cy="24585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1179409" y="692850"/>
            <a:ext cx="1738993" cy="177276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6450">
              <a:ln>
                <a:noFill/>
              </a:ln>
            </a:endParaRPr>
          </a:p>
        </p:txBody>
      </p:sp>
      <p:graphicFrame>
        <p:nvGraphicFramePr>
          <p:cNvPr id="3" name="Table 2">
            <a:extLst>
              <a:ext uri="{FF2B5EF4-FFF2-40B4-BE49-F238E27FC236}">
                <a16:creationId xmlns:a16="http://schemas.microsoft.com/office/drawing/2014/main" id="{A4CD32C7-14B4-EA0D-694C-1B3F9C011F83}"/>
              </a:ext>
            </a:extLst>
          </p:cNvPr>
          <p:cNvGraphicFramePr>
            <a:graphicFrameLocks noGrp="1"/>
          </p:cNvGraphicFramePr>
          <p:nvPr userDrawn="1">
            <p:extLst>
              <p:ext uri="{D42A27DB-BD31-4B8C-83A1-F6EECF244321}">
                <p14:modId xmlns:p14="http://schemas.microsoft.com/office/powerpoint/2010/main" val="3978241084"/>
              </p:ext>
            </p:extLst>
          </p:nvPr>
        </p:nvGraphicFramePr>
        <p:xfrm>
          <a:off x="-6787479" y="25446"/>
          <a:ext cx="5976258" cy="16481489"/>
        </p:xfrm>
        <a:graphic>
          <a:graphicData uri="http://schemas.openxmlformats.org/drawingml/2006/table">
            <a:tbl>
              <a:tblPr firstRow="1" bandRow="1">
                <a:tableStyleId>{5C22544A-7EE6-4342-B048-85BDC9FD1C3A}</a:tableStyleId>
              </a:tblPr>
              <a:tblGrid>
                <a:gridCol w="2562572">
                  <a:extLst>
                    <a:ext uri="{9D8B030D-6E8A-4147-A177-3AD203B41FA5}">
                      <a16:colId xmlns:a16="http://schemas.microsoft.com/office/drawing/2014/main" val="20000"/>
                    </a:ext>
                  </a:extLst>
                </a:gridCol>
                <a:gridCol w="3413686">
                  <a:extLst>
                    <a:ext uri="{9D8B030D-6E8A-4147-A177-3AD203B41FA5}">
                      <a16:colId xmlns:a16="http://schemas.microsoft.com/office/drawing/2014/main" val="20001"/>
                    </a:ext>
                  </a:extLst>
                </a:gridCol>
              </a:tblGrid>
              <a:tr h="64222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APPEAR ON THE POSTER)</a:t>
                      </a:r>
                      <a:endParaRPr lang="en-US" sz="18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32619">
                <a:tc gridSpan="2">
                  <a:txBody>
                    <a:bodyPr/>
                    <a:lstStyle/>
                    <a:p>
                      <a:pPr defTabSz="3765639"/>
                      <a:r>
                        <a:rPr lang="en-US" sz="1000" b="0" i="0" dirty="0">
                          <a:solidFill>
                            <a:srgbClr val="D9D9D9"/>
                          </a:solidFill>
                          <a:latin typeface="Arial"/>
                          <a:cs typeface="Arial"/>
                        </a:rPr>
                        <a:t>This PowerPoint template is designed to create a </a:t>
                      </a:r>
                      <a:r>
                        <a:rPr lang="en-US" sz="1000" b="1" i="0" dirty="0">
                          <a:solidFill>
                            <a:srgbClr val="FFC000"/>
                          </a:solidFill>
                          <a:latin typeface="Arial"/>
                          <a:cs typeface="Arial"/>
                        </a:rPr>
                        <a:t>36"x48" </a:t>
                      </a:r>
                      <a:r>
                        <a:rPr lang="en-US" sz="1000" b="0" i="0" dirty="0">
                          <a:solidFill>
                            <a:srgbClr val="D9D9D9"/>
                          </a:solidFill>
                          <a:latin typeface="Arial"/>
                          <a:cs typeface="Arial"/>
                        </a:rPr>
                        <a:t>research poster. Simply add your title, subtitle, text, tables, charts, and photos to customize your poster.</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To assist you in the design process and address any poster-related questions, we offer a series of online tutorials. Visit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select the </a:t>
                      </a:r>
                      <a:r>
                        <a:rPr lang="en-US" sz="1000" b="1" i="0" dirty="0">
                          <a:solidFill>
                            <a:srgbClr val="FFC000"/>
                          </a:solidFill>
                          <a:latin typeface="Arial"/>
                          <a:cs typeface="Arial"/>
                        </a:rPr>
                        <a:t>Tutorials </a:t>
                      </a:r>
                      <a:r>
                        <a:rPr lang="en-US" sz="1000" b="0" i="0" dirty="0">
                          <a:solidFill>
                            <a:srgbClr val="D9D9D9"/>
                          </a:solidFill>
                          <a:latin typeface="Arial"/>
                          <a:cs typeface="Arial"/>
                        </a:rPr>
                        <a:t>tab for detailed guidance.</a:t>
                      </a:r>
                    </a:p>
                    <a:p>
                      <a:pPr defTabSz="3765639"/>
                      <a:endParaRPr lang="en-US" sz="1000" b="0" i="0" dirty="0">
                        <a:solidFill>
                          <a:srgbClr val="D9D9D9"/>
                        </a:solidFill>
                        <a:latin typeface="Arial"/>
                        <a:cs typeface="Arial"/>
                      </a:endParaRPr>
                    </a:p>
                    <a:p>
                      <a:pPr defTabSz="3765639"/>
                      <a:r>
                        <a:rPr lang="en-US" sz="1000" b="0" i="0" dirty="0">
                          <a:solidFill>
                            <a:srgbClr val="D9D9D9"/>
                          </a:solidFill>
                          <a:latin typeface="Arial"/>
                          <a:cs typeface="Arial"/>
                        </a:rPr>
                        <a:t>For same-day professional printing of your poster, go to </a:t>
                      </a:r>
                      <a:r>
                        <a:rPr lang="en-US" sz="1000" b="1" i="0" dirty="0" err="1">
                          <a:solidFill>
                            <a:srgbClr val="FFC000"/>
                          </a:solidFill>
                          <a:latin typeface="Arial"/>
                          <a:cs typeface="Arial"/>
                        </a:rPr>
                        <a:t>PosterPresentations.com</a:t>
                      </a:r>
                      <a:r>
                        <a:rPr lang="en-US" sz="1000" b="1" i="0" dirty="0">
                          <a:solidFill>
                            <a:srgbClr val="FFC000"/>
                          </a:solidFill>
                          <a:latin typeface="Arial"/>
                          <a:cs typeface="Arial"/>
                        </a:rPr>
                        <a:t> </a:t>
                      </a:r>
                      <a:r>
                        <a:rPr lang="en-US" sz="1000" b="0" i="0" dirty="0">
                          <a:solidFill>
                            <a:srgbClr val="D9D9D9"/>
                          </a:solidFill>
                          <a:latin typeface="Arial"/>
                          <a:cs typeface="Arial"/>
                        </a:rPr>
                        <a:t>and click on the ”</a:t>
                      </a:r>
                      <a:r>
                        <a:rPr lang="en-US" sz="1000" b="1" i="0" dirty="0">
                          <a:solidFill>
                            <a:srgbClr val="FFC000"/>
                          </a:solidFill>
                          <a:latin typeface="Arial"/>
                          <a:cs typeface="Arial"/>
                        </a:rPr>
                        <a:t>PRINT</a:t>
                      </a:r>
                      <a:r>
                        <a:rPr lang="en-US" sz="1000" b="0" i="0" dirty="0">
                          <a:solidFill>
                            <a:srgbClr val="D9D9D9"/>
                          </a:solidFill>
                          <a:latin typeface="Arial"/>
                          <a:cs typeface="Arial"/>
                        </a:rPr>
                        <a:t>” button or click on any of our poster options.</a:t>
                      </a:r>
                      <a:endParaRPr lang="en-US" sz="1000" b="0" dirty="0">
                        <a:solidFill>
                          <a:srgbClr val="D9D9D9"/>
                        </a:solidFill>
                        <a:latin typeface="Arial"/>
                        <a:cs typeface="Arial"/>
                      </a:endParaRPr>
                    </a:p>
                  </a:txBody>
                  <a:tcPr marL="137160" marR="68580" marT="68580" marB="228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209368">
                <a:tc>
                  <a:txBody>
                    <a:bodyPr/>
                    <a:lstStyle/>
                    <a:p>
                      <a:pPr algn="ctr"/>
                      <a:endParaRPr lang="en-US" sz="1000" dirty="0">
                        <a:solidFill>
                          <a:srgbClr val="1F3A4E"/>
                        </a:solidFill>
                      </a:endParaRPr>
                    </a:p>
                    <a:p>
                      <a:pPr algn="ctr"/>
                      <a:endParaRPr lang="en-US" sz="10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000" dirty="0">
                          <a:solidFill>
                            <a:schemeClr val="bg1"/>
                          </a:solidFill>
                          <a:latin typeface="Arial" panose="020B0604020202020204" pitchFamily="34" charset="0"/>
                          <a:cs typeface="Arial" panose="020B0604020202020204" pitchFamily="34" charset="0"/>
                        </a:rPr>
                      </a:br>
                      <a:endParaRPr lang="en-US" sz="1000" dirty="0">
                        <a:solidFill>
                          <a:srgbClr val="1F3A4E"/>
                        </a:solidFill>
                      </a:endParaRPr>
                    </a:p>
                  </a:txBody>
                  <a:tcPr marL="68580" marR="68580" marT="22860" marB="228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42 tall x 84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48 tall x 96 wide</a:t>
                      </a:r>
                    </a:p>
                  </a:txBody>
                  <a:tcPr marL="137160" marR="68580" marT="68580" marB="22860">
                    <a:solidFill>
                      <a:srgbClr val="010101"/>
                    </a:solidFill>
                  </a:tcPr>
                </a:tc>
                <a:extLst>
                  <a:ext uri="{0D108BD9-81ED-4DB2-BD59-A6C34878D82A}">
                    <a16:rowId xmlns:a16="http://schemas.microsoft.com/office/drawing/2014/main" val="10008"/>
                  </a:ext>
                </a:extLst>
              </a:tr>
              <a:tr h="2072640">
                <a:tc>
                  <a:txBody>
                    <a:bodyPr/>
                    <a:lstStyle/>
                    <a:p>
                      <a:endParaRPr lang="en-US" sz="1000" dirty="0">
                        <a:solidFill>
                          <a:srgbClr val="1F3A4E"/>
                        </a:solidFill>
                      </a:endParaRPr>
                    </a:p>
                  </a:txBody>
                  <a:tcPr marL="68580" marR="68580" marT="22860" marB="22860">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000" b="0" baseline="0" dirty="0">
                        <a:solidFill>
                          <a:srgbClr val="D9D9D9"/>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37160" marR="68580" marT="68580" marB="22860">
                    <a:solidFill>
                      <a:srgbClr val="010101"/>
                    </a:solidFill>
                  </a:tcPr>
                </a:tc>
                <a:extLst>
                  <a:ext uri="{0D108BD9-81ED-4DB2-BD59-A6C34878D82A}">
                    <a16:rowId xmlns:a16="http://schemas.microsoft.com/office/drawing/2014/main" val="10001"/>
                  </a:ext>
                </a:extLst>
              </a:tr>
              <a:tr h="9906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8580" marR="68580" marT="22860" marB="228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847901">
                <a:tc>
                  <a:txBody>
                    <a:bodyPr/>
                    <a:lstStyle/>
                    <a:p>
                      <a:endParaRPr lang="en-US" sz="1000" dirty="0">
                        <a:solidFill>
                          <a:srgbClr val="1F3A4E"/>
                        </a:solidFill>
                      </a:endParaRPr>
                    </a:p>
                  </a:txBody>
                  <a:tcPr marL="68580" marR="68580" marT="22860" marB="22860">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000" b="0" baseline="0" dirty="0">
                        <a:solidFill>
                          <a:srgbClr val="D9D9D9"/>
                        </a:solidFill>
                        <a:latin typeface="Arial" panose="020B0604020202020204" pitchFamily="34" charset="0"/>
                        <a:cs typeface="Arial" panose="020B0604020202020204" pitchFamily="34" charset="0"/>
                      </a:endParaRPr>
                    </a:p>
                  </a:txBody>
                  <a:tcPr marL="137160" marR="68580" marT="68580" marB="22860">
                    <a:solidFill>
                      <a:srgbClr val="010101"/>
                    </a:solidFill>
                  </a:tcPr>
                </a:tc>
                <a:extLst>
                  <a:ext uri="{0D108BD9-81ED-4DB2-BD59-A6C34878D82A}">
                    <a16:rowId xmlns:a16="http://schemas.microsoft.com/office/drawing/2014/main" val="10003"/>
                  </a:ext>
                </a:extLst>
              </a:tr>
              <a:tr h="1700428">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000" baseline="0" dirty="0">
                        <a:solidFill>
                          <a:srgbClr val="D9D9D9"/>
                        </a:solidFill>
                        <a:latin typeface="Arial" panose="020B0604020202020204" pitchFamily="34" charset="0"/>
                        <a:cs typeface="Arial" panose="020B0604020202020204" pitchFamily="34" charset="0"/>
                      </a:endParaRPr>
                    </a:p>
                    <a:p>
                      <a:r>
                        <a:rPr lang="en-US" sz="1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8580" marR="68580" marT="22860" marB="228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488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37160" marR="68580" marT="68580" marB="228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08048">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137160" marR="68580" marT="68580" marB="228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1887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37160" marR="68580" marT="68580" marB="228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5400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137160" marR="68580" marT="68580" marB="228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97B50DC0-0451-90C7-70F6-9219DE0FF4BF}"/>
              </a:ext>
            </a:extLst>
          </p:cNvPr>
          <p:cNvGraphicFramePr>
            <a:graphicFrameLocks noGrp="1"/>
          </p:cNvGraphicFramePr>
          <p:nvPr userDrawn="1">
            <p:extLst>
              <p:ext uri="{D42A27DB-BD31-4B8C-83A1-F6EECF244321}">
                <p14:modId xmlns:p14="http://schemas.microsoft.com/office/powerpoint/2010/main" val="1767334702"/>
              </p:ext>
            </p:extLst>
          </p:nvPr>
        </p:nvGraphicFramePr>
        <p:xfrm>
          <a:off x="33708974" y="0"/>
          <a:ext cx="6467830" cy="16427657"/>
        </p:xfrm>
        <a:graphic>
          <a:graphicData uri="http://schemas.openxmlformats.org/drawingml/2006/table">
            <a:tbl>
              <a:tblPr firstRow="1" bandRow="1">
                <a:tableStyleId>{5C22544A-7EE6-4342-B048-85BDC9FD1C3A}</a:tableStyleId>
              </a:tblPr>
              <a:tblGrid>
                <a:gridCol w="2892673">
                  <a:extLst>
                    <a:ext uri="{9D8B030D-6E8A-4147-A177-3AD203B41FA5}">
                      <a16:colId xmlns:a16="http://schemas.microsoft.com/office/drawing/2014/main" val="20000"/>
                    </a:ext>
                  </a:extLst>
                </a:gridCol>
                <a:gridCol w="441797">
                  <a:extLst>
                    <a:ext uri="{9D8B030D-6E8A-4147-A177-3AD203B41FA5}">
                      <a16:colId xmlns:a16="http://schemas.microsoft.com/office/drawing/2014/main" val="3519466302"/>
                    </a:ext>
                  </a:extLst>
                </a:gridCol>
                <a:gridCol w="3133360">
                  <a:extLst>
                    <a:ext uri="{9D8B030D-6E8A-4147-A177-3AD203B41FA5}">
                      <a16:colId xmlns:a16="http://schemas.microsoft.com/office/drawing/2014/main" val="4164475170"/>
                    </a:ext>
                  </a:extLst>
                </a:gridCol>
              </a:tblGrid>
              <a:tr h="69197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APPEAR ON THE POSTER)</a:t>
                      </a:r>
                      <a:endParaRPr lang="en-US" sz="2000" b="1" spc="600" dirty="0">
                        <a:solidFill>
                          <a:schemeClr val="bg1"/>
                        </a:solidFill>
                        <a:latin typeface="Trebuchet MS" pitchFamily="34" charset="0"/>
                      </a:endParaRPr>
                    </a:p>
                  </a:txBody>
                  <a:tcPr marL="137160" marR="68580" marT="68580" marB="228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86263">
                <a:tc>
                  <a:txBody>
                    <a:bodyPr/>
                    <a:lstStyle/>
                    <a:p>
                      <a:endParaRPr lang="en-US" sz="1000" u="none" dirty="0">
                        <a:solidFill>
                          <a:srgbClr val="FFC000"/>
                        </a:solidFill>
                      </a:endParaRPr>
                    </a:p>
                  </a:txBody>
                  <a:tcPr marL="137160" marR="68580" marT="68580" marB="228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000" u="none" dirty="0">
                        <a:solidFill>
                          <a:srgbClr val="FFC000"/>
                        </a:solidFill>
                      </a:endParaRPr>
                    </a:p>
                  </a:txBody>
                  <a:tcPr marL="137160" marR="68580" marT="68580" marB="228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22281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37160" marR="68580" marT="68580" marB="228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37160" marR="68580" marT="68580" marB="228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8155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37160" marR="68580" marT="68580" marB="228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3716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200" noProof="0" dirty="0">
                          <a:solidFill>
                            <a:srgbClr val="D9D9D9"/>
                          </a:solidFill>
                          <a:latin typeface="Arial" panose="020B0604020202020204" pitchFamily="34" charset="0"/>
                          <a:cs typeface="Arial" panose="020B0604020202020204" pitchFamily="34" charset="0"/>
                        </a:rPr>
                      </a:br>
                      <a:r>
                        <a:rPr lang="en-US" sz="1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37160" marR="68580" marT="68580" marB="228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2346960">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b="1" dirty="0">
                          <a:solidFill>
                            <a:srgbClr val="FFC000"/>
                          </a:solidFill>
                          <a:latin typeface="Arial" panose="020B0604020202020204" pitchFamily="34" charset="0"/>
                          <a:cs typeface="Arial" panose="020B0604020202020204" pitchFamily="34" charset="0"/>
                        </a:rPr>
                        <a:t>F5 key </a:t>
                      </a:r>
                      <a:r>
                        <a:rPr lang="en-US" sz="1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200" b="1" dirty="0">
                          <a:solidFill>
                            <a:srgbClr val="FFC000"/>
                          </a:solidFill>
                          <a:latin typeface="Arial" panose="020B0604020202020204" pitchFamily="34" charset="0"/>
                          <a:cs typeface="Arial" panose="020B0604020202020204" pitchFamily="34" charset="0"/>
                        </a:rPr>
                        <a:t>ESC</a:t>
                      </a:r>
                      <a:r>
                        <a:rPr lang="en-US" sz="1200" dirty="0">
                          <a:solidFill>
                            <a:srgbClr val="D9D9D9"/>
                          </a:solidFill>
                          <a:latin typeface="Arial" panose="020B0604020202020204" pitchFamily="34" charset="0"/>
                          <a:cs typeface="Arial" panose="020B0604020202020204" pitchFamily="34" charset="0"/>
                        </a:rPr>
                        <a:t> key.</a:t>
                      </a:r>
                    </a:p>
                  </a:txBody>
                  <a:tcPr marL="137160" marR="68580" marT="68580" marB="22860">
                    <a:solidFill>
                      <a:srgbClr val="010101"/>
                    </a:solidFill>
                  </a:tcPr>
                </a:tc>
                <a:tc gridSpan="2">
                  <a:txBody>
                    <a:bodyPr/>
                    <a:lstStyle/>
                    <a:p>
                      <a:pPr algn="ctr"/>
                      <a:r>
                        <a:rPr lang="en-US" sz="5800" b="1" dirty="0">
                          <a:solidFill>
                            <a:srgbClr val="D9D9D9"/>
                          </a:solidFill>
                          <a:latin typeface="Arial" panose="020B0604020202020204" pitchFamily="34" charset="0"/>
                          <a:cs typeface="Arial" panose="020B0604020202020204" pitchFamily="34" charset="0"/>
                        </a:rPr>
                        <a:t>F5</a:t>
                      </a:r>
                      <a:br>
                        <a:rPr lang="en-US" sz="58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(Windows)</a:t>
                      </a:r>
                      <a:br>
                        <a:rPr lang="en-US" sz="1400" b="1" dirty="0">
                          <a:solidFill>
                            <a:srgbClr val="D9D9D9"/>
                          </a:solidFill>
                          <a:latin typeface="Arial" panose="020B0604020202020204" pitchFamily="34" charset="0"/>
                          <a:cs typeface="Arial" panose="020B0604020202020204" pitchFamily="34" charset="0"/>
                        </a:rPr>
                      </a:br>
                      <a:r>
                        <a:rPr lang="en-US" sz="1400" b="1" dirty="0">
                          <a:solidFill>
                            <a:srgbClr val="D9D9D9"/>
                          </a:solidFill>
                          <a:latin typeface="Arial" panose="020B0604020202020204" pitchFamily="34" charset="0"/>
                          <a:cs typeface="Arial" panose="020B0604020202020204" pitchFamily="34" charset="0"/>
                        </a:rPr>
                        <a:t>Or click on the SLIDESHOW tab (Mac and Windows)</a:t>
                      </a:r>
                      <a:endParaRPr lang="en-US" sz="1200" dirty="0">
                        <a:solidFill>
                          <a:srgbClr val="D9D9D9"/>
                        </a:solidFill>
                        <a:latin typeface="Arial" panose="020B0604020202020204" pitchFamily="34" charset="0"/>
                        <a:cs typeface="Arial" panose="020B0604020202020204" pitchFamily="34" charset="0"/>
                      </a:endParaRPr>
                    </a:p>
                  </a:txBody>
                  <a:tcPr marL="137160" marR="68580" marT="68580" marB="228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3829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To print your poster, visit </a:t>
                      </a:r>
                      <a:r>
                        <a:rPr lang="en-US" sz="1200" noProof="0" dirty="0" err="1">
                          <a:solidFill>
                            <a:srgbClr val="FFC000"/>
                          </a:solidFill>
                          <a:latin typeface="Arial"/>
                          <a:cs typeface="Arial"/>
                        </a:rPr>
                        <a:t>PosterPresentations.com</a:t>
                      </a:r>
                      <a:r>
                        <a:rPr lang="en-US" sz="1200" noProof="0" dirty="0">
                          <a:solidFill>
                            <a:srgbClr val="FFC000"/>
                          </a:solidFill>
                          <a:latin typeface="Arial"/>
                          <a:cs typeface="Arial"/>
                        </a:rPr>
                        <a:t> </a:t>
                      </a:r>
                      <a:r>
                        <a:rPr lang="en-US" sz="1200" noProof="0" dirty="0">
                          <a:solidFill>
                            <a:srgbClr val="D9D9D9"/>
                          </a:solidFill>
                          <a:latin typeface="Arial"/>
                          <a:cs typeface="Arial"/>
                        </a:rPr>
                        <a:t>and click the "</a:t>
                      </a:r>
                      <a:r>
                        <a:rPr lang="en-US" sz="1200" noProof="0" dirty="0">
                          <a:solidFill>
                            <a:srgbClr val="FFC000"/>
                          </a:solidFill>
                          <a:latin typeface="Arial"/>
                          <a:cs typeface="Arial"/>
                        </a:rPr>
                        <a:t>PRINT</a:t>
                      </a:r>
                      <a:r>
                        <a:rPr lang="en-US" sz="1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200" noProof="0" dirty="0">
                          <a:solidFill>
                            <a:srgbClr val="D9D9D9"/>
                          </a:solidFill>
                          <a:latin typeface="Arial"/>
                          <a:cs typeface="Arial"/>
                        </a:rPr>
                      </a:b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1336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FFC000"/>
                          </a:solidFill>
                          <a:latin typeface="Arial"/>
                          <a:cs typeface="Arial"/>
                        </a:rPr>
                        <a:t>https://</a:t>
                      </a:r>
                      <a:r>
                        <a:rPr lang="en-US" sz="1200" noProof="0" dirty="0" err="1">
                          <a:solidFill>
                            <a:srgbClr val="FFC000"/>
                          </a:solidFill>
                          <a:latin typeface="Arial"/>
                          <a:cs typeface="Arial"/>
                        </a:rPr>
                        <a:t>www.posterpresentations.com</a:t>
                      </a:r>
                      <a:r>
                        <a:rPr lang="en-US" sz="1200" noProof="0" dirty="0">
                          <a:solidFill>
                            <a:srgbClr val="FFC000"/>
                          </a:solidFill>
                          <a:latin typeface="Arial"/>
                          <a:cs typeface="Arial"/>
                        </a:rPr>
                        <a:t>/poster-presentation-services-for-conferences-and-</a:t>
                      </a:r>
                      <a:r>
                        <a:rPr lang="en-US" sz="1200" noProof="0" dirty="0" err="1">
                          <a:solidFill>
                            <a:srgbClr val="FFC000"/>
                          </a:solidFill>
                          <a:latin typeface="Arial"/>
                          <a:cs typeface="Arial"/>
                        </a:rPr>
                        <a:t>events.html</a:t>
                      </a:r>
                      <a:endParaRPr lang="en-US" sz="1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FFC000"/>
                        </a:solidFill>
                        <a:latin typeface="Arial"/>
                        <a:cs typeface="Arial"/>
                      </a:endParaRPr>
                    </a:p>
                  </a:txBody>
                  <a:tcPr marL="137160" marR="68580" marT="68580" marB="228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810480">
                <a:tc gridSpan="3">
                  <a:txBody>
                    <a:bodyPr/>
                    <a:lstStyle/>
                    <a:p>
                      <a:endParaRPr lang="en-US" sz="1200" dirty="0">
                        <a:solidFill>
                          <a:srgbClr val="1F3A4E"/>
                        </a:solidFill>
                      </a:endParaRPr>
                    </a:p>
                  </a:txBody>
                  <a:tcPr marL="137160" marR="68580" marT="68580" marB="228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265498">
                <a:tc gridSpan="2">
                  <a:txBody>
                    <a:bodyPr/>
                    <a:lstStyle/>
                    <a:p>
                      <a:pPr>
                        <a:lnSpc>
                          <a:spcPts val="2600"/>
                        </a:lnSpc>
                      </a:pPr>
                      <a:r>
                        <a:rPr lang="en-US" sz="1000" dirty="0">
                          <a:solidFill>
                            <a:schemeClr val="bg1">
                              <a:lumMod val="85000"/>
                            </a:schemeClr>
                          </a:solidFill>
                          <a:latin typeface="Arial"/>
                          <a:cs typeface="Arial"/>
                        </a:rPr>
                        <a:t>© 2025</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ts val="26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37160" marR="68580" marT="68580" marB="228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900" dirty="0">
                          <a:solidFill>
                            <a:schemeClr val="bg1"/>
                          </a:solidFill>
                          <a:latin typeface="Arial"/>
                          <a:cs typeface="Arial"/>
                        </a:rPr>
                        <a:t>For additional help, visit our online tutorials at </a:t>
                      </a:r>
                      <a:r>
                        <a:rPr lang="en-US" sz="700" dirty="0">
                          <a:solidFill>
                            <a:schemeClr val="bg1"/>
                          </a:solidFill>
                          <a:latin typeface="Arial"/>
                          <a:cs typeface="Arial"/>
                        </a:rPr>
                        <a:t>https://</a:t>
                      </a:r>
                      <a:r>
                        <a:rPr lang="en-US" sz="700" dirty="0" err="1">
                          <a:solidFill>
                            <a:schemeClr val="bg1"/>
                          </a:solidFill>
                          <a:latin typeface="Arial"/>
                          <a:cs typeface="Arial"/>
                        </a:rPr>
                        <a:t>www.posterpresentations.com</a:t>
                      </a:r>
                      <a:r>
                        <a:rPr lang="en-US" sz="700" dirty="0">
                          <a:solidFill>
                            <a:schemeClr val="bg1"/>
                          </a:solidFill>
                          <a:latin typeface="Arial"/>
                          <a:cs typeface="Arial"/>
                        </a:rPr>
                        <a:t>/</a:t>
                      </a:r>
                      <a:r>
                        <a:rPr lang="en-US" sz="700" dirty="0" err="1">
                          <a:solidFill>
                            <a:schemeClr val="bg1"/>
                          </a:solidFill>
                          <a:latin typeface="Arial"/>
                          <a:cs typeface="Arial"/>
                        </a:rPr>
                        <a:t>helpdesk.html</a:t>
                      </a:r>
                      <a:endParaRPr lang="en-US" sz="5000" dirty="0"/>
                    </a:p>
                  </a:txBody>
                  <a:tcPr marL="137160" marR="68580" marT="68580" marB="228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291682" rtl="0" eaLnBrk="1" latinLnBrk="0" hangingPunct="1">
        <a:spcBef>
          <a:spcPct val="0"/>
        </a:spcBef>
        <a:buNone/>
        <a:defRPr sz="6601" kern="1200">
          <a:solidFill>
            <a:schemeClr val="bg1"/>
          </a:solidFill>
          <a:latin typeface="Trebuchet MS" pitchFamily="34" charset="0"/>
          <a:ea typeface="+mj-ea"/>
          <a:cs typeface="+mj-cs"/>
        </a:defRPr>
      </a:lvl1pPr>
    </p:titleStyle>
    <p:bodyStyle>
      <a:lvl1pPr marL="1234381" indent="-1234381" algn="l" defTabSz="3291682"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92" indent="-1028651" algn="l" defTabSz="3291682" rtl="0" eaLnBrk="1" latinLnBrk="0" hangingPunct="1">
        <a:spcBef>
          <a:spcPct val="20000"/>
        </a:spcBef>
        <a:buFont typeface="Arial" pitchFamily="34" charset="0"/>
        <a:buChar char="–"/>
        <a:defRPr sz="10124" kern="1200">
          <a:solidFill>
            <a:schemeClr val="tx1"/>
          </a:solidFill>
          <a:latin typeface="+mn-lt"/>
          <a:ea typeface="+mn-ea"/>
          <a:cs typeface="+mn-cs"/>
        </a:defRPr>
      </a:lvl2pPr>
      <a:lvl3pPr marL="4114603" indent="-822922" algn="l" defTabSz="3291682"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4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85"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82" rtl="0" eaLnBrk="1" latinLnBrk="0" hangingPunct="1">
        <a:defRPr sz="6450" kern="1200">
          <a:solidFill>
            <a:schemeClr val="tx1"/>
          </a:solidFill>
          <a:latin typeface="+mn-lt"/>
          <a:ea typeface="+mn-ea"/>
          <a:cs typeface="+mn-cs"/>
        </a:defRPr>
      </a:lvl1pPr>
      <a:lvl2pPr marL="1645841" algn="l" defTabSz="3291682" rtl="0" eaLnBrk="1" latinLnBrk="0" hangingPunct="1">
        <a:defRPr sz="6450" kern="1200">
          <a:solidFill>
            <a:schemeClr val="tx1"/>
          </a:solidFill>
          <a:latin typeface="+mn-lt"/>
          <a:ea typeface="+mn-ea"/>
          <a:cs typeface="+mn-cs"/>
        </a:defRPr>
      </a:lvl2pPr>
      <a:lvl3pPr marL="3291682" algn="l" defTabSz="3291682" rtl="0" eaLnBrk="1" latinLnBrk="0" hangingPunct="1">
        <a:defRPr sz="6450" kern="1200">
          <a:solidFill>
            <a:schemeClr val="tx1"/>
          </a:solidFill>
          <a:latin typeface="+mn-lt"/>
          <a:ea typeface="+mn-ea"/>
          <a:cs typeface="+mn-cs"/>
        </a:defRPr>
      </a:lvl3pPr>
      <a:lvl4pPr marL="4937522" algn="l" defTabSz="3291682" rtl="0" eaLnBrk="1" latinLnBrk="0" hangingPunct="1">
        <a:defRPr sz="6450" kern="1200">
          <a:solidFill>
            <a:schemeClr val="tx1"/>
          </a:solidFill>
          <a:latin typeface="+mn-lt"/>
          <a:ea typeface="+mn-ea"/>
          <a:cs typeface="+mn-cs"/>
        </a:defRPr>
      </a:lvl4pPr>
      <a:lvl5pPr marL="6583363" algn="l" defTabSz="3291682" rtl="0" eaLnBrk="1" latinLnBrk="0" hangingPunct="1">
        <a:defRPr sz="6450" kern="1200">
          <a:solidFill>
            <a:schemeClr val="tx1"/>
          </a:solidFill>
          <a:latin typeface="+mn-lt"/>
          <a:ea typeface="+mn-ea"/>
          <a:cs typeface="+mn-cs"/>
        </a:defRPr>
      </a:lvl5pPr>
      <a:lvl6pPr marL="8229204" algn="l" defTabSz="3291682" rtl="0" eaLnBrk="1" latinLnBrk="0" hangingPunct="1">
        <a:defRPr sz="6450" kern="1200">
          <a:solidFill>
            <a:schemeClr val="tx1"/>
          </a:solidFill>
          <a:latin typeface="+mn-lt"/>
          <a:ea typeface="+mn-ea"/>
          <a:cs typeface="+mn-cs"/>
        </a:defRPr>
      </a:lvl6pPr>
      <a:lvl7pPr marL="9875046" algn="l" defTabSz="3291682" rtl="0" eaLnBrk="1" latinLnBrk="0" hangingPunct="1">
        <a:defRPr sz="6450" kern="1200">
          <a:solidFill>
            <a:schemeClr val="tx1"/>
          </a:solidFill>
          <a:latin typeface="+mn-lt"/>
          <a:ea typeface="+mn-ea"/>
          <a:cs typeface="+mn-cs"/>
        </a:defRPr>
      </a:lvl7pPr>
      <a:lvl8pPr marL="11520886" algn="l" defTabSz="3291682" rtl="0" eaLnBrk="1" latinLnBrk="0" hangingPunct="1">
        <a:defRPr sz="6450" kern="1200">
          <a:solidFill>
            <a:schemeClr val="tx1"/>
          </a:solidFill>
          <a:latin typeface="+mn-lt"/>
          <a:ea typeface="+mn-ea"/>
          <a:cs typeface="+mn-cs"/>
        </a:defRPr>
      </a:lvl8pPr>
      <a:lvl9pPr marL="13166728" algn="l" defTabSz="3291682" rtl="0" eaLnBrk="1" latinLnBrk="0" hangingPunct="1">
        <a:defRPr sz="64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8" userDrawn="1">
          <p15:clr>
            <a:srgbClr val="F26B43"/>
          </p15:clr>
        </p15:guide>
        <p15:guide id="2" userDrawn="1">
          <p15:clr>
            <a:srgbClr val="F26B43"/>
          </p15:clr>
        </p15:guide>
        <p15:guide id="3" pos="20736" userDrawn="1">
          <p15:clr>
            <a:srgbClr val="F26B43"/>
          </p15:clr>
        </p15:guide>
        <p15:guide id="4" orient="horz" pos="10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E70DD6-AB5F-B418-F93E-A564F4CFA1F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639F079-5013-7FD8-5E23-7911BBBA412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C43CBEB-874A-0E71-B28B-10140F3F218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FB7341E-9484-2D66-8B63-33597CEA77BE}"/>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E92EC4E5-2F54-F53E-1CA5-1D61D8529FC5}"/>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E4D0772-126B-8AB7-4094-1A290D54DA0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C18AAF4-88D3-2C7D-26B2-B9628ABA3397}"/>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11A500F1-77EC-D139-FDD7-99CADE04DA14}"/>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4258BD24-9CC1-D65A-E02A-FBE0E1CF1B2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E584CC6-3B5B-89BF-75E7-536F6CB3EDD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238B5EE4-AA9B-4658-5690-CE7178870337}"/>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45E7F59-20C1-DB9E-919A-5594189DA840}"/>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C151918-0B3A-E5A6-C622-883E57B2CFEE}"/>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DB3393FA-0EA8-2CF9-350E-17439B508D55}"/>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111C9536-B27B-7C80-C19F-0FDCC9FEEC53}"/>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5F225EF5-AA0F-176C-D2EA-2A0C46F9AE27}"/>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EF1A8428-E2FD-4CB9-6C65-C408C1139FCF}"/>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1968610612"/>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4-column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dc:title>
  <dc:subject>Research poster presentation template</dc:subject>
  <dc:creator>PosterPresentations.com</dc:creator>
  <cp:keywords>36x72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102</cp:revision>
  <dcterms:created xsi:type="dcterms:W3CDTF">2012-02-03T19:11:35Z</dcterms:created>
  <dcterms:modified xsi:type="dcterms:W3CDTF">2025-01-28T19:14:58Z</dcterms:modified>
  <cp:category>Research poster templates</cp:category>
</cp:coreProperties>
</file>