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5" r:id="rId5"/>
  </p:sldIdLst>
  <p:sldSz cx="27432000" cy="192024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45" autoAdjust="0"/>
    <p:restoredTop sz="97179" autoAdjust="0"/>
  </p:normalViewPr>
  <p:slideViewPr>
    <p:cSldViewPr snapToGrid="0" snapToObjects="1" showGuides="1">
      <p:cViewPr varScale="1">
        <p:scale>
          <a:sx n="58" d="100"/>
          <a:sy n="58" d="100"/>
        </p:scale>
        <p:origin x="1560" y="568"/>
      </p:cViewPr>
      <p:guideLst>
        <p:guide orient="horz" pos="1936"/>
        <p:guide orient="horz" pos="168"/>
        <p:guide orient="horz" pos="1176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721681"/>
            <a:ext cx="641648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3219353"/>
            <a:ext cx="641414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64293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49" y="3720781"/>
            <a:ext cx="635793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3222627"/>
            <a:ext cx="635793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35528" y="3688233"/>
            <a:ext cx="637446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32383" y="3219352"/>
            <a:ext cx="63796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3222628"/>
            <a:ext cx="64107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698533"/>
            <a:ext cx="64159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7" y="11430003"/>
            <a:ext cx="64055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1913570"/>
            <a:ext cx="640035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9" y="16255089"/>
            <a:ext cx="64024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6757179"/>
            <a:ext cx="640556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643144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9" pos="8505" userDrawn="1">
          <p15:clr>
            <a:srgbClr val="FBAE40"/>
          </p15:clr>
        </p15:guide>
        <p15:guide id="10" pos="8775" userDrawn="1">
          <p15:clr>
            <a:srgbClr val="FBAE40"/>
          </p15:clr>
        </p15:guide>
        <p15:guide id="11" pos="4230" userDrawn="1">
          <p15:clr>
            <a:srgbClr val="FBAE40"/>
          </p15:clr>
        </p15:guide>
        <p15:guide id="12" pos="4500" userDrawn="1">
          <p15:clr>
            <a:srgbClr val="FBAE40"/>
          </p15:clr>
        </p15:guide>
        <p15:guide id="13" orient="horz" pos="115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721681"/>
            <a:ext cx="641648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3219353"/>
            <a:ext cx="641414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642937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50" y="3720781"/>
            <a:ext cx="13157553"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3222627"/>
            <a:ext cx="13157552"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146896" y="10622434"/>
            <a:ext cx="13157553"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143751" y="10153550"/>
            <a:ext cx="1316831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3222628"/>
            <a:ext cx="641077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698533"/>
            <a:ext cx="64159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7" y="11373766"/>
            <a:ext cx="64055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1857333"/>
            <a:ext cx="640035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9" y="16218604"/>
            <a:ext cx="64024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6720693"/>
            <a:ext cx="640556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6431444"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11" pos="4230" userDrawn="1">
          <p15:clr>
            <a:srgbClr val="FBAE40"/>
          </p15:clr>
        </p15:guide>
        <p15:guide id="12" pos="4500" userDrawn="1">
          <p15:clr>
            <a:srgbClr val="FBAE40"/>
          </p15:clr>
        </p15:guide>
        <p15:guide id="13" orient="horz" pos="1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721681"/>
            <a:ext cx="869322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3219353"/>
            <a:ext cx="869005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8710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720781"/>
            <a:ext cx="85486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3222627"/>
            <a:ext cx="8548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0622434"/>
            <a:ext cx="854691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10153552"/>
            <a:ext cx="855389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3222628"/>
            <a:ext cx="8727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6" y="3698533"/>
            <a:ext cx="873478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11488067"/>
            <a:ext cx="872058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3" y="11971634"/>
            <a:ext cx="871349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70" y="16370303"/>
            <a:ext cx="87163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3" y="16872393"/>
            <a:ext cx="872058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871349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7" pos="11610" userDrawn="1">
          <p15:clr>
            <a:srgbClr val="FBAE40"/>
          </p15:clr>
        </p15:guide>
        <p15:guide id="8" pos="11340" userDrawn="1">
          <p15:clr>
            <a:srgbClr val="FBAE40"/>
          </p15:clr>
        </p15:guide>
        <p15:guide id="11" pos="5685" userDrawn="1">
          <p15:clr>
            <a:srgbClr val="FBAE40"/>
          </p15:clr>
        </p15:guide>
        <p15:guide id="12" pos="5955" userDrawn="1">
          <p15:clr>
            <a:srgbClr val="FBAE40"/>
          </p15:clr>
        </p15:guide>
        <p15:guide id="13" orient="horz" pos="1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721681"/>
            <a:ext cx="869322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3219353"/>
            <a:ext cx="869005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8290633"/>
            <a:ext cx="8710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720781"/>
            <a:ext cx="8548688"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3222627"/>
            <a:ext cx="8548686"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0622434"/>
            <a:ext cx="854691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10153552"/>
            <a:ext cx="855389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3222628"/>
            <a:ext cx="8727686"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6" y="3698533"/>
            <a:ext cx="873478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11488067"/>
            <a:ext cx="872058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3" y="11971634"/>
            <a:ext cx="8713491"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70" y="16370303"/>
            <a:ext cx="8716307"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3" y="16872393"/>
            <a:ext cx="8720589"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8750315"/>
            <a:ext cx="8713490" cy="603872"/>
          </a:xfrm>
          <a:prstGeom prst="rect">
            <a:avLst/>
          </a:prstGeom>
        </p:spPr>
        <p:txBody>
          <a:bodyPr wrap="square" lIns="228589" tIns="91440" rIns="228589" bIns="228589">
            <a:spAutoFit/>
          </a:bodyPr>
          <a:lstStyle>
            <a:lvl1pPr marL="0" indent="0">
              <a:buNone/>
              <a:defRPr sz="1824">
                <a:solidFill>
                  <a:schemeClr val="accent5">
                    <a:lumMod val="50000"/>
                  </a:schemeClr>
                </a:solidFill>
                <a:latin typeface="Century Gothic" panose="020B0502020202020204" pitchFamily="34" charset="0"/>
                <a:cs typeface="Times New Roman" pitchFamily="18" charset="0"/>
              </a:defRPr>
            </a:lvl1pPr>
            <a:lvl2pPr marL="1083447" indent="-416710">
              <a:defRPr sz="1824">
                <a:latin typeface="Trebuchet MS" pitchFamily="34" charset="0"/>
              </a:defRPr>
            </a:lvl2pPr>
            <a:lvl3pPr marL="1500158" indent="-416710">
              <a:defRPr sz="1824">
                <a:latin typeface="Trebuchet MS" pitchFamily="34" charset="0"/>
              </a:defRPr>
            </a:lvl3pPr>
            <a:lvl4pPr marL="1958540" indent="-458382">
              <a:defRPr sz="1824">
                <a:latin typeface="Trebuchet MS" pitchFamily="34" charset="0"/>
              </a:defRPr>
            </a:lvl4pPr>
            <a:lvl5pPr marL="2291910" indent="-333368">
              <a:defRPr sz="1824">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3" y="1987996"/>
            <a:ext cx="20329061" cy="451342"/>
          </a:xfrm>
          <a:prstGeom prst="rect">
            <a:avLst/>
          </a:prstGeom>
        </p:spPr>
        <p:txBody>
          <a:bodyPr wrap="square">
            <a:spAutoFit/>
          </a:bodyPr>
          <a:lstStyle>
            <a:lvl1pPr marL="0" indent="0" algn="ctr">
              <a:buFontTx/>
              <a:buNone/>
              <a:defRPr sz="2333">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3" y="1363289"/>
            <a:ext cx="20329061" cy="585994"/>
          </a:xfrm>
          <a:prstGeom prst="rect">
            <a:avLst/>
          </a:prstGeom>
        </p:spPr>
        <p:txBody>
          <a:bodyPr wrap="square" anchor="t" anchorCtr="0">
            <a:spAutoFit/>
          </a:bodyPr>
          <a:lstStyle>
            <a:lvl1pPr marL="0" indent="0" algn="ctr">
              <a:buFontTx/>
              <a:buNone/>
              <a:defRPr sz="3208">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authors</a:t>
            </a:r>
          </a:p>
        </p:txBody>
      </p:sp>
      <p:sp>
        <p:nvSpPr>
          <p:cNvPr id="79" name="Text Placeholder 76"/>
          <p:cNvSpPr>
            <a:spLocks noGrp="1"/>
          </p:cNvSpPr>
          <p:nvPr>
            <p:ph type="body" sz="quarter" idx="153" hasCustomPrompt="1"/>
          </p:nvPr>
        </p:nvSpPr>
        <p:spPr>
          <a:xfrm>
            <a:off x="3592293" y="486252"/>
            <a:ext cx="20329061" cy="765594"/>
          </a:xfrm>
          <a:prstGeom prst="rect">
            <a:avLst/>
          </a:prstGeom>
        </p:spPr>
        <p:txBody>
          <a:bodyPr wrap="square" anchor="t" anchorCtr="0">
            <a:spAutoFit/>
          </a:bodyPr>
          <a:lstStyle>
            <a:lvl1pPr marL="0" indent="0" algn="ctr">
              <a:buFontTx/>
              <a:buNone/>
              <a:defRPr sz="4375" b="1">
                <a:solidFill>
                  <a:schemeClr val="bg1"/>
                </a:solidFill>
                <a:latin typeface="Century Gothic" panose="020B0502020202020204" pitchFamily="34" charset="0"/>
              </a:defRPr>
            </a:lvl1pPr>
            <a:lvl2pPr>
              <a:buFontTx/>
              <a:buNone/>
              <a:defRPr sz="5250"/>
            </a:lvl2pPr>
            <a:lvl3pPr>
              <a:buFontTx/>
              <a:buNone/>
              <a:defRPr sz="5250"/>
            </a:lvl3pPr>
            <a:lvl4pPr>
              <a:buFontTx/>
              <a:buNone/>
              <a:defRPr sz="5250"/>
            </a:lvl4pPr>
            <a:lvl5pPr>
              <a:buFontTx/>
              <a:buNone/>
              <a:defRPr sz="525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180" userDrawn="1">
          <p15:clr>
            <a:srgbClr val="FBAE40"/>
          </p15:clr>
        </p15:guide>
        <p15:guide id="6" pos="17100" userDrawn="1">
          <p15:clr>
            <a:srgbClr val="FBAE40"/>
          </p15:clr>
        </p15:guide>
        <p15:guide id="13" orient="horz" pos="1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8726151"/>
            <a:ext cx="27450889"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874905342"/>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8225"/>
            <a:ext cx="27432000" cy="2868327"/>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6929438"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3716000"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0526375"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8726151"/>
            <a:ext cx="27450889"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27432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8225"/>
            <a:ext cx="4980214"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1" y="808325"/>
            <a:ext cx="144916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6929438"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0526375"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D1D7D86-A189-50C1-A31A-C92EAA4B7649}"/>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999DD53-5A49-0BFB-4866-137B644522F8}"/>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8726151"/>
            <a:ext cx="27450889"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27432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8225"/>
            <a:ext cx="4980214"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1" y="808325"/>
            <a:ext cx="144916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9235846" y="3236771"/>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8219966" y="3222625"/>
            <a:ext cx="0" cy="15091958"/>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CE97244-7047-E860-50B5-5252C0E4718C}"/>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A86C9B41-9D09-B0F3-9956-5BA8DFE0D423}"/>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8726151"/>
            <a:ext cx="27450889" cy="518204"/>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10" name="Text Box 14"/>
          <p:cNvSpPr txBox="1">
            <a:spLocks noChangeArrowheads="1"/>
          </p:cNvSpPr>
          <p:nvPr/>
        </p:nvSpPr>
        <p:spPr bwMode="auto">
          <a:xfrm>
            <a:off x="979566" y="18894699"/>
            <a:ext cx="1571625" cy="329502"/>
          </a:xfrm>
          <a:prstGeom prst="rect">
            <a:avLst/>
          </a:prstGeom>
          <a:noFill/>
          <a:ln w="9525">
            <a:noFill/>
            <a:miter lim="800000"/>
            <a:headEnd/>
            <a:tailEnd/>
          </a:ln>
          <a:effectLst/>
        </p:spPr>
        <p:txBody>
          <a:bodyPr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8225"/>
            <a:ext cx="27432000" cy="28683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8225"/>
            <a:ext cx="4980214" cy="28683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1" y="808325"/>
            <a:ext cx="1449161" cy="20682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271">
              <a:ln>
                <a:noFill/>
              </a:ln>
            </a:endParaRPr>
          </a:p>
        </p:txBody>
      </p:sp>
      <p:graphicFrame>
        <p:nvGraphicFramePr>
          <p:cNvPr id="3" name="Table 2">
            <a:extLst>
              <a:ext uri="{FF2B5EF4-FFF2-40B4-BE49-F238E27FC236}">
                <a16:creationId xmlns:a16="http://schemas.microsoft.com/office/drawing/2014/main" id="{7E85B487-F2A6-614A-39B2-888A6DD5EB4F}"/>
              </a:ext>
            </a:extLst>
          </p:cNvPr>
          <p:cNvGraphicFramePr>
            <a:graphicFrameLocks noGrp="1"/>
          </p:cNvGraphicFramePr>
          <p:nvPr userDrawn="1">
            <p:extLst>
              <p:ext uri="{D42A27DB-BD31-4B8C-83A1-F6EECF244321}">
                <p14:modId xmlns:p14="http://schemas.microsoft.com/office/powerpoint/2010/main" val="188040704"/>
              </p:ext>
            </p:extLst>
          </p:nvPr>
        </p:nvGraphicFramePr>
        <p:xfrm>
          <a:off x="-5656233" y="29688"/>
          <a:ext cx="4980215" cy="19310735"/>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14300" marR="57150"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7150" marR="57150"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14300" marR="57150"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57150" marR="57150"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57150" marR="57150"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14300" marR="57150"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14300" marR="57150"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14300" marR="57150"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171F0ED-C92D-3F91-B6E8-01DE0DE3D6AD}"/>
              </a:ext>
            </a:extLst>
          </p:cNvPr>
          <p:cNvGraphicFramePr>
            <a:graphicFrameLocks noGrp="1"/>
          </p:cNvGraphicFramePr>
          <p:nvPr userDrawn="1">
            <p:extLst>
              <p:ext uri="{D42A27DB-BD31-4B8C-83A1-F6EECF244321}">
                <p14:modId xmlns:p14="http://schemas.microsoft.com/office/powerpoint/2010/main" val="2540947861"/>
              </p:ext>
            </p:extLst>
          </p:nvPr>
        </p:nvGraphicFramePr>
        <p:xfrm>
          <a:off x="28090812" y="0"/>
          <a:ext cx="5389858" cy="19254514"/>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14300" marR="57150"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14300" marR="57150"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14300" marR="57150"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14300" marR="57150"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14300" marR="57150"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14300" marR="57150"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14300" marR="57150"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14300" marR="57150"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14300" marR="57150"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14300" marR="57150" marT="80010" marB="2667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200337" rtl="0" eaLnBrk="1" latinLnBrk="0" hangingPunct="1">
        <a:spcBef>
          <a:spcPct val="0"/>
        </a:spcBef>
        <a:buNone/>
        <a:defRPr sz="6418" kern="1200">
          <a:solidFill>
            <a:schemeClr val="bg1"/>
          </a:solidFill>
          <a:latin typeface="Trebuchet MS" pitchFamily="34" charset="0"/>
          <a:ea typeface="+mj-ea"/>
          <a:cs typeface="+mj-cs"/>
        </a:defRPr>
      </a:lvl1pPr>
    </p:titleStyle>
    <p:bodyStyle>
      <a:lvl1pPr marL="1200127" indent="-1200127" algn="l" defTabSz="3200337" rtl="0" eaLnBrk="1" latinLnBrk="0" hangingPunct="1">
        <a:spcBef>
          <a:spcPct val="20000"/>
        </a:spcBef>
        <a:buFont typeface="Arial" pitchFamily="34" charset="0"/>
        <a:buChar char="•"/>
        <a:defRPr sz="11229" kern="1200">
          <a:solidFill>
            <a:schemeClr val="tx1"/>
          </a:solidFill>
          <a:latin typeface="+mn-lt"/>
          <a:ea typeface="+mn-ea"/>
          <a:cs typeface="+mn-cs"/>
        </a:defRPr>
      </a:lvl1pPr>
      <a:lvl2pPr marL="2600274" indent="-1000106" algn="l" defTabSz="3200337" rtl="0" eaLnBrk="1" latinLnBrk="0" hangingPunct="1">
        <a:spcBef>
          <a:spcPct val="20000"/>
        </a:spcBef>
        <a:buFont typeface="Arial" pitchFamily="34" charset="0"/>
        <a:buChar char="–"/>
        <a:defRPr sz="9843" kern="1200">
          <a:solidFill>
            <a:schemeClr val="tx1"/>
          </a:solidFill>
          <a:latin typeface="+mn-lt"/>
          <a:ea typeface="+mn-ea"/>
          <a:cs typeface="+mn-cs"/>
        </a:defRPr>
      </a:lvl2pPr>
      <a:lvl3pPr marL="4000423" indent="-800086" algn="l" defTabSz="3200337" rtl="0" eaLnBrk="1" latinLnBrk="0" hangingPunct="1">
        <a:spcBef>
          <a:spcPct val="20000"/>
        </a:spcBef>
        <a:buFont typeface="Arial" pitchFamily="34" charset="0"/>
        <a:buChar char="•"/>
        <a:defRPr sz="8459" kern="1200">
          <a:solidFill>
            <a:schemeClr val="tx1"/>
          </a:solidFill>
          <a:latin typeface="+mn-lt"/>
          <a:ea typeface="+mn-ea"/>
          <a:cs typeface="+mn-cs"/>
        </a:defRPr>
      </a:lvl3pPr>
      <a:lvl4pPr marL="5600592"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200760"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800929"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40109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2001265"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601434" indent="-800086" algn="l" defTabSz="3200337"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200337" rtl="0" eaLnBrk="1" latinLnBrk="0" hangingPunct="1">
        <a:defRPr sz="6271" kern="1200">
          <a:solidFill>
            <a:schemeClr val="tx1"/>
          </a:solidFill>
          <a:latin typeface="+mn-lt"/>
          <a:ea typeface="+mn-ea"/>
          <a:cs typeface="+mn-cs"/>
        </a:defRPr>
      </a:lvl1pPr>
      <a:lvl2pPr marL="1600169" algn="l" defTabSz="3200337" rtl="0" eaLnBrk="1" latinLnBrk="0" hangingPunct="1">
        <a:defRPr sz="6271" kern="1200">
          <a:solidFill>
            <a:schemeClr val="tx1"/>
          </a:solidFill>
          <a:latin typeface="+mn-lt"/>
          <a:ea typeface="+mn-ea"/>
          <a:cs typeface="+mn-cs"/>
        </a:defRPr>
      </a:lvl2pPr>
      <a:lvl3pPr marL="3200337" algn="l" defTabSz="3200337" rtl="0" eaLnBrk="1" latinLnBrk="0" hangingPunct="1">
        <a:defRPr sz="6271" kern="1200">
          <a:solidFill>
            <a:schemeClr val="tx1"/>
          </a:solidFill>
          <a:latin typeface="+mn-lt"/>
          <a:ea typeface="+mn-ea"/>
          <a:cs typeface="+mn-cs"/>
        </a:defRPr>
      </a:lvl3pPr>
      <a:lvl4pPr marL="4800506" algn="l" defTabSz="3200337" rtl="0" eaLnBrk="1" latinLnBrk="0" hangingPunct="1">
        <a:defRPr sz="6271" kern="1200">
          <a:solidFill>
            <a:schemeClr val="tx1"/>
          </a:solidFill>
          <a:latin typeface="+mn-lt"/>
          <a:ea typeface="+mn-ea"/>
          <a:cs typeface="+mn-cs"/>
        </a:defRPr>
      </a:lvl4pPr>
      <a:lvl5pPr marL="6400675" algn="l" defTabSz="3200337" rtl="0" eaLnBrk="1" latinLnBrk="0" hangingPunct="1">
        <a:defRPr sz="6271" kern="1200">
          <a:solidFill>
            <a:schemeClr val="tx1"/>
          </a:solidFill>
          <a:latin typeface="+mn-lt"/>
          <a:ea typeface="+mn-ea"/>
          <a:cs typeface="+mn-cs"/>
        </a:defRPr>
      </a:lvl5pPr>
      <a:lvl6pPr marL="8000844" algn="l" defTabSz="3200337" rtl="0" eaLnBrk="1" latinLnBrk="0" hangingPunct="1">
        <a:defRPr sz="6271" kern="1200">
          <a:solidFill>
            <a:schemeClr val="tx1"/>
          </a:solidFill>
          <a:latin typeface="+mn-lt"/>
          <a:ea typeface="+mn-ea"/>
          <a:cs typeface="+mn-cs"/>
        </a:defRPr>
      </a:lvl6pPr>
      <a:lvl7pPr marL="9601013" algn="l" defTabSz="3200337" rtl="0" eaLnBrk="1" latinLnBrk="0" hangingPunct="1">
        <a:defRPr sz="6271" kern="1200">
          <a:solidFill>
            <a:schemeClr val="tx1"/>
          </a:solidFill>
          <a:latin typeface="+mn-lt"/>
          <a:ea typeface="+mn-ea"/>
          <a:cs typeface="+mn-cs"/>
        </a:defRPr>
      </a:lvl7pPr>
      <a:lvl8pPr marL="11201181" algn="l" defTabSz="3200337" rtl="0" eaLnBrk="1" latinLnBrk="0" hangingPunct="1">
        <a:defRPr sz="6271" kern="1200">
          <a:solidFill>
            <a:schemeClr val="tx1"/>
          </a:solidFill>
          <a:latin typeface="+mn-lt"/>
          <a:ea typeface="+mn-ea"/>
          <a:cs typeface="+mn-cs"/>
        </a:defRPr>
      </a:lvl8pPr>
      <a:lvl9pPr marL="12801351" algn="l" defTabSz="3200337" rtl="0" eaLnBrk="1" latinLnBrk="0" hangingPunct="1">
        <a:defRPr sz="627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17280" userDrawn="1">
          <p15:clr>
            <a:srgbClr val="F26B43"/>
          </p15:clr>
        </p15:guide>
        <p15:guide id="4" orient="horz" pos="11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2C92C-0554-6526-0B07-9F196A3E52E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16A0A41-505E-1AD9-F297-C57386A073D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6B70BAD-217A-8183-3BA9-D056F7AEFCE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2F879F93-4C32-475A-48E1-D787B24D7473}"/>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0F7BE4F-E4D3-657E-B9C9-FFE7A25544EC}"/>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0FEDB46-A453-C97A-BC61-61A3CD1A09C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A9E0958E-25E1-35C5-404D-9EEDC01CD5EF}"/>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CCB154AB-BEF7-D2B1-7648-B98972FAA80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B4F54F5-B957-E00D-3F2A-0BEF49AB9C1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41BD94CB-6BE7-406C-E905-B762F602474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590BDDA-CBDF-0F87-9E65-3737CEC7868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99F6F1A1-F22D-9EE9-DBCE-0F3B93175979}"/>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144E1B8-40E7-358D-FD46-BC8C2E107BF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EAB1A2D-0534-2B99-3557-31844B64C57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B0162FBD-8BCE-7C5B-3E4D-0B8F4A13A3B4}"/>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9815BD2-D6AB-DE1C-9EFA-E345B061D6B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5EE23C42-3117-98F2-9844-0619BA81258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394924234"/>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42x60 PowerPoint Presentation</dc:title>
  <dc:subject>Research poster presentation template</dc:subject>
  <dc:creator>PosterPresentations.com</dc:creator>
  <cp:keywords>42x60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2025-01-28T19:19:09Z</dcterms:modified>
  <cp:category>Research poster templates</cp:category>
</cp:coreProperties>
</file>