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5" r:id="rId2"/>
    <p:sldMasterId id="2147483657" r:id="rId3"/>
    <p:sldMasterId id="2147483659" r:id="rId4"/>
  </p:sldMasterIdLst>
  <p:notesMasterIdLst>
    <p:notesMasterId r:id="rId6"/>
  </p:notesMasterIdLst>
  <p:handoutMasterIdLst>
    <p:handoutMasterId r:id="rId7"/>
  </p:handoutMasterIdLst>
  <p:sldIdLst>
    <p:sldId id="267" r:id="rId5"/>
  </p:sldIdLst>
  <p:sldSz cx="41148000" cy="19202400"/>
  <p:notesSz cx="6858000" cy="9144000"/>
  <p:defaultTextStyle>
    <a:defPPr>
      <a:defRPr lang="en-US"/>
    </a:defPPr>
    <a:lvl1pPr marL="0" algn="l" defTabSz="2194450" rtl="0" eaLnBrk="1" latinLnBrk="0" hangingPunct="1">
      <a:defRPr sz="4300" kern="1200">
        <a:solidFill>
          <a:schemeClr val="tx1"/>
        </a:solidFill>
        <a:latin typeface="+mn-lt"/>
        <a:ea typeface="+mn-ea"/>
        <a:cs typeface="+mn-cs"/>
      </a:defRPr>
    </a:lvl1pPr>
    <a:lvl2pPr marL="1097226" algn="l" defTabSz="2194450" rtl="0" eaLnBrk="1" latinLnBrk="0" hangingPunct="1">
      <a:defRPr sz="4300" kern="1200">
        <a:solidFill>
          <a:schemeClr val="tx1"/>
        </a:solidFill>
        <a:latin typeface="+mn-lt"/>
        <a:ea typeface="+mn-ea"/>
        <a:cs typeface="+mn-cs"/>
      </a:defRPr>
    </a:lvl2pPr>
    <a:lvl3pPr marL="2194450" algn="l" defTabSz="2194450" rtl="0" eaLnBrk="1" latinLnBrk="0" hangingPunct="1">
      <a:defRPr sz="4300" kern="1200">
        <a:solidFill>
          <a:schemeClr val="tx1"/>
        </a:solidFill>
        <a:latin typeface="+mn-lt"/>
        <a:ea typeface="+mn-ea"/>
        <a:cs typeface="+mn-cs"/>
      </a:defRPr>
    </a:lvl3pPr>
    <a:lvl4pPr marL="3291676" algn="l" defTabSz="2194450" rtl="0" eaLnBrk="1" latinLnBrk="0" hangingPunct="1">
      <a:defRPr sz="4300" kern="1200">
        <a:solidFill>
          <a:schemeClr val="tx1"/>
        </a:solidFill>
        <a:latin typeface="+mn-lt"/>
        <a:ea typeface="+mn-ea"/>
        <a:cs typeface="+mn-cs"/>
      </a:defRPr>
    </a:lvl4pPr>
    <a:lvl5pPr marL="4388901" algn="l" defTabSz="2194450" rtl="0" eaLnBrk="1" latinLnBrk="0" hangingPunct="1">
      <a:defRPr sz="4300" kern="1200">
        <a:solidFill>
          <a:schemeClr val="tx1"/>
        </a:solidFill>
        <a:latin typeface="+mn-lt"/>
        <a:ea typeface="+mn-ea"/>
        <a:cs typeface="+mn-cs"/>
      </a:defRPr>
    </a:lvl5pPr>
    <a:lvl6pPr marL="5486126" algn="l" defTabSz="2194450" rtl="0" eaLnBrk="1" latinLnBrk="0" hangingPunct="1">
      <a:defRPr sz="4300" kern="1200">
        <a:solidFill>
          <a:schemeClr val="tx1"/>
        </a:solidFill>
        <a:latin typeface="+mn-lt"/>
        <a:ea typeface="+mn-ea"/>
        <a:cs typeface="+mn-cs"/>
      </a:defRPr>
    </a:lvl6pPr>
    <a:lvl7pPr marL="6583352" algn="l" defTabSz="2194450" rtl="0" eaLnBrk="1" latinLnBrk="0" hangingPunct="1">
      <a:defRPr sz="4300" kern="1200">
        <a:solidFill>
          <a:schemeClr val="tx1"/>
        </a:solidFill>
        <a:latin typeface="+mn-lt"/>
        <a:ea typeface="+mn-ea"/>
        <a:cs typeface="+mn-cs"/>
      </a:defRPr>
    </a:lvl7pPr>
    <a:lvl8pPr marL="7680576" algn="l" defTabSz="2194450" rtl="0" eaLnBrk="1" latinLnBrk="0" hangingPunct="1">
      <a:defRPr sz="4300" kern="1200">
        <a:solidFill>
          <a:schemeClr val="tx1"/>
        </a:solidFill>
        <a:latin typeface="+mn-lt"/>
        <a:ea typeface="+mn-ea"/>
        <a:cs typeface="+mn-cs"/>
      </a:defRPr>
    </a:lvl8pPr>
    <a:lvl9pPr marL="8777802" algn="l" defTabSz="2194450" rtl="0" eaLnBrk="1" latinLnBrk="0" hangingPunct="1">
      <a:defRPr sz="4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36" userDrawn="1">
          <p15:clr>
            <a:srgbClr val="A4A3A4"/>
          </p15:clr>
        </p15:guide>
        <p15:guide id="2" orient="horz" pos="168" userDrawn="1">
          <p15:clr>
            <a:srgbClr val="A4A3A4"/>
          </p15:clr>
        </p15:guide>
        <p15:guide id="3" orient="horz" pos="11760" userDrawn="1">
          <p15:clr>
            <a:srgbClr val="A4A3A4"/>
          </p15:clr>
        </p15:guide>
        <p15:guide id="4" orient="horz" userDrawn="1">
          <p15:clr>
            <a:srgbClr val="A4A3A4"/>
          </p15:clr>
        </p15:guide>
        <p15:guide id="5" pos="248" userDrawn="1">
          <p15:clr>
            <a:srgbClr val="A4A3A4"/>
          </p15:clr>
        </p15:guide>
        <p15:guide id="6" pos="25673"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4912A37-A5C9-5966-99E5-D2BA201C8AFD}" name="Station 5" initials="S5" userId="9c56d5c463b22532"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3987"/>
    <a:srgbClr val="ED8200"/>
    <a:srgbClr val="FFC000"/>
    <a:srgbClr val="CFCFCF"/>
    <a:srgbClr val="225EAC"/>
    <a:srgbClr val="FBF9F9"/>
    <a:srgbClr val="EF312F"/>
    <a:srgbClr val="FC6433"/>
    <a:srgbClr val="EB602E"/>
    <a:srgbClr val="EB5D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491" autoAdjust="0"/>
    <p:restoredTop sz="97179" autoAdjust="0"/>
  </p:normalViewPr>
  <p:slideViewPr>
    <p:cSldViewPr snapToGrid="0" snapToObjects="1" showGuides="1">
      <p:cViewPr varScale="1">
        <p:scale>
          <a:sx n="35" d="100"/>
          <a:sy n="35" d="100"/>
        </p:scale>
        <p:origin x="248" y="728"/>
      </p:cViewPr>
      <p:guideLst>
        <p:guide orient="horz" pos="1936"/>
        <p:guide orient="horz" pos="168"/>
        <p:guide orient="horz" pos="11760"/>
        <p:guide orient="horz"/>
        <p:guide pos="248"/>
        <p:guide pos="25673"/>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varScale="1">
        <p:scale>
          <a:sx n="147" d="100"/>
          <a:sy n="147" d="100"/>
        </p:scale>
        <p:origin x="6296" y="2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microsoft.com/office/2018/10/relationships/authors" Target="authors.xml"/><Relationship Id="rId3" Type="http://schemas.openxmlformats.org/officeDocument/2006/relationships/slideMaster" Target="slideMasters/slideMaster3.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1/28/25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1/28/25</a:t>
            </a:fld>
            <a:endParaRPr lang="en-US" dirty="0"/>
          </a:p>
        </p:txBody>
      </p:sp>
      <p:sp>
        <p:nvSpPr>
          <p:cNvPr id="4" name="Slide Image Placeholder 3"/>
          <p:cNvSpPr>
            <a:spLocks noGrp="1" noRot="1" noChangeAspect="1"/>
          </p:cNvSpPr>
          <p:nvPr>
            <p:ph type="sldImg" idx="2"/>
          </p:nvPr>
        </p:nvSpPr>
        <p:spPr>
          <a:xfrm>
            <a:off x="-244475" y="685800"/>
            <a:ext cx="734695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2194450" rtl="0" eaLnBrk="1" latinLnBrk="0" hangingPunct="1">
      <a:defRPr sz="2900" kern="1200">
        <a:solidFill>
          <a:schemeClr val="tx1"/>
        </a:solidFill>
        <a:latin typeface="+mn-lt"/>
        <a:ea typeface="+mn-ea"/>
        <a:cs typeface="+mn-cs"/>
      </a:defRPr>
    </a:lvl1pPr>
    <a:lvl2pPr marL="1097226" algn="l" defTabSz="2194450" rtl="0" eaLnBrk="1" latinLnBrk="0" hangingPunct="1">
      <a:defRPr sz="2900" kern="1200">
        <a:solidFill>
          <a:schemeClr val="tx1"/>
        </a:solidFill>
        <a:latin typeface="+mn-lt"/>
        <a:ea typeface="+mn-ea"/>
        <a:cs typeface="+mn-cs"/>
      </a:defRPr>
    </a:lvl2pPr>
    <a:lvl3pPr marL="2194450" algn="l" defTabSz="2194450" rtl="0" eaLnBrk="1" latinLnBrk="0" hangingPunct="1">
      <a:defRPr sz="2900" kern="1200">
        <a:solidFill>
          <a:schemeClr val="tx1"/>
        </a:solidFill>
        <a:latin typeface="+mn-lt"/>
        <a:ea typeface="+mn-ea"/>
        <a:cs typeface="+mn-cs"/>
      </a:defRPr>
    </a:lvl3pPr>
    <a:lvl4pPr marL="3291676" algn="l" defTabSz="2194450" rtl="0" eaLnBrk="1" latinLnBrk="0" hangingPunct="1">
      <a:defRPr sz="2900" kern="1200">
        <a:solidFill>
          <a:schemeClr val="tx1"/>
        </a:solidFill>
        <a:latin typeface="+mn-lt"/>
        <a:ea typeface="+mn-ea"/>
        <a:cs typeface="+mn-cs"/>
      </a:defRPr>
    </a:lvl4pPr>
    <a:lvl5pPr marL="4388901" algn="l" defTabSz="2194450" rtl="0" eaLnBrk="1" latinLnBrk="0" hangingPunct="1">
      <a:defRPr sz="2900" kern="1200">
        <a:solidFill>
          <a:schemeClr val="tx1"/>
        </a:solidFill>
        <a:latin typeface="+mn-lt"/>
        <a:ea typeface="+mn-ea"/>
        <a:cs typeface="+mn-cs"/>
      </a:defRPr>
    </a:lvl5pPr>
    <a:lvl6pPr marL="5486126" algn="l" defTabSz="2194450" rtl="0" eaLnBrk="1" latinLnBrk="0" hangingPunct="1">
      <a:defRPr sz="2900" kern="1200">
        <a:solidFill>
          <a:schemeClr val="tx1"/>
        </a:solidFill>
        <a:latin typeface="+mn-lt"/>
        <a:ea typeface="+mn-ea"/>
        <a:cs typeface="+mn-cs"/>
      </a:defRPr>
    </a:lvl6pPr>
    <a:lvl7pPr marL="6583352" algn="l" defTabSz="2194450" rtl="0" eaLnBrk="1" latinLnBrk="0" hangingPunct="1">
      <a:defRPr sz="2900" kern="1200">
        <a:solidFill>
          <a:schemeClr val="tx1"/>
        </a:solidFill>
        <a:latin typeface="+mn-lt"/>
        <a:ea typeface="+mn-ea"/>
        <a:cs typeface="+mn-cs"/>
      </a:defRPr>
    </a:lvl7pPr>
    <a:lvl8pPr marL="7680576" algn="l" defTabSz="2194450" rtl="0" eaLnBrk="1" latinLnBrk="0" hangingPunct="1">
      <a:defRPr sz="2900" kern="1200">
        <a:solidFill>
          <a:schemeClr val="tx1"/>
        </a:solidFill>
        <a:latin typeface="+mn-lt"/>
        <a:ea typeface="+mn-ea"/>
        <a:cs typeface="+mn-cs"/>
      </a:defRPr>
    </a:lvl8pPr>
    <a:lvl9pPr marL="8777802" algn="l" defTabSz="2194450" rtl="0" eaLnBrk="1" latinLnBrk="0" hangingPunct="1">
      <a:defRPr sz="2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column layou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36377" y="3721681"/>
            <a:ext cx="9624726" cy="569376"/>
          </a:xfrm>
          <a:prstGeom prst="rect">
            <a:avLst/>
          </a:prstGeom>
        </p:spPr>
        <p:txBody>
          <a:bodyPr wrap="square" lIns="228589" tIns="91440" rIns="228589" bIns="228589">
            <a:spAutoFit/>
          </a:bodyPr>
          <a:lstStyle>
            <a:lvl1pPr marL="0" indent="0">
              <a:buNone/>
              <a:defRPr sz="1600">
                <a:solidFill>
                  <a:schemeClr val="accent5">
                    <a:lumMod val="50000"/>
                  </a:schemeClr>
                </a:solidFill>
                <a:latin typeface="Century Gothic" panose="020B0502020202020204" pitchFamily="34" charset="0"/>
                <a:cs typeface="Times New Roman" pitchFamily="18" charset="0"/>
              </a:defRPr>
            </a:lvl1pPr>
            <a:lvl2pPr marL="1625170" indent="-625065">
              <a:defRPr sz="2736">
                <a:latin typeface="Trebuchet MS" pitchFamily="34" charset="0"/>
              </a:defRPr>
            </a:lvl2pPr>
            <a:lvl3pPr marL="2250238" indent="-625065">
              <a:defRPr sz="2736">
                <a:latin typeface="Trebuchet MS" pitchFamily="34" charset="0"/>
              </a:defRPr>
            </a:lvl3pPr>
            <a:lvl4pPr marL="2937810" indent="-687573">
              <a:defRPr sz="2736">
                <a:latin typeface="Trebuchet MS" pitchFamily="34" charset="0"/>
              </a:defRPr>
            </a:lvl4pPr>
            <a:lvl5pPr marL="3437865" indent="-500053">
              <a:defRPr sz="2736">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39884" y="3219353"/>
            <a:ext cx="9621219" cy="400105"/>
          </a:xfrm>
          <a:prstGeom prst="rect">
            <a:avLst/>
          </a:prstGeom>
          <a:noFill/>
        </p:spPr>
        <p:txBody>
          <a:bodyPr wrap="square" lIns="91436" tIns="0" rIns="91436" bIns="91436" anchor="t" anchorCtr="0">
            <a:spAutoFit/>
          </a:bodyPr>
          <a:lstStyle>
            <a:lvl1pPr marL="0" indent="0" algn="l">
              <a:buNone/>
              <a:defRPr sz="2000" b="1" u="sng" baseline="0">
                <a:solidFill>
                  <a:srgbClr val="225EAC"/>
                </a:solidFill>
                <a:latin typeface="Century Gothic" panose="020B0502020202020204" pitchFamily="34" charset="0"/>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28626" y="8290633"/>
            <a:ext cx="9644063" cy="400105"/>
          </a:xfrm>
          <a:prstGeom prst="rect">
            <a:avLst/>
          </a:prstGeom>
          <a:noFill/>
        </p:spPr>
        <p:txBody>
          <a:bodyPr wrap="square" lIns="91436" tIns="0" rIns="91436" bIns="91436" anchor="t" anchorCtr="0">
            <a:spAutoFit/>
          </a:bodyPr>
          <a:lstStyle>
            <a:lvl1pPr marL="0" indent="0" algn="l">
              <a:buNone/>
              <a:defRPr sz="2000" b="1" u="sng" baseline="0">
                <a:solidFill>
                  <a:srgbClr val="225EAC"/>
                </a:solidFill>
                <a:latin typeface="Century Gothic" panose="020B0502020202020204" pitchFamily="34" charset="0"/>
              </a:defRPr>
            </a:lvl1pPr>
          </a:lstStyle>
          <a:p>
            <a:pPr lvl="0"/>
            <a:r>
              <a:rPr lang="en-US" dirty="0"/>
              <a:t>(click to edit)  OBJECTIVES</a:t>
            </a:r>
          </a:p>
        </p:txBody>
      </p:sp>
      <p:sp>
        <p:nvSpPr>
          <p:cNvPr id="21" name="Text Placeholder 3"/>
          <p:cNvSpPr>
            <a:spLocks noGrp="1"/>
          </p:cNvSpPr>
          <p:nvPr>
            <p:ph type="body" sz="quarter" idx="21" hasCustomPrompt="1"/>
          </p:nvPr>
        </p:nvSpPr>
        <p:spPr>
          <a:xfrm>
            <a:off x="10715624" y="3720781"/>
            <a:ext cx="9536908" cy="569376"/>
          </a:xfrm>
          <a:prstGeom prst="rect">
            <a:avLst/>
          </a:prstGeom>
        </p:spPr>
        <p:txBody>
          <a:bodyPr wrap="square" lIns="228589" tIns="91440" rIns="228589" bIns="228589">
            <a:spAutoFit/>
          </a:bodyPr>
          <a:lstStyle>
            <a:lvl1pPr marL="0" indent="0">
              <a:buNone/>
              <a:defRPr sz="1600">
                <a:solidFill>
                  <a:schemeClr val="accent5">
                    <a:lumMod val="50000"/>
                  </a:schemeClr>
                </a:solidFill>
                <a:latin typeface="Century Gothic" panose="020B0502020202020204" pitchFamily="34" charset="0"/>
                <a:cs typeface="Times New Roman" pitchFamily="18" charset="0"/>
              </a:defRPr>
            </a:lvl1pPr>
            <a:lvl2pPr marL="1625170" indent="-625065">
              <a:defRPr sz="2736">
                <a:latin typeface="Trebuchet MS" pitchFamily="34" charset="0"/>
              </a:defRPr>
            </a:lvl2pPr>
            <a:lvl3pPr marL="2250238" indent="-625065">
              <a:defRPr sz="2736">
                <a:latin typeface="Trebuchet MS" pitchFamily="34" charset="0"/>
              </a:defRPr>
            </a:lvl3pPr>
            <a:lvl4pPr marL="2937810" indent="-687573">
              <a:defRPr sz="2736">
                <a:latin typeface="Trebuchet MS" pitchFamily="34" charset="0"/>
              </a:defRPr>
            </a:lvl4pPr>
            <a:lvl5pPr marL="3437865" indent="-500053">
              <a:defRPr sz="2736">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0707809" y="3222627"/>
            <a:ext cx="9536904" cy="400105"/>
          </a:xfrm>
          <a:prstGeom prst="rect">
            <a:avLst/>
          </a:prstGeom>
          <a:noFill/>
        </p:spPr>
        <p:txBody>
          <a:bodyPr wrap="square" lIns="91436" tIns="0" rIns="91436" bIns="91436" anchor="t" anchorCtr="0">
            <a:spAutoFit/>
          </a:bodyPr>
          <a:lstStyle>
            <a:lvl1pPr marL="0" indent="0" algn="l">
              <a:buNone/>
              <a:defRPr sz="2000" b="1" u="sng" baseline="0">
                <a:solidFill>
                  <a:srgbClr val="225EAC"/>
                </a:solidFill>
                <a:latin typeface="Century Gothic" panose="020B0502020202020204" pitchFamily="34" charset="0"/>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20903293" y="3688233"/>
            <a:ext cx="9561704" cy="569376"/>
          </a:xfrm>
          <a:prstGeom prst="rect">
            <a:avLst/>
          </a:prstGeom>
        </p:spPr>
        <p:txBody>
          <a:bodyPr wrap="square" lIns="228589" tIns="91440" rIns="228589" bIns="228589">
            <a:spAutoFit/>
          </a:bodyPr>
          <a:lstStyle>
            <a:lvl1pPr marL="0" indent="0">
              <a:buNone/>
              <a:defRPr sz="1600">
                <a:solidFill>
                  <a:schemeClr val="accent5">
                    <a:lumMod val="50000"/>
                  </a:schemeClr>
                </a:solidFill>
                <a:latin typeface="Century Gothic" panose="020B0502020202020204" pitchFamily="34" charset="0"/>
                <a:cs typeface="Times New Roman" pitchFamily="18" charset="0"/>
              </a:defRPr>
            </a:lvl1pPr>
            <a:lvl2pPr marL="1625170" indent="-625065">
              <a:defRPr sz="2736">
                <a:latin typeface="Trebuchet MS" pitchFamily="34" charset="0"/>
              </a:defRPr>
            </a:lvl2pPr>
            <a:lvl3pPr marL="2250238" indent="-625065">
              <a:defRPr sz="2736">
                <a:latin typeface="Trebuchet MS" pitchFamily="34" charset="0"/>
              </a:defRPr>
            </a:lvl3pPr>
            <a:lvl4pPr marL="2937810" indent="-687573">
              <a:defRPr sz="2736">
                <a:latin typeface="Trebuchet MS" pitchFamily="34" charset="0"/>
              </a:defRPr>
            </a:lvl4pPr>
            <a:lvl5pPr marL="3437865" indent="-500053">
              <a:defRPr sz="2736">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20898576" y="3219352"/>
            <a:ext cx="9569521" cy="400105"/>
          </a:xfrm>
          <a:prstGeom prst="rect">
            <a:avLst/>
          </a:prstGeom>
          <a:noFill/>
        </p:spPr>
        <p:txBody>
          <a:bodyPr wrap="square" lIns="91436" tIns="0" rIns="91436" bIns="91436" anchor="t" anchorCtr="0">
            <a:spAutoFit/>
          </a:bodyPr>
          <a:lstStyle>
            <a:lvl1pPr marL="0" indent="0" algn="l">
              <a:buNone/>
              <a:defRPr sz="2000" b="1" u="sng" baseline="0">
                <a:solidFill>
                  <a:srgbClr val="225EAC"/>
                </a:solidFill>
                <a:latin typeface="Century Gothic" panose="020B0502020202020204" pitchFamily="34" charset="0"/>
              </a:defRPr>
            </a:lvl1pPr>
          </a:lstStyle>
          <a:p>
            <a:pPr lvl="0"/>
            <a:r>
              <a:rPr lang="en-US" dirty="0"/>
              <a:t>(click to edit)  RESULTS</a:t>
            </a:r>
          </a:p>
        </p:txBody>
      </p:sp>
      <p:sp>
        <p:nvSpPr>
          <p:cNvPr id="25" name="Text Placeholder 5"/>
          <p:cNvSpPr>
            <a:spLocks noGrp="1"/>
          </p:cNvSpPr>
          <p:nvPr>
            <p:ph type="body" sz="quarter" idx="25" hasCustomPrompt="1"/>
          </p:nvPr>
        </p:nvSpPr>
        <p:spPr>
          <a:xfrm>
            <a:off x="31118852" y="3222628"/>
            <a:ext cx="9616164" cy="400105"/>
          </a:xfrm>
          <a:prstGeom prst="rect">
            <a:avLst/>
          </a:prstGeom>
          <a:noFill/>
        </p:spPr>
        <p:txBody>
          <a:bodyPr wrap="square" lIns="91436" tIns="0" rIns="91436" bIns="91436" anchor="t" anchorCtr="0">
            <a:spAutoFit/>
          </a:bodyPr>
          <a:lstStyle>
            <a:lvl1pPr marL="0" indent="0" algn="l">
              <a:buNone/>
              <a:defRPr sz="2000" b="1" u="sng" baseline="0">
                <a:solidFill>
                  <a:srgbClr val="225EAC"/>
                </a:solidFill>
                <a:latin typeface="Century Gothic" panose="020B0502020202020204" pitchFamily="34" charset="0"/>
              </a:defRPr>
            </a:lvl1pPr>
          </a:lstStyle>
          <a:p>
            <a:pPr lvl="0"/>
            <a:r>
              <a:rPr lang="en-US" dirty="0"/>
              <a:t>(click to edit)  CONCLUSIONS</a:t>
            </a:r>
          </a:p>
        </p:txBody>
      </p:sp>
      <p:sp>
        <p:nvSpPr>
          <p:cNvPr id="26" name="Text Placeholder 3"/>
          <p:cNvSpPr>
            <a:spLocks noGrp="1"/>
          </p:cNvSpPr>
          <p:nvPr>
            <p:ph type="body" sz="quarter" idx="26" hasCustomPrompt="1"/>
          </p:nvPr>
        </p:nvSpPr>
        <p:spPr>
          <a:xfrm>
            <a:off x="31111031" y="3698533"/>
            <a:ext cx="9623983" cy="569376"/>
          </a:xfrm>
          <a:prstGeom prst="rect">
            <a:avLst/>
          </a:prstGeom>
        </p:spPr>
        <p:txBody>
          <a:bodyPr wrap="square" lIns="228589" tIns="91440" rIns="228589" bIns="228589">
            <a:spAutoFit/>
          </a:bodyPr>
          <a:lstStyle>
            <a:lvl1pPr marL="0" indent="0">
              <a:buNone/>
              <a:defRPr sz="1600">
                <a:solidFill>
                  <a:schemeClr val="accent5">
                    <a:lumMod val="50000"/>
                  </a:schemeClr>
                </a:solidFill>
                <a:latin typeface="Century Gothic" panose="020B0502020202020204" pitchFamily="34" charset="0"/>
                <a:cs typeface="Times New Roman" pitchFamily="18" charset="0"/>
              </a:defRPr>
            </a:lvl1pPr>
            <a:lvl2pPr marL="1625170" indent="-625065">
              <a:defRPr sz="2736">
                <a:latin typeface="Trebuchet MS" pitchFamily="34" charset="0"/>
              </a:defRPr>
            </a:lvl2pPr>
            <a:lvl3pPr marL="2250238" indent="-625065">
              <a:defRPr sz="2736">
                <a:latin typeface="Trebuchet MS" pitchFamily="34" charset="0"/>
              </a:defRPr>
            </a:lvl3pPr>
            <a:lvl4pPr marL="2937810" indent="-687573">
              <a:defRPr sz="2736">
                <a:latin typeface="Trebuchet MS" pitchFamily="34" charset="0"/>
              </a:defRPr>
            </a:lvl4pPr>
            <a:lvl5pPr marL="3437865" indent="-500053">
              <a:defRPr sz="2736">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1134491" y="11430003"/>
            <a:ext cx="9608345" cy="400105"/>
          </a:xfrm>
          <a:prstGeom prst="rect">
            <a:avLst/>
          </a:prstGeom>
          <a:noFill/>
        </p:spPr>
        <p:txBody>
          <a:bodyPr wrap="square" lIns="91436" tIns="0" rIns="91436" bIns="91436" anchor="t" anchorCtr="0">
            <a:spAutoFit/>
          </a:bodyPr>
          <a:lstStyle>
            <a:lvl1pPr marL="0" indent="0" algn="l">
              <a:buNone/>
              <a:defRPr sz="2000" b="1" u="sng" baseline="0">
                <a:solidFill>
                  <a:srgbClr val="225EAC"/>
                </a:solidFill>
                <a:latin typeface="Century Gothic" panose="020B0502020202020204" pitchFamily="34" charset="0"/>
              </a:defRPr>
            </a:lvl1pPr>
          </a:lstStyle>
          <a:p>
            <a:pPr lvl="0"/>
            <a:r>
              <a:rPr lang="en-US" dirty="0"/>
              <a:t>(click to edit)  REFERENCES</a:t>
            </a:r>
          </a:p>
        </p:txBody>
      </p:sp>
      <p:sp>
        <p:nvSpPr>
          <p:cNvPr id="28" name="Text Placeholder 3"/>
          <p:cNvSpPr>
            <a:spLocks noGrp="1"/>
          </p:cNvSpPr>
          <p:nvPr>
            <p:ph type="body" sz="quarter" idx="28" hasCustomPrompt="1"/>
          </p:nvPr>
        </p:nvSpPr>
        <p:spPr>
          <a:xfrm>
            <a:off x="31131385" y="11913570"/>
            <a:ext cx="9600525" cy="569376"/>
          </a:xfrm>
          <a:prstGeom prst="rect">
            <a:avLst/>
          </a:prstGeom>
        </p:spPr>
        <p:txBody>
          <a:bodyPr wrap="square" lIns="228589" tIns="91440" rIns="228589" bIns="228589">
            <a:spAutoFit/>
          </a:bodyPr>
          <a:lstStyle>
            <a:lvl1pPr marL="0" indent="0">
              <a:buNone/>
              <a:defRPr sz="1600">
                <a:solidFill>
                  <a:schemeClr val="accent5">
                    <a:lumMod val="50000"/>
                  </a:schemeClr>
                </a:solidFill>
                <a:latin typeface="Century Gothic" panose="020B0502020202020204" pitchFamily="34" charset="0"/>
                <a:cs typeface="Times New Roman" pitchFamily="18" charset="0"/>
              </a:defRPr>
            </a:lvl1pPr>
            <a:lvl2pPr marL="1625170" indent="-625065">
              <a:defRPr sz="2736">
                <a:latin typeface="Trebuchet MS" pitchFamily="34" charset="0"/>
              </a:defRPr>
            </a:lvl2pPr>
            <a:lvl3pPr marL="2250238" indent="-625065">
              <a:defRPr sz="2736">
                <a:latin typeface="Trebuchet MS" pitchFamily="34" charset="0"/>
              </a:defRPr>
            </a:lvl3pPr>
            <a:lvl4pPr marL="2937810" indent="-687573">
              <a:defRPr sz="2736">
                <a:latin typeface="Trebuchet MS" pitchFamily="34" charset="0"/>
              </a:defRPr>
            </a:lvl4pPr>
            <a:lvl5pPr marL="3437865" indent="-500053">
              <a:defRPr sz="2736">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1131389" y="16255089"/>
            <a:ext cx="9603629" cy="400105"/>
          </a:xfrm>
          <a:prstGeom prst="rect">
            <a:avLst/>
          </a:prstGeom>
          <a:noFill/>
        </p:spPr>
        <p:txBody>
          <a:bodyPr wrap="square" lIns="91436" tIns="0" rIns="91436" bIns="91436" anchor="t" anchorCtr="0">
            <a:spAutoFit/>
          </a:bodyPr>
          <a:lstStyle>
            <a:lvl1pPr marL="0" indent="0" algn="l">
              <a:buNone/>
              <a:defRPr sz="2000" b="1" u="sng" baseline="0">
                <a:solidFill>
                  <a:srgbClr val="225EAC"/>
                </a:solidFill>
                <a:latin typeface="Century Gothic" panose="020B0502020202020204" pitchFamily="34" charset="0"/>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1131386" y="16757179"/>
            <a:ext cx="9608346" cy="569376"/>
          </a:xfrm>
          <a:prstGeom prst="rect">
            <a:avLst/>
          </a:prstGeom>
        </p:spPr>
        <p:txBody>
          <a:bodyPr wrap="square" lIns="228589" tIns="91440" rIns="228589" bIns="228589">
            <a:spAutoFit/>
          </a:bodyPr>
          <a:lstStyle>
            <a:lvl1pPr marL="0" indent="0">
              <a:buNone/>
              <a:defRPr sz="1600">
                <a:solidFill>
                  <a:schemeClr val="accent5">
                    <a:lumMod val="50000"/>
                  </a:schemeClr>
                </a:solidFill>
                <a:latin typeface="Century Gothic" panose="020B0502020202020204" pitchFamily="34" charset="0"/>
                <a:cs typeface="Times New Roman" pitchFamily="18" charset="0"/>
              </a:defRPr>
            </a:lvl1pPr>
            <a:lvl2pPr marL="1625170" indent="-625065">
              <a:defRPr sz="2736">
                <a:latin typeface="Trebuchet MS" pitchFamily="34" charset="0"/>
              </a:defRPr>
            </a:lvl2pPr>
            <a:lvl3pPr marL="2250238" indent="-625065">
              <a:defRPr sz="2736">
                <a:latin typeface="Trebuchet MS" pitchFamily="34" charset="0"/>
              </a:defRPr>
            </a:lvl3pPr>
            <a:lvl4pPr marL="2937810" indent="-687573">
              <a:defRPr sz="2736">
                <a:latin typeface="Trebuchet MS" pitchFamily="34" charset="0"/>
              </a:defRPr>
            </a:lvl4pPr>
            <a:lvl5pPr marL="3437865" indent="-500053">
              <a:defRPr sz="2736">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25523" y="8750315"/>
            <a:ext cx="9647166" cy="569376"/>
          </a:xfrm>
          <a:prstGeom prst="rect">
            <a:avLst/>
          </a:prstGeom>
        </p:spPr>
        <p:txBody>
          <a:bodyPr wrap="square" lIns="228589" tIns="91440" rIns="228589" bIns="228589">
            <a:spAutoFit/>
          </a:bodyPr>
          <a:lstStyle>
            <a:lvl1pPr marL="0" indent="0">
              <a:buNone/>
              <a:defRPr sz="1600">
                <a:solidFill>
                  <a:schemeClr val="accent5">
                    <a:lumMod val="50000"/>
                  </a:schemeClr>
                </a:solidFill>
                <a:latin typeface="Century Gothic" panose="020B0502020202020204" pitchFamily="34" charset="0"/>
                <a:cs typeface="Times New Roman" pitchFamily="18" charset="0"/>
              </a:defRPr>
            </a:lvl1pPr>
            <a:lvl2pPr marL="1625170" indent="-625065">
              <a:defRPr sz="2736">
                <a:latin typeface="Trebuchet MS" pitchFamily="34" charset="0"/>
              </a:defRPr>
            </a:lvl2pPr>
            <a:lvl3pPr marL="2250238" indent="-625065">
              <a:defRPr sz="2736">
                <a:latin typeface="Trebuchet MS" pitchFamily="34" charset="0"/>
              </a:defRPr>
            </a:lvl3pPr>
            <a:lvl4pPr marL="2937810" indent="-687573">
              <a:defRPr sz="2736">
                <a:latin typeface="Trebuchet MS" pitchFamily="34" charset="0"/>
              </a:defRPr>
            </a:lvl4pPr>
            <a:lvl5pPr marL="3437865" indent="-500053">
              <a:defRPr sz="2736">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5388441" y="1987996"/>
            <a:ext cx="30493591" cy="400110"/>
          </a:xfrm>
          <a:prstGeom prst="rect">
            <a:avLst/>
          </a:prstGeom>
        </p:spPr>
        <p:txBody>
          <a:bodyPr wrap="square" tIns="91440" bIns="0">
            <a:spAutoFit/>
          </a:bodyPr>
          <a:lstStyle>
            <a:lvl1pPr marL="0" indent="0" algn="ctr">
              <a:buFontTx/>
              <a:buNone/>
              <a:defRPr sz="2000">
                <a:solidFill>
                  <a:schemeClr val="bg1"/>
                </a:solidFill>
                <a:latin typeface="Century Gothic" panose="020B0502020202020204" pitchFamily="34" charset="0"/>
              </a:defRPr>
            </a:lvl1pPr>
            <a:lvl2pPr>
              <a:buFontTx/>
              <a:buNone/>
              <a:defRPr sz="7875"/>
            </a:lvl2pPr>
            <a:lvl3pPr>
              <a:buFontTx/>
              <a:buNone/>
              <a:defRPr sz="7875"/>
            </a:lvl3pPr>
            <a:lvl4pPr>
              <a:buFontTx/>
              <a:buNone/>
              <a:defRPr sz="7875"/>
            </a:lvl4pPr>
            <a:lvl5pPr>
              <a:buFontTx/>
              <a:buNone/>
              <a:defRPr sz="7875"/>
            </a:lvl5pPr>
          </a:lstStyle>
          <a:p>
            <a:pPr lvl="0"/>
            <a:r>
              <a:rPr lang="en-US" dirty="0"/>
              <a:t>Click here to add affiliations</a:t>
            </a:r>
          </a:p>
        </p:txBody>
      </p:sp>
      <p:sp>
        <p:nvSpPr>
          <p:cNvPr id="78" name="Text Placeholder 76"/>
          <p:cNvSpPr>
            <a:spLocks noGrp="1"/>
          </p:cNvSpPr>
          <p:nvPr>
            <p:ph type="body" sz="quarter" idx="151" hasCustomPrompt="1"/>
          </p:nvPr>
        </p:nvSpPr>
        <p:spPr>
          <a:xfrm>
            <a:off x="5388441" y="1363289"/>
            <a:ext cx="30493591" cy="493712"/>
          </a:xfrm>
          <a:prstGeom prst="rect">
            <a:avLst/>
          </a:prstGeom>
        </p:spPr>
        <p:txBody>
          <a:bodyPr wrap="square" tIns="0" bIns="0" anchor="t" anchorCtr="0">
            <a:spAutoFit/>
          </a:bodyPr>
          <a:lstStyle>
            <a:lvl1pPr marL="0" indent="0" algn="ctr">
              <a:buFontTx/>
              <a:buNone/>
              <a:defRPr sz="3200">
                <a:solidFill>
                  <a:schemeClr val="bg1"/>
                </a:solidFill>
                <a:latin typeface="Century Gothic" panose="020B0502020202020204" pitchFamily="34" charset="0"/>
              </a:defRPr>
            </a:lvl1pPr>
            <a:lvl2pPr>
              <a:buFontTx/>
              <a:buNone/>
              <a:defRPr sz="7875"/>
            </a:lvl2pPr>
            <a:lvl3pPr>
              <a:buFontTx/>
              <a:buNone/>
              <a:defRPr sz="7875"/>
            </a:lvl3pPr>
            <a:lvl4pPr>
              <a:buFontTx/>
              <a:buNone/>
              <a:defRPr sz="7875"/>
            </a:lvl4pPr>
            <a:lvl5pPr>
              <a:buFontTx/>
              <a:buNone/>
              <a:defRPr sz="7875"/>
            </a:lvl5pPr>
          </a:lstStyle>
          <a:p>
            <a:pPr lvl="0"/>
            <a:r>
              <a:rPr lang="en-US" dirty="0"/>
              <a:t>Click here to add authors</a:t>
            </a:r>
          </a:p>
        </p:txBody>
      </p:sp>
      <p:sp>
        <p:nvSpPr>
          <p:cNvPr id="79" name="Text Placeholder 76"/>
          <p:cNvSpPr>
            <a:spLocks noGrp="1"/>
          </p:cNvSpPr>
          <p:nvPr>
            <p:ph type="body" sz="quarter" idx="153" hasCustomPrompt="1"/>
          </p:nvPr>
        </p:nvSpPr>
        <p:spPr>
          <a:xfrm>
            <a:off x="5388441" y="486252"/>
            <a:ext cx="30493591" cy="738664"/>
          </a:xfrm>
          <a:prstGeom prst="rect">
            <a:avLst/>
          </a:prstGeom>
        </p:spPr>
        <p:txBody>
          <a:bodyPr wrap="square" tIns="0" bIns="0" anchor="t" anchorCtr="0">
            <a:spAutoFit/>
          </a:bodyPr>
          <a:lstStyle>
            <a:lvl1pPr marL="0" indent="0" algn="ctr">
              <a:buFontTx/>
              <a:buNone/>
              <a:defRPr sz="4800" b="1">
                <a:solidFill>
                  <a:schemeClr val="bg1"/>
                </a:solidFill>
                <a:latin typeface="Century Gothic" panose="020B0502020202020204" pitchFamily="34" charset="0"/>
              </a:defRPr>
            </a:lvl1pPr>
            <a:lvl2pPr>
              <a:buFontTx/>
              <a:buNone/>
              <a:defRPr sz="7875"/>
            </a:lvl2pPr>
            <a:lvl3pPr>
              <a:buFontTx/>
              <a:buNone/>
              <a:defRPr sz="7875"/>
            </a:lvl3pPr>
            <a:lvl4pPr>
              <a:buFontTx/>
              <a:buNone/>
              <a:defRPr sz="7875"/>
            </a:lvl4pPr>
            <a:lvl5pPr>
              <a:buFontTx/>
              <a:buNone/>
              <a:defRPr sz="7875"/>
            </a:lvl5pPr>
          </a:lstStyle>
          <a:p>
            <a:pPr lvl="0"/>
            <a:r>
              <a:rPr lang="en-US" dirty="0"/>
              <a:t>Click here to add title</a:t>
            </a:r>
          </a:p>
        </p:txBody>
      </p:sp>
    </p:spTree>
  </p:cSld>
  <p:clrMapOvr>
    <a:masterClrMapping/>
  </p:clrMapOvr>
  <p:extLst>
    <p:ext uri="{DCECCB84-F9BA-43D5-87BE-67443E8EF086}">
      <p15:sldGuideLst xmlns:p15="http://schemas.microsoft.com/office/powerpoint/2012/main">
        <p15:guide id="1" orient="horz" pos="2030" userDrawn="1">
          <p15:clr>
            <a:srgbClr val="FBAE40"/>
          </p15:clr>
        </p15:guide>
        <p15:guide id="2" pos="270" userDrawn="1">
          <p15:clr>
            <a:srgbClr val="FBAE40"/>
          </p15:clr>
        </p15:guide>
        <p15:guide id="6" pos="25650" userDrawn="1">
          <p15:clr>
            <a:srgbClr val="FBAE40"/>
          </p15:clr>
        </p15:guide>
        <p15:guide id="7" pos="19598" userDrawn="1">
          <p15:clr>
            <a:srgbClr val="FBAE40"/>
          </p15:clr>
        </p15:guide>
        <p15:guide id="8" pos="19193" userDrawn="1">
          <p15:clr>
            <a:srgbClr val="FBAE40"/>
          </p15:clr>
        </p15:guide>
        <p15:guide id="9" pos="12758" userDrawn="1">
          <p15:clr>
            <a:srgbClr val="FBAE40"/>
          </p15:clr>
        </p15:guide>
        <p15:guide id="10" pos="13163" userDrawn="1">
          <p15:clr>
            <a:srgbClr val="FBAE40"/>
          </p15:clr>
        </p15:guide>
        <p15:guide id="11" pos="6345" userDrawn="1">
          <p15:clr>
            <a:srgbClr val="FBAE40"/>
          </p15:clr>
        </p15:guide>
        <p15:guide id="12" pos="6750" userDrawn="1">
          <p15:clr>
            <a:srgbClr val="FBAE40"/>
          </p15:clr>
        </p15:guide>
        <p15:guide id="13" orient="horz" pos="11536"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2-1-column layou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36377" y="3721681"/>
            <a:ext cx="9624726" cy="569376"/>
          </a:xfrm>
          <a:prstGeom prst="rect">
            <a:avLst/>
          </a:prstGeom>
        </p:spPr>
        <p:txBody>
          <a:bodyPr wrap="square" lIns="228589" tIns="91440" rIns="228589" bIns="228589">
            <a:spAutoFit/>
          </a:bodyPr>
          <a:lstStyle>
            <a:lvl1pPr marL="0" indent="0">
              <a:buNone/>
              <a:defRPr sz="1600">
                <a:solidFill>
                  <a:schemeClr val="accent5">
                    <a:lumMod val="50000"/>
                  </a:schemeClr>
                </a:solidFill>
                <a:latin typeface="Century Gothic" panose="020B0502020202020204" pitchFamily="34" charset="0"/>
                <a:cs typeface="Times New Roman" pitchFamily="18" charset="0"/>
              </a:defRPr>
            </a:lvl1pPr>
            <a:lvl2pPr marL="1625170" indent="-625065">
              <a:defRPr sz="2736">
                <a:latin typeface="Trebuchet MS" pitchFamily="34" charset="0"/>
              </a:defRPr>
            </a:lvl2pPr>
            <a:lvl3pPr marL="2250238" indent="-625065">
              <a:defRPr sz="2736">
                <a:latin typeface="Trebuchet MS" pitchFamily="34" charset="0"/>
              </a:defRPr>
            </a:lvl3pPr>
            <a:lvl4pPr marL="2937810" indent="-687573">
              <a:defRPr sz="2736">
                <a:latin typeface="Trebuchet MS" pitchFamily="34" charset="0"/>
              </a:defRPr>
            </a:lvl4pPr>
            <a:lvl5pPr marL="3437865" indent="-500053">
              <a:defRPr sz="2736">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39884" y="3219353"/>
            <a:ext cx="9621219" cy="369328"/>
          </a:xfrm>
          <a:prstGeom prst="rect">
            <a:avLst/>
          </a:prstGeom>
          <a:noFill/>
        </p:spPr>
        <p:txBody>
          <a:bodyPr wrap="square" lIns="91436" tIns="0" rIns="91436" bIns="91436" anchor="t" anchorCtr="0">
            <a:spAutoFit/>
          </a:bodyPr>
          <a:lstStyle>
            <a:lvl1pPr marL="0" indent="0" algn="l">
              <a:buNone/>
              <a:defRPr sz="1800" b="1" u="sng" baseline="0">
                <a:solidFill>
                  <a:srgbClr val="225EAC"/>
                </a:solidFill>
                <a:latin typeface="Century Gothic" panose="020B0502020202020204" pitchFamily="34" charset="0"/>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28626" y="8290633"/>
            <a:ext cx="9644063" cy="369328"/>
          </a:xfrm>
          <a:prstGeom prst="rect">
            <a:avLst/>
          </a:prstGeom>
          <a:noFill/>
        </p:spPr>
        <p:txBody>
          <a:bodyPr wrap="square" lIns="91436" tIns="0" rIns="91436" bIns="91436" anchor="t" anchorCtr="0">
            <a:spAutoFit/>
          </a:bodyPr>
          <a:lstStyle>
            <a:lvl1pPr marL="0" indent="0" algn="l">
              <a:buNone/>
              <a:defRPr sz="1800" b="1" u="sng" baseline="0">
                <a:solidFill>
                  <a:srgbClr val="225EAC"/>
                </a:solidFill>
                <a:latin typeface="Century Gothic" panose="020B0502020202020204" pitchFamily="34" charset="0"/>
              </a:defRPr>
            </a:lvl1pPr>
          </a:lstStyle>
          <a:p>
            <a:pPr lvl="0"/>
            <a:r>
              <a:rPr lang="en-US" dirty="0"/>
              <a:t>(click to edit)  OBJECTIVES</a:t>
            </a:r>
          </a:p>
        </p:txBody>
      </p:sp>
      <p:sp>
        <p:nvSpPr>
          <p:cNvPr id="21" name="Text Placeholder 3"/>
          <p:cNvSpPr>
            <a:spLocks noGrp="1"/>
          </p:cNvSpPr>
          <p:nvPr>
            <p:ph type="body" sz="quarter" idx="21" hasCustomPrompt="1"/>
          </p:nvPr>
        </p:nvSpPr>
        <p:spPr>
          <a:xfrm>
            <a:off x="10715625" y="3720781"/>
            <a:ext cx="19736330" cy="569376"/>
          </a:xfrm>
          <a:prstGeom prst="rect">
            <a:avLst/>
          </a:prstGeom>
        </p:spPr>
        <p:txBody>
          <a:bodyPr wrap="square" lIns="228589" tIns="91440" rIns="228589" bIns="228589">
            <a:spAutoFit/>
          </a:bodyPr>
          <a:lstStyle>
            <a:lvl1pPr marL="0" indent="0">
              <a:buNone/>
              <a:defRPr sz="1600">
                <a:solidFill>
                  <a:schemeClr val="accent5">
                    <a:lumMod val="50000"/>
                  </a:schemeClr>
                </a:solidFill>
                <a:latin typeface="Century Gothic" panose="020B0502020202020204" pitchFamily="34" charset="0"/>
                <a:cs typeface="Times New Roman" pitchFamily="18" charset="0"/>
              </a:defRPr>
            </a:lvl1pPr>
            <a:lvl2pPr marL="1625170" indent="-625065">
              <a:defRPr sz="2736">
                <a:latin typeface="Trebuchet MS" pitchFamily="34" charset="0"/>
              </a:defRPr>
            </a:lvl2pPr>
            <a:lvl3pPr marL="2250238" indent="-625065">
              <a:defRPr sz="2736">
                <a:latin typeface="Trebuchet MS" pitchFamily="34" charset="0"/>
              </a:defRPr>
            </a:lvl3pPr>
            <a:lvl4pPr marL="2937810" indent="-687573">
              <a:defRPr sz="2736">
                <a:latin typeface="Trebuchet MS" pitchFamily="34" charset="0"/>
              </a:defRPr>
            </a:lvl4pPr>
            <a:lvl5pPr marL="3437865" indent="-500053">
              <a:defRPr sz="2736">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0707809" y="3222627"/>
            <a:ext cx="19736328" cy="369328"/>
          </a:xfrm>
          <a:prstGeom prst="rect">
            <a:avLst/>
          </a:prstGeom>
          <a:noFill/>
        </p:spPr>
        <p:txBody>
          <a:bodyPr wrap="square" lIns="91436" tIns="0" rIns="91436" bIns="91436" anchor="t" anchorCtr="0">
            <a:spAutoFit/>
          </a:bodyPr>
          <a:lstStyle>
            <a:lvl1pPr marL="0" indent="0" algn="l">
              <a:buNone/>
              <a:defRPr sz="1800" b="1" u="sng" baseline="0">
                <a:solidFill>
                  <a:srgbClr val="225EAC"/>
                </a:solidFill>
                <a:latin typeface="Century Gothic" panose="020B0502020202020204" pitchFamily="34" charset="0"/>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0720345" y="10622434"/>
            <a:ext cx="19736330" cy="569376"/>
          </a:xfrm>
          <a:prstGeom prst="rect">
            <a:avLst/>
          </a:prstGeom>
        </p:spPr>
        <p:txBody>
          <a:bodyPr wrap="square" lIns="228589" tIns="91440" rIns="228589" bIns="228589">
            <a:spAutoFit/>
          </a:bodyPr>
          <a:lstStyle>
            <a:lvl1pPr marL="0" indent="0">
              <a:buNone/>
              <a:defRPr sz="1600">
                <a:solidFill>
                  <a:schemeClr val="accent5">
                    <a:lumMod val="50000"/>
                  </a:schemeClr>
                </a:solidFill>
                <a:latin typeface="Century Gothic" panose="020B0502020202020204" pitchFamily="34" charset="0"/>
                <a:cs typeface="Times New Roman" pitchFamily="18" charset="0"/>
              </a:defRPr>
            </a:lvl1pPr>
            <a:lvl2pPr marL="1625170" indent="-625065">
              <a:defRPr sz="2736">
                <a:latin typeface="Trebuchet MS" pitchFamily="34" charset="0"/>
              </a:defRPr>
            </a:lvl2pPr>
            <a:lvl3pPr marL="2250238" indent="-625065">
              <a:defRPr sz="2736">
                <a:latin typeface="Trebuchet MS" pitchFamily="34" charset="0"/>
              </a:defRPr>
            </a:lvl3pPr>
            <a:lvl4pPr marL="2937810" indent="-687573">
              <a:defRPr sz="2736">
                <a:latin typeface="Trebuchet MS" pitchFamily="34" charset="0"/>
              </a:defRPr>
            </a:lvl4pPr>
            <a:lvl5pPr marL="3437865" indent="-500053">
              <a:defRPr sz="2736">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0715627" y="10153552"/>
            <a:ext cx="19752470" cy="461657"/>
          </a:xfrm>
          <a:prstGeom prst="rect">
            <a:avLst/>
          </a:prstGeom>
          <a:noFill/>
        </p:spPr>
        <p:txBody>
          <a:bodyPr wrap="square" lIns="91436" tIns="91436" rIns="91436" bIns="91436" anchor="t" anchorCtr="0">
            <a:spAutoFit/>
          </a:bodyPr>
          <a:lstStyle>
            <a:lvl1pPr marL="0" indent="0" algn="l">
              <a:buNone/>
              <a:defRPr sz="1800" b="1" u="sng" baseline="0">
                <a:solidFill>
                  <a:srgbClr val="225EAC"/>
                </a:solidFill>
                <a:latin typeface="Century Gothic" panose="020B0502020202020204" pitchFamily="34" charset="0"/>
              </a:defRPr>
            </a:lvl1pPr>
          </a:lstStyle>
          <a:p>
            <a:pPr lvl="0"/>
            <a:r>
              <a:rPr lang="en-US" dirty="0"/>
              <a:t>(click to edit)  RESULTS</a:t>
            </a:r>
          </a:p>
        </p:txBody>
      </p:sp>
      <p:sp>
        <p:nvSpPr>
          <p:cNvPr id="25" name="Text Placeholder 5"/>
          <p:cNvSpPr>
            <a:spLocks noGrp="1"/>
          </p:cNvSpPr>
          <p:nvPr>
            <p:ph type="body" sz="quarter" idx="25" hasCustomPrompt="1"/>
          </p:nvPr>
        </p:nvSpPr>
        <p:spPr>
          <a:xfrm>
            <a:off x="31118852" y="3222628"/>
            <a:ext cx="9616164" cy="369328"/>
          </a:xfrm>
          <a:prstGeom prst="rect">
            <a:avLst/>
          </a:prstGeom>
          <a:noFill/>
        </p:spPr>
        <p:txBody>
          <a:bodyPr wrap="square" lIns="91436" tIns="0" rIns="91436" bIns="91436" anchor="t" anchorCtr="0">
            <a:spAutoFit/>
          </a:bodyPr>
          <a:lstStyle>
            <a:lvl1pPr marL="0" indent="0" algn="l">
              <a:buNone/>
              <a:defRPr sz="1800" b="1" u="sng" baseline="0">
                <a:solidFill>
                  <a:srgbClr val="225EAC"/>
                </a:solidFill>
                <a:latin typeface="Century Gothic" panose="020B0502020202020204" pitchFamily="34" charset="0"/>
              </a:defRPr>
            </a:lvl1pPr>
          </a:lstStyle>
          <a:p>
            <a:pPr lvl="0"/>
            <a:r>
              <a:rPr lang="en-US" dirty="0"/>
              <a:t>(click to edit)  CONCLUSIONS</a:t>
            </a:r>
          </a:p>
        </p:txBody>
      </p:sp>
      <p:sp>
        <p:nvSpPr>
          <p:cNvPr id="26" name="Text Placeholder 3"/>
          <p:cNvSpPr>
            <a:spLocks noGrp="1"/>
          </p:cNvSpPr>
          <p:nvPr>
            <p:ph type="body" sz="quarter" idx="26" hasCustomPrompt="1"/>
          </p:nvPr>
        </p:nvSpPr>
        <p:spPr>
          <a:xfrm>
            <a:off x="31111031" y="3698533"/>
            <a:ext cx="9623983" cy="569376"/>
          </a:xfrm>
          <a:prstGeom prst="rect">
            <a:avLst/>
          </a:prstGeom>
        </p:spPr>
        <p:txBody>
          <a:bodyPr wrap="square" lIns="228589" tIns="91440" rIns="228589" bIns="228589">
            <a:spAutoFit/>
          </a:bodyPr>
          <a:lstStyle>
            <a:lvl1pPr marL="0" indent="0">
              <a:buNone/>
              <a:defRPr sz="1600">
                <a:solidFill>
                  <a:schemeClr val="accent5">
                    <a:lumMod val="50000"/>
                  </a:schemeClr>
                </a:solidFill>
                <a:latin typeface="Century Gothic" panose="020B0502020202020204" pitchFamily="34" charset="0"/>
                <a:cs typeface="Times New Roman" pitchFamily="18" charset="0"/>
              </a:defRPr>
            </a:lvl1pPr>
            <a:lvl2pPr marL="1625170" indent="-625065">
              <a:defRPr sz="2736">
                <a:latin typeface="Trebuchet MS" pitchFamily="34" charset="0"/>
              </a:defRPr>
            </a:lvl2pPr>
            <a:lvl3pPr marL="2250238" indent="-625065">
              <a:defRPr sz="2736">
                <a:latin typeface="Trebuchet MS" pitchFamily="34" charset="0"/>
              </a:defRPr>
            </a:lvl3pPr>
            <a:lvl4pPr marL="2937810" indent="-687573">
              <a:defRPr sz="2736">
                <a:latin typeface="Trebuchet MS" pitchFamily="34" charset="0"/>
              </a:defRPr>
            </a:lvl4pPr>
            <a:lvl5pPr marL="3437865" indent="-500053">
              <a:defRPr sz="2736">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1134491" y="11373766"/>
            <a:ext cx="9608345" cy="369328"/>
          </a:xfrm>
          <a:prstGeom prst="rect">
            <a:avLst/>
          </a:prstGeom>
          <a:noFill/>
        </p:spPr>
        <p:txBody>
          <a:bodyPr wrap="square" lIns="91436" tIns="0" rIns="91436" bIns="91436" anchor="t" anchorCtr="0">
            <a:spAutoFit/>
          </a:bodyPr>
          <a:lstStyle>
            <a:lvl1pPr marL="0" indent="0" algn="l">
              <a:buNone/>
              <a:defRPr sz="1800" b="1" u="sng" baseline="0">
                <a:solidFill>
                  <a:srgbClr val="225EAC"/>
                </a:solidFill>
                <a:latin typeface="Century Gothic" panose="020B0502020202020204" pitchFamily="34" charset="0"/>
              </a:defRPr>
            </a:lvl1pPr>
          </a:lstStyle>
          <a:p>
            <a:pPr lvl="0"/>
            <a:r>
              <a:rPr lang="en-US" dirty="0"/>
              <a:t>(click to edit)  REFERENCES</a:t>
            </a:r>
          </a:p>
        </p:txBody>
      </p:sp>
      <p:sp>
        <p:nvSpPr>
          <p:cNvPr id="28" name="Text Placeholder 3"/>
          <p:cNvSpPr>
            <a:spLocks noGrp="1"/>
          </p:cNvSpPr>
          <p:nvPr>
            <p:ph type="body" sz="quarter" idx="28" hasCustomPrompt="1"/>
          </p:nvPr>
        </p:nvSpPr>
        <p:spPr>
          <a:xfrm>
            <a:off x="31131385" y="11857333"/>
            <a:ext cx="9600525" cy="569376"/>
          </a:xfrm>
          <a:prstGeom prst="rect">
            <a:avLst/>
          </a:prstGeom>
        </p:spPr>
        <p:txBody>
          <a:bodyPr wrap="square" lIns="228589" tIns="91440" rIns="228589" bIns="228589">
            <a:spAutoFit/>
          </a:bodyPr>
          <a:lstStyle>
            <a:lvl1pPr marL="0" indent="0">
              <a:buNone/>
              <a:defRPr sz="1600">
                <a:solidFill>
                  <a:schemeClr val="accent5">
                    <a:lumMod val="50000"/>
                  </a:schemeClr>
                </a:solidFill>
                <a:latin typeface="Century Gothic" panose="020B0502020202020204" pitchFamily="34" charset="0"/>
                <a:cs typeface="Times New Roman" pitchFamily="18" charset="0"/>
              </a:defRPr>
            </a:lvl1pPr>
            <a:lvl2pPr marL="1625170" indent="-625065">
              <a:defRPr sz="2736">
                <a:latin typeface="Trebuchet MS" pitchFamily="34" charset="0"/>
              </a:defRPr>
            </a:lvl2pPr>
            <a:lvl3pPr marL="2250238" indent="-625065">
              <a:defRPr sz="2736">
                <a:latin typeface="Trebuchet MS" pitchFamily="34" charset="0"/>
              </a:defRPr>
            </a:lvl3pPr>
            <a:lvl4pPr marL="2937810" indent="-687573">
              <a:defRPr sz="2736">
                <a:latin typeface="Trebuchet MS" pitchFamily="34" charset="0"/>
              </a:defRPr>
            </a:lvl4pPr>
            <a:lvl5pPr marL="3437865" indent="-500053">
              <a:defRPr sz="2736">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1131389" y="16218604"/>
            <a:ext cx="9603629" cy="369328"/>
          </a:xfrm>
          <a:prstGeom prst="rect">
            <a:avLst/>
          </a:prstGeom>
          <a:noFill/>
        </p:spPr>
        <p:txBody>
          <a:bodyPr wrap="square" lIns="91436" tIns="0" rIns="91436" bIns="91436" anchor="t" anchorCtr="0">
            <a:spAutoFit/>
          </a:bodyPr>
          <a:lstStyle>
            <a:lvl1pPr marL="0" indent="0" algn="l">
              <a:buNone/>
              <a:defRPr sz="1800" b="1" u="sng" baseline="0">
                <a:solidFill>
                  <a:srgbClr val="225EAC"/>
                </a:solidFill>
                <a:latin typeface="Century Gothic" panose="020B0502020202020204" pitchFamily="34" charset="0"/>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1131386" y="16720693"/>
            <a:ext cx="9608346" cy="569376"/>
          </a:xfrm>
          <a:prstGeom prst="rect">
            <a:avLst/>
          </a:prstGeom>
        </p:spPr>
        <p:txBody>
          <a:bodyPr wrap="square" lIns="228589" tIns="91440" rIns="228589" bIns="228589">
            <a:spAutoFit/>
          </a:bodyPr>
          <a:lstStyle>
            <a:lvl1pPr marL="0" indent="0">
              <a:buNone/>
              <a:defRPr sz="1600">
                <a:solidFill>
                  <a:schemeClr val="accent5">
                    <a:lumMod val="50000"/>
                  </a:schemeClr>
                </a:solidFill>
                <a:latin typeface="Century Gothic" panose="020B0502020202020204" pitchFamily="34" charset="0"/>
                <a:cs typeface="Times New Roman" pitchFamily="18" charset="0"/>
              </a:defRPr>
            </a:lvl1pPr>
            <a:lvl2pPr marL="1625170" indent="-625065">
              <a:defRPr sz="2736">
                <a:latin typeface="Trebuchet MS" pitchFamily="34" charset="0"/>
              </a:defRPr>
            </a:lvl2pPr>
            <a:lvl3pPr marL="2250238" indent="-625065">
              <a:defRPr sz="2736">
                <a:latin typeface="Trebuchet MS" pitchFamily="34" charset="0"/>
              </a:defRPr>
            </a:lvl3pPr>
            <a:lvl4pPr marL="2937810" indent="-687573">
              <a:defRPr sz="2736">
                <a:latin typeface="Trebuchet MS" pitchFamily="34" charset="0"/>
              </a:defRPr>
            </a:lvl4pPr>
            <a:lvl5pPr marL="3437865" indent="-500053">
              <a:defRPr sz="2736">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25523" y="8750315"/>
            <a:ext cx="9647166" cy="569376"/>
          </a:xfrm>
          <a:prstGeom prst="rect">
            <a:avLst/>
          </a:prstGeom>
        </p:spPr>
        <p:txBody>
          <a:bodyPr wrap="square" lIns="228589" tIns="91440" rIns="228589" bIns="228589">
            <a:spAutoFit/>
          </a:bodyPr>
          <a:lstStyle>
            <a:lvl1pPr marL="0" indent="0">
              <a:buNone/>
              <a:defRPr sz="1600">
                <a:solidFill>
                  <a:schemeClr val="accent5">
                    <a:lumMod val="50000"/>
                  </a:schemeClr>
                </a:solidFill>
                <a:latin typeface="Century Gothic" panose="020B0502020202020204" pitchFamily="34" charset="0"/>
                <a:cs typeface="Times New Roman" pitchFamily="18" charset="0"/>
              </a:defRPr>
            </a:lvl1pPr>
            <a:lvl2pPr marL="1625170" indent="-625065">
              <a:defRPr sz="2736">
                <a:latin typeface="Trebuchet MS" pitchFamily="34" charset="0"/>
              </a:defRPr>
            </a:lvl2pPr>
            <a:lvl3pPr marL="2250238" indent="-625065">
              <a:defRPr sz="2736">
                <a:latin typeface="Trebuchet MS" pitchFamily="34" charset="0"/>
              </a:defRPr>
            </a:lvl3pPr>
            <a:lvl4pPr marL="2937810" indent="-687573">
              <a:defRPr sz="2736">
                <a:latin typeface="Trebuchet MS" pitchFamily="34" charset="0"/>
              </a:defRPr>
            </a:lvl4pPr>
            <a:lvl5pPr marL="3437865" indent="-500053">
              <a:defRPr sz="2736">
                <a:latin typeface="Trebuchet MS" pitchFamily="34" charset="0"/>
              </a:defRPr>
            </a:lvl5pPr>
          </a:lstStyle>
          <a:p>
            <a:pPr lvl="0"/>
            <a:r>
              <a:rPr lang="en-US" dirty="0"/>
              <a:t>Type in or paste your text here</a:t>
            </a:r>
          </a:p>
        </p:txBody>
      </p:sp>
      <p:sp>
        <p:nvSpPr>
          <p:cNvPr id="2" name="Text Placeholder 76">
            <a:extLst>
              <a:ext uri="{FF2B5EF4-FFF2-40B4-BE49-F238E27FC236}">
                <a16:creationId xmlns:a16="http://schemas.microsoft.com/office/drawing/2014/main" id="{5B5DF9D9-71A5-876E-0618-FF428A84EFF7}"/>
              </a:ext>
            </a:extLst>
          </p:cNvPr>
          <p:cNvSpPr>
            <a:spLocks noGrp="1"/>
          </p:cNvSpPr>
          <p:nvPr>
            <p:ph type="body" sz="quarter" idx="150" hasCustomPrompt="1"/>
          </p:nvPr>
        </p:nvSpPr>
        <p:spPr>
          <a:xfrm>
            <a:off x="5388441" y="1987996"/>
            <a:ext cx="30493591" cy="461665"/>
          </a:xfrm>
          <a:prstGeom prst="rect">
            <a:avLst/>
          </a:prstGeom>
        </p:spPr>
        <p:txBody>
          <a:bodyPr wrap="square" tIns="91440" bIns="91440">
            <a:spAutoFit/>
          </a:bodyPr>
          <a:lstStyle>
            <a:lvl1pPr marL="0" indent="0" algn="ctr">
              <a:buFontTx/>
              <a:buNone/>
              <a:defRPr sz="1800">
                <a:solidFill>
                  <a:schemeClr val="bg1"/>
                </a:solidFill>
                <a:latin typeface="Century Gothic" panose="020B0502020202020204" pitchFamily="34" charset="0"/>
              </a:defRPr>
            </a:lvl1pPr>
            <a:lvl2pPr>
              <a:buFontTx/>
              <a:buNone/>
              <a:defRPr sz="7875"/>
            </a:lvl2pPr>
            <a:lvl3pPr>
              <a:buFontTx/>
              <a:buNone/>
              <a:defRPr sz="7875"/>
            </a:lvl3pPr>
            <a:lvl4pPr>
              <a:buFontTx/>
              <a:buNone/>
              <a:defRPr sz="7875"/>
            </a:lvl4pPr>
            <a:lvl5pPr>
              <a:buFontTx/>
              <a:buNone/>
              <a:defRPr sz="7875"/>
            </a:lvl5pPr>
          </a:lstStyle>
          <a:p>
            <a:pPr lvl="0"/>
            <a:r>
              <a:rPr lang="en-US" dirty="0"/>
              <a:t>Click here to add affiliations</a:t>
            </a:r>
          </a:p>
        </p:txBody>
      </p:sp>
      <p:sp>
        <p:nvSpPr>
          <p:cNvPr id="3" name="Text Placeholder 76">
            <a:extLst>
              <a:ext uri="{FF2B5EF4-FFF2-40B4-BE49-F238E27FC236}">
                <a16:creationId xmlns:a16="http://schemas.microsoft.com/office/drawing/2014/main" id="{5580B786-1310-9128-76BE-D2A9759A251A}"/>
              </a:ext>
            </a:extLst>
          </p:cNvPr>
          <p:cNvSpPr>
            <a:spLocks noGrp="1"/>
          </p:cNvSpPr>
          <p:nvPr>
            <p:ph type="body" sz="quarter" idx="151" hasCustomPrompt="1"/>
          </p:nvPr>
        </p:nvSpPr>
        <p:spPr>
          <a:xfrm>
            <a:off x="5388441" y="1363289"/>
            <a:ext cx="30493591" cy="430887"/>
          </a:xfrm>
          <a:prstGeom prst="rect">
            <a:avLst/>
          </a:prstGeom>
        </p:spPr>
        <p:txBody>
          <a:bodyPr wrap="square" tIns="0" bIns="0" anchor="t" anchorCtr="0">
            <a:spAutoFit/>
          </a:bodyPr>
          <a:lstStyle>
            <a:lvl1pPr marL="0" indent="0" algn="ctr">
              <a:buFontTx/>
              <a:buNone/>
              <a:defRPr sz="2800">
                <a:solidFill>
                  <a:schemeClr val="bg1"/>
                </a:solidFill>
                <a:latin typeface="Century Gothic" panose="020B0502020202020204" pitchFamily="34" charset="0"/>
              </a:defRPr>
            </a:lvl1pPr>
            <a:lvl2pPr>
              <a:buFontTx/>
              <a:buNone/>
              <a:defRPr sz="7875"/>
            </a:lvl2pPr>
            <a:lvl3pPr>
              <a:buFontTx/>
              <a:buNone/>
              <a:defRPr sz="7875"/>
            </a:lvl3pPr>
            <a:lvl4pPr>
              <a:buFontTx/>
              <a:buNone/>
              <a:defRPr sz="7875"/>
            </a:lvl4pPr>
            <a:lvl5pPr>
              <a:buFontTx/>
              <a:buNone/>
              <a:defRPr sz="7875"/>
            </a:lvl5pPr>
          </a:lstStyle>
          <a:p>
            <a:pPr lvl="0"/>
            <a:r>
              <a:rPr lang="en-US" dirty="0"/>
              <a:t>Click here to add authors</a:t>
            </a:r>
          </a:p>
        </p:txBody>
      </p:sp>
      <p:sp>
        <p:nvSpPr>
          <p:cNvPr id="5" name="Text Placeholder 76">
            <a:extLst>
              <a:ext uri="{FF2B5EF4-FFF2-40B4-BE49-F238E27FC236}">
                <a16:creationId xmlns:a16="http://schemas.microsoft.com/office/drawing/2014/main" id="{434FF5FF-22DC-E673-D118-183D3E6589B2}"/>
              </a:ext>
            </a:extLst>
          </p:cNvPr>
          <p:cNvSpPr>
            <a:spLocks noGrp="1"/>
          </p:cNvSpPr>
          <p:nvPr>
            <p:ph type="body" sz="quarter" idx="153" hasCustomPrompt="1"/>
          </p:nvPr>
        </p:nvSpPr>
        <p:spPr>
          <a:xfrm>
            <a:off x="5388441" y="486252"/>
            <a:ext cx="30493591" cy="677108"/>
          </a:xfrm>
          <a:prstGeom prst="rect">
            <a:avLst/>
          </a:prstGeom>
        </p:spPr>
        <p:txBody>
          <a:bodyPr wrap="square" tIns="0" bIns="0" anchor="t" anchorCtr="0">
            <a:spAutoFit/>
          </a:bodyPr>
          <a:lstStyle>
            <a:lvl1pPr marL="0" indent="0" algn="ctr">
              <a:buFontTx/>
              <a:buNone/>
              <a:defRPr sz="4400" b="1">
                <a:solidFill>
                  <a:schemeClr val="bg1"/>
                </a:solidFill>
                <a:latin typeface="Century Gothic" panose="020B0502020202020204" pitchFamily="34" charset="0"/>
              </a:defRPr>
            </a:lvl1pPr>
            <a:lvl2pPr>
              <a:buFontTx/>
              <a:buNone/>
              <a:defRPr sz="7875"/>
            </a:lvl2pPr>
            <a:lvl3pPr>
              <a:buFontTx/>
              <a:buNone/>
              <a:defRPr sz="7875"/>
            </a:lvl3pPr>
            <a:lvl4pPr>
              <a:buFontTx/>
              <a:buNone/>
              <a:defRPr sz="7875"/>
            </a:lvl4pPr>
            <a:lvl5pPr>
              <a:buFontTx/>
              <a:buNone/>
              <a:defRPr sz="7875"/>
            </a:lvl5pPr>
          </a:lstStyle>
          <a:p>
            <a:pPr lvl="0"/>
            <a:r>
              <a:rPr lang="en-US" dirty="0"/>
              <a:t>Click here to add title</a:t>
            </a:r>
          </a:p>
        </p:txBody>
      </p:sp>
    </p:spTree>
    <p:extLst>
      <p:ext uri="{BB962C8B-B14F-4D97-AF65-F5344CB8AC3E}">
        <p14:creationId xmlns:p14="http://schemas.microsoft.com/office/powerpoint/2010/main" val="1466828841"/>
      </p:ext>
    </p:extLst>
  </p:cSld>
  <p:clrMapOvr>
    <a:masterClrMapping/>
  </p:clrMapOvr>
  <p:extLst>
    <p:ext uri="{DCECCB84-F9BA-43D5-87BE-67443E8EF086}">
      <p15:sldGuideLst xmlns:p15="http://schemas.microsoft.com/office/powerpoint/2012/main">
        <p15:guide id="1" orient="horz" pos="2030" userDrawn="1">
          <p15:clr>
            <a:srgbClr val="FBAE40"/>
          </p15:clr>
        </p15:guide>
        <p15:guide id="2" pos="270" userDrawn="1">
          <p15:clr>
            <a:srgbClr val="FBAE40"/>
          </p15:clr>
        </p15:guide>
        <p15:guide id="6" pos="25650" userDrawn="1">
          <p15:clr>
            <a:srgbClr val="FBAE40"/>
          </p15:clr>
        </p15:guide>
        <p15:guide id="7" pos="19598" userDrawn="1">
          <p15:clr>
            <a:srgbClr val="FBAE40"/>
          </p15:clr>
        </p15:guide>
        <p15:guide id="8" pos="19193" userDrawn="1">
          <p15:clr>
            <a:srgbClr val="FBAE40"/>
          </p15:clr>
        </p15:guide>
        <p15:guide id="11" pos="6345" userDrawn="1">
          <p15:clr>
            <a:srgbClr val="FBAE40"/>
          </p15:clr>
        </p15:guide>
        <p15:guide id="12" pos="6750" userDrawn="1">
          <p15:clr>
            <a:srgbClr val="FBAE40"/>
          </p15:clr>
        </p15:guide>
        <p15:guide id="13" orient="horz" pos="11536"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column layou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36379" y="3721681"/>
            <a:ext cx="13039831" cy="600153"/>
          </a:xfrm>
          <a:prstGeom prst="rect">
            <a:avLst/>
          </a:prstGeom>
        </p:spPr>
        <p:txBody>
          <a:bodyPr wrap="square" lIns="228589" tIns="91440" rIns="228589" bIns="228589">
            <a:spAutoFit/>
          </a:bodyPr>
          <a:lstStyle>
            <a:lvl1pPr marL="0" indent="0">
              <a:buNone/>
              <a:defRPr sz="1800">
                <a:solidFill>
                  <a:schemeClr val="accent5">
                    <a:lumMod val="50000"/>
                  </a:schemeClr>
                </a:solidFill>
                <a:latin typeface="Century Gothic" panose="020B0502020202020204" pitchFamily="34" charset="0"/>
                <a:cs typeface="Times New Roman" pitchFamily="18" charset="0"/>
              </a:defRPr>
            </a:lvl1pPr>
            <a:lvl2pPr marL="1625170" indent="-625065">
              <a:defRPr sz="2736">
                <a:latin typeface="Trebuchet MS" pitchFamily="34" charset="0"/>
              </a:defRPr>
            </a:lvl2pPr>
            <a:lvl3pPr marL="2250238" indent="-625065">
              <a:defRPr sz="2736">
                <a:latin typeface="Trebuchet MS" pitchFamily="34" charset="0"/>
              </a:defRPr>
            </a:lvl3pPr>
            <a:lvl4pPr marL="2937810" indent="-687573">
              <a:defRPr sz="2736">
                <a:latin typeface="Trebuchet MS" pitchFamily="34" charset="0"/>
              </a:defRPr>
            </a:lvl4pPr>
            <a:lvl5pPr marL="3437865" indent="-500053">
              <a:defRPr sz="2736">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39886" y="3219353"/>
            <a:ext cx="13035081" cy="400105"/>
          </a:xfrm>
          <a:prstGeom prst="rect">
            <a:avLst/>
          </a:prstGeom>
          <a:noFill/>
        </p:spPr>
        <p:txBody>
          <a:bodyPr wrap="square" lIns="91436" tIns="0" rIns="91436" bIns="91436" anchor="t" anchorCtr="0">
            <a:spAutoFit/>
          </a:bodyPr>
          <a:lstStyle>
            <a:lvl1pPr marL="0" indent="0" algn="l">
              <a:buNone/>
              <a:defRPr sz="2000" b="1" u="sng" baseline="0">
                <a:solidFill>
                  <a:srgbClr val="225EAC"/>
                </a:solidFill>
                <a:latin typeface="Century Gothic" panose="020B0502020202020204" pitchFamily="34" charset="0"/>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28626" y="8290633"/>
            <a:ext cx="13066029" cy="400105"/>
          </a:xfrm>
          <a:prstGeom prst="rect">
            <a:avLst/>
          </a:prstGeom>
          <a:noFill/>
        </p:spPr>
        <p:txBody>
          <a:bodyPr wrap="square" lIns="91436" tIns="0" rIns="91436" bIns="91436" anchor="t" anchorCtr="0">
            <a:spAutoFit/>
          </a:bodyPr>
          <a:lstStyle>
            <a:lvl1pPr marL="0" indent="0" algn="l">
              <a:buNone/>
              <a:defRPr sz="2000" b="1" u="sng" baseline="0">
                <a:solidFill>
                  <a:srgbClr val="225EAC"/>
                </a:solidFill>
                <a:latin typeface="Century Gothic" panose="020B0502020202020204" pitchFamily="34" charset="0"/>
              </a:defRPr>
            </a:lvl1pPr>
          </a:lstStyle>
          <a:p>
            <a:pPr lvl="0"/>
            <a:r>
              <a:rPr lang="en-US" dirty="0"/>
              <a:t>(click to edit)  OBJECTIVES</a:t>
            </a:r>
          </a:p>
        </p:txBody>
      </p:sp>
      <p:sp>
        <p:nvSpPr>
          <p:cNvPr id="21" name="Text Placeholder 3"/>
          <p:cNvSpPr>
            <a:spLocks noGrp="1"/>
          </p:cNvSpPr>
          <p:nvPr>
            <p:ph type="body" sz="quarter" idx="21" hasCustomPrompt="1"/>
          </p:nvPr>
        </p:nvSpPr>
        <p:spPr>
          <a:xfrm>
            <a:off x="14180344" y="3720781"/>
            <a:ext cx="12823033" cy="600153"/>
          </a:xfrm>
          <a:prstGeom prst="rect">
            <a:avLst/>
          </a:prstGeom>
        </p:spPr>
        <p:txBody>
          <a:bodyPr wrap="square" lIns="228589" tIns="91440" rIns="228589" bIns="228589">
            <a:spAutoFit/>
          </a:bodyPr>
          <a:lstStyle>
            <a:lvl1pPr marL="0" indent="0">
              <a:buNone/>
              <a:defRPr sz="1800">
                <a:solidFill>
                  <a:schemeClr val="accent5">
                    <a:lumMod val="50000"/>
                  </a:schemeClr>
                </a:solidFill>
                <a:latin typeface="Century Gothic" panose="020B0502020202020204" pitchFamily="34" charset="0"/>
                <a:cs typeface="Times New Roman" pitchFamily="18" charset="0"/>
              </a:defRPr>
            </a:lvl1pPr>
            <a:lvl2pPr marL="1625170" indent="-625065">
              <a:defRPr sz="2736">
                <a:latin typeface="Trebuchet MS" pitchFamily="34" charset="0"/>
              </a:defRPr>
            </a:lvl2pPr>
            <a:lvl3pPr marL="2250238" indent="-625065">
              <a:defRPr sz="2736">
                <a:latin typeface="Trebuchet MS" pitchFamily="34" charset="0"/>
              </a:defRPr>
            </a:lvl3pPr>
            <a:lvl4pPr marL="2937810" indent="-687573">
              <a:defRPr sz="2736">
                <a:latin typeface="Trebuchet MS" pitchFamily="34" charset="0"/>
              </a:defRPr>
            </a:lvl4pPr>
            <a:lvl5pPr marL="3437865" indent="-500053">
              <a:defRPr sz="2736">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4172527" y="3222627"/>
            <a:ext cx="12823029" cy="400105"/>
          </a:xfrm>
          <a:prstGeom prst="rect">
            <a:avLst/>
          </a:prstGeom>
          <a:noFill/>
        </p:spPr>
        <p:txBody>
          <a:bodyPr wrap="square" lIns="91436" tIns="0" rIns="91436" bIns="91436" anchor="t" anchorCtr="0">
            <a:spAutoFit/>
          </a:bodyPr>
          <a:lstStyle>
            <a:lvl1pPr marL="0" indent="0" algn="l">
              <a:buNone/>
              <a:defRPr sz="2000" b="1" u="sng" baseline="0">
                <a:solidFill>
                  <a:srgbClr val="225EAC"/>
                </a:solidFill>
                <a:latin typeface="Century Gothic" panose="020B0502020202020204" pitchFamily="34" charset="0"/>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4174420" y="10622434"/>
            <a:ext cx="12820365" cy="600153"/>
          </a:xfrm>
          <a:prstGeom prst="rect">
            <a:avLst/>
          </a:prstGeom>
        </p:spPr>
        <p:txBody>
          <a:bodyPr wrap="square" lIns="228589" tIns="91440" rIns="228589" bIns="228589">
            <a:spAutoFit/>
          </a:bodyPr>
          <a:lstStyle>
            <a:lvl1pPr marL="0" indent="0">
              <a:buNone/>
              <a:defRPr sz="1800">
                <a:solidFill>
                  <a:schemeClr val="accent5">
                    <a:lumMod val="50000"/>
                  </a:schemeClr>
                </a:solidFill>
                <a:latin typeface="Century Gothic" panose="020B0502020202020204" pitchFamily="34" charset="0"/>
                <a:cs typeface="Times New Roman" pitchFamily="18" charset="0"/>
              </a:defRPr>
            </a:lvl1pPr>
            <a:lvl2pPr marL="1625170" indent="-625065">
              <a:defRPr sz="2736">
                <a:latin typeface="Trebuchet MS" pitchFamily="34" charset="0"/>
              </a:defRPr>
            </a:lvl2pPr>
            <a:lvl3pPr marL="2250238" indent="-625065">
              <a:defRPr sz="2736">
                <a:latin typeface="Trebuchet MS" pitchFamily="34" charset="0"/>
              </a:defRPr>
            </a:lvl3pPr>
            <a:lvl4pPr marL="2937810" indent="-687573">
              <a:defRPr sz="2736">
                <a:latin typeface="Trebuchet MS" pitchFamily="34" charset="0"/>
              </a:defRPr>
            </a:lvl4pPr>
            <a:lvl5pPr marL="3437865" indent="-500053">
              <a:defRPr sz="2736">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4172529" y="10153554"/>
            <a:ext cx="12830849" cy="400105"/>
          </a:xfrm>
          <a:prstGeom prst="rect">
            <a:avLst/>
          </a:prstGeom>
          <a:noFill/>
        </p:spPr>
        <p:txBody>
          <a:bodyPr wrap="square" lIns="91436" tIns="0" rIns="91436" bIns="91436" anchor="t" anchorCtr="0">
            <a:spAutoFit/>
          </a:bodyPr>
          <a:lstStyle>
            <a:lvl1pPr marL="0" indent="0" algn="l">
              <a:buNone/>
              <a:defRPr sz="2000" b="1" u="sng" baseline="0">
                <a:solidFill>
                  <a:srgbClr val="225EAC"/>
                </a:solidFill>
                <a:latin typeface="Century Gothic" panose="020B0502020202020204" pitchFamily="34" charset="0"/>
              </a:defRPr>
            </a:lvl1pPr>
          </a:lstStyle>
          <a:p>
            <a:pPr lvl="0"/>
            <a:r>
              <a:rPr lang="en-US" dirty="0"/>
              <a:t>(click to edit)  RESULTS</a:t>
            </a:r>
          </a:p>
        </p:txBody>
      </p:sp>
      <p:sp>
        <p:nvSpPr>
          <p:cNvPr id="25" name="Text Placeholder 5"/>
          <p:cNvSpPr>
            <a:spLocks noGrp="1"/>
          </p:cNvSpPr>
          <p:nvPr>
            <p:ph type="body" sz="quarter" idx="25" hasCustomPrompt="1"/>
          </p:nvPr>
        </p:nvSpPr>
        <p:spPr>
          <a:xfrm>
            <a:off x="27643485" y="3222628"/>
            <a:ext cx="13091529" cy="400105"/>
          </a:xfrm>
          <a:prstGeom prst="rect">
            <a:avLst/>
          </a:prstGeom>
          <a:noFill/>
        </p:spPr>
        <p:txBody>
          <a:bodyPr wrap="square" lIns="91436" tIns="0" rIns="91436" bIns="91436" anchor="t" anchorCtr="0">
            <a:spAutoFit/>
          </a:bodyPr>
          <a:lstStyle>
            <a:lvl1pPr marL="0" indent="0" algn="l">
              <a:buNone/>
              <a:defRPr sz="2000" b="1" u="sng" baseline="0">
                <a:solidFill>
                  <a:srgbClr val="225EAC"/>
                </a:solidFill>
                <a:latin typeface="Century Gothic" panose="020B0502020202020204" pitchFamily="34" charset="0"/>
              </a:defRPr>
            </a:lvl1pPr>
          </a:lstStyle>
          <a:p>
            <a:pPr lvl="0"/>
            <a:r>
              <a:rPr lang="en-US" dirty="0"/>
              <a:t>(click to edit)  CONCLUSIONS</a:t>
            </a:r>
          </a:p>
        </p:txBody>
      </p:sp>
      <p:sp>
        <p:nvSpPr>
          <p:cNvPr id="26" name="Text Placeholder 3"/>
          <p:cNvSpPr>
            <a:spLocks noGrp="1"/>
          </p:cNvSpPr>
          <p:nvPr>
            <p:ph type="body" sz="quarter" idx="26" hasCustomPrompt="1"/>
          </p:nvPr>
        </p:nvSpPr>
        <p:spPr>
          <a:xfrm>
            <a:off x="27632846" y="3698533"/>
            <a:ext cx="13102171" cy="600153"/>
          </a:xfrm>
          <a:prstGeom prst="rect">
            <a:avLst/>
          </a:prstGeom>
        </p:spPr>
        <p:txBody>
          <a:bodyPr wrap="square" lIns="228589" tIns="91440" rIns="228589" bIns="228589">
            <a:spAutoFit/>
          </a:bodyPr>
          <a:lstStyle>
            <a:lvl1pPr marL="0" indent="0">
              <a:buNone/>
              <a:defRPr sz="1800">
                <a:solidFill>
                  <a:schemeClr val="accent5">
                    <a:lumMod val="50000"/>
                  </a:schemeClr>
                </a:solidFill>
                <a:latin typeface="Century Gothic" panose="020B0502020202020204" pitchFamily="34" charset="0"/>
                <a:cs typeface="Times New Roman" pitchFamily="18" charset="0"/>
              </a:defRPr>
            </a:lvl1pPr>
            <a:lvl2pPr marL="1625170" indent="-625065">
              <a:defRPr sz="2736">
                <a:latin typeface="Trebuchet MS" pitchFamily="34" charset="0"/>
              </a:defRPr>
            </a:lvl2pPr>
            <a:lvl3pPr marL="2250238" indent="-625065">
              <a:defRPr sz="2736">
                <a:latin typeface="Trebuchet MS" pitchFamily="34" charset="0"/>
              </a:defRPr>
            </a:lvl3pPr>
            <a:lvl4pPr marL="2937810" indent="-687573">
              <a:defRPr sz="2736">
                <a:latin typeface="Trebuchet MS" pitchFamily="34" charset="0"/>
              </a:defRPr>
            </a:lvl4pPr>
            <a:lvl5pPr marL="3437865" indent="-500053">
              <a:defRPr sz="2736">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7659127" y="11488067"/>
            <a:ext cx="13080884" cy="400105"/>
          </a:xfrm>
          <a:prstGeom prst="rect">
            <a:avLst/>
          </a:prstGeom>
          <a:noFill/>
        </p:spPr>
        <p:txBody>
          <a:bodyPr wrap="square" lIns="91436" tIns="0" rIns="91436" bIns="91436" anchor="t" anchorCtr="0">
            <a:spAutoFit/>
          </a:bodyPr>
          <a:lstStyle>
            <a:lvl1pPr marL="0" indent="0" algn="l">
              <a:buNone/>
              <a:defRPr sz="2000" b="1" u="sng" baseline="0">
                <a:solidFill>
                  <a:srgbClr val="225EAC"/>
                </a:solidFill>
                <a:latin typeface="Century Gothic" panose="020B0502020202020204" pitchFamily="34" charset="0"/>
              </a:defRPr>
            </a:lvl1pPr>
          </a:lstStyle>
          <a:p>
            <a:pPr lvl="0"/>
            <a:r>
              <a:rPr lang="en-US" dirty="0"/>
              <a:t>(click to edit)  REFERENCES</a:t>
            </a:r>
          </a:p>
        </p:txBody>
      </p:sp>
      <p:sp>
        <p:nvSpPr>
          <p:cNvPr id="28" name="Text Placeholder 3"/>
          <p:cNvSpPr>
            <a:spLocks noGrp="1"/>
          </p:cNvSpPr>
          <p:nvPr>
            <p:ph type="body" sz="quarter" idx="28" hasCustomPrompt="1"/>
          </p:nvPr>
        </p:nvSpPr>
        <p:spPr>
          <a:xfrm>
            <a:off x="27658851" y="11971634"/>
            <a:ext cx="13070236" cy="600153"/>
          </a:xfrm>
          <a:prstGeom prst="rect">
            <a:avLst/>
          </a:prstGeom>
        </p:spPr>
        <p:txBody>
          <a:bodyPr wrap="square" lIns="228589" tIns="91440" rIns="228589" bIns="228589">
            <a:spAutoFit/>
          </a:bodyPr>
          <a:lstStyle>
            <a:lvl1pPr marL="0" indent="0">
              <a:buNone/>
              <a:defRPr sz="1800">
                <a:solidFill>
                  <a:schemeClr val="accent5">
                    <a:lumMod val="50000"/>
                  </a:schemeClr>
                </a:solidFill>
                <a:latin typeface="Century Gothic" panose="020B0502020202020204" pitchFamily="34" charset="0"/>
                <a:cs typeface="Times New Roman" pitchFamily="18" charset="0"/>
              </a:defRPr>
            </a:lvl1pPr>
            <a:lvl2pPr marL="1625170" indent="-625065">
              <a:defRPr sz="2736">
                <a:latin typeface="Trebuchet MS" pitchFamily="34" charset="0"/>
              </a:defRPr>
            </a:lvl2pPr>
            <a:lvl3pPr marL="2250238" indent="-625065">
              <a:defRPr sz="2736">
                <a:latin typeface="Trebuchet MS" pitchFamily="34" charset="0"/>
              </a:defRPr>
            </a:lvl3pPr>
            <a:lvl4pPr marL="2937810" indent="-687573">
              <a:defRPr sz="2736">
                <a:latin typeface="Trebuchet MS" pitchFamily="34" charset="0"/>
              </a:defRPr>
            </a:lvl4pPr>
            <a:lvl5pPr marL="3437865" indent="-500053">
              <a:defRPr sz="2736">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7660556" y="16370303"/>
            <a:ext cx="13074460" cy="400105"/>
          </a:xfrm>
          <a:prstGeom prst="rect">
            <a:avLst/>
          </a:prstGeom>
          <a:noFill/>
        </p:spPr>
        <p:txBody>
          <a:bodyPr wrap="square" lIns="91436" tIns="0" rIns="91436" bIns="91436" anchor="t" anchorCtr="0">
            <a:spAutoFit/>
          </a:bodyPr>
          <a:lstStyle>
            <a:lvl1pPr marL="0" indent="0" algn="l">
              <a:buNone/>
              <a:defRPr sz="2000" b="1" u="sng" baseline="0">
                <a:solidFill>
                  <a:srgbClr val="225EAC"/>
                </a:solidFill>
                <a:latin typeface="Century Gothic" panose="020B0502020202020204" pitchFamily="34" charset="0"/>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7658851" y="16872393"/>
            <a:ext cx="13080884" cy="600153"/>
          </a:xfrm>
          <a:prstGeom prst="rect">
            <a:avLst/>
          </a:prstGeom>
        </p:spPr>
        <p:txBody>
          <a:bodyPr wrap="square" lIns="228589" tIns="91440" rIns="228589" bIns="228589">
            <a:spAutoFit/>
          </a:bodyPr>
          <a:lstStyle>
            <a:lvl1pPr marL="0" indent="0">
              <a:buNone/>
              <a:defRPr sz="1800">
                <a:solidFill>
                  <a:schemeClr val="accent5">
                    <a:lumMod val="50000"/>
                  </a:schemeClr>
                </a:solidFill>
                <a:latin typeface="Century Gothic" panose="020B0502020202020204" pitchFamily="34" charset="0"/>
                <a:cs typeface="Times New Roman" pitchFamily="18" charset="0"/>
              </a:defRPr>
            </a:lvl1pPr>
            <a:lvl2pPr marL="1625170" indent="-625065">
              <a:defRPr sz="2736">
                <a:latin typeface="Trebuchet MS" pitchFamily="34" charset="0"/>
              </a:defRPr>
            </a:lvl2pPr>
            <a:lvl3pPr marL="2250238" indent="-625065">
              <a:defRPr sz="2736">
                <a:latin typeface="Trebuchet MS" pitchFamily="34" charset="0"/>
              </a:defRPr>
            </a:lvl3pPr>
            <a:lvl4pPr marL="2937810" indent="-687573">
              <a:defRPr sz="2736">
                <a:latin typeface="Trebuchet MS" pitchFamily="34" charset="0"/>
              </a:defRPr>
            </a:lvl4pPr>
            <a:lvl5pPr marL="3437865" indent="-500053">
              <a:defRPr sz="2736">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25522" y="8750315"/>
            <a:ext cx="13070235" cy="600153"/>
          </a:xfrm>
          <a:prstGeom prst="rect">
            <a:avLst/>
          </a:prstGeom>
        </p:spPr>
        <p:txBody>
          <a:bodyPr wrap="square" lIns="228589" tIns="91440" rIns="228589" bIns="228589">
            <a:spAutoFit/>
          </a:bodyPr>
          <a:lstStyle>
            <a:lvl1pPr marL="0" indent="0">
              <a:buNone/>
              <a:defRPr sz="1800">
                <a:solidFill>
                  <a:schemeClr val="accent5">
                    <a:lumMod val="50000"/>
                  </a:schemeClr>
                </a:solidFill>
                <a:latin typeface="Century Gothic" panose="020B0502020202020204" pitchFamily="34" charset="0"/>
                <a:cs typeface="Times New Roman" pitchFamily="18" charset="0"/>
              </a:defRPr>
            </a:lvl1pPr>
            <a:lvl2pPr marL="1625170" indent="-625065">
              <a:defRPr sz="2736">
                <a:latin typeface="Trebuchet MS" pitchFamily="34" charset="0"/>
              </a:defRPr>
            </a:lvl2pPr>
            <a:lvl3pPr marL="2250238" indent="-625065">
              <a:defRPr sz="2736">
                <a:latin typeface="Trebuchet MS" pitchFamily="34" charset="0"/>
              </a:defRPr>
            </a:lvl3pPr>
            <a:lvl4pPr marL="2937810" indent="-687573">
              <a:defRPr sz="2736">
                <a:latin typeface="Trebuchet MS" pitchFamily="34" charset="0"/>
              </a:defRPr>
            </a:lvl4pPr>
            <a:lvl5pPr marL="3437865" indent="-500053">
              <a:defRPr sz="2736">
                <a:latin typeface="Trebuchet MS" pitchFamily="34" charset="0"/>
              </a:defRPr>
            </a:lvl5pPr>
          </a:lstStyle>
          <a:p>
            <a:pPr lvl="0"/>
            <a:r>
              <a:rPr lang="en-US" dirty="0"/>
              <a:t>Type in or paste your text here</a:t>
            </a:r>
          </a:p>
        </p:txBody>
      </p:sp>
      <p:sp>
        <p:nvSpPr>
          <p:cNvPr id="2" name="Text Placeholder 76">
            <a:extLst>
              <a:ext uri="{FF2B5EF4-FFF2-40B4-BE49-F238E27FC236}">
                <a16:creationId xmlns:a16="http://schemas.microsoft.com/office/drawing/2014/main" id="{D5AFA684-08D9-D37F-7265-020E02645D9A}"/>
              </a:ext>
            </a:extLst>
          </p:cNvPr>
          <p:cNvSpPr>
            <a:spLocks noGrp="1"/>
          </p:cNvSpPr>
          <p:nvPr>
            <p:ph type="body" sz="quarter" idx="150" hasCustomPrompt="1"/>
          </p:nvPr>
        </p:nvSpPr>
        <p:spPr>
          <a:xfrm>
            <a:off x="5388441" y="1987996"/>
            <a:ext cx="30493591" cy="400110"/>
          </a:xfrm>
          <a:prstGeom prst="rect">
            <a:avLst/>
          </a:prstGeom>
        </p:spPr>
        <p:txBody>
          <a:bodyPr wrap="square" tIns="91440" bIns="0">
            <a:spAutoFit/>
          </a:bodyPr>
          <a:lstStyle>
            <a:lvl1pPr marL="0" indent="0" algn="ctr">
              <a:buFontTx/>
              <a:buNone/>
              <a:defRPr sz="2000">
                <a:solidFill>
                  <a:schemeClr val="bg1"/>
                </a:solidFill>
                <a:latin typeface="Century Gothic" panose="020B0502020202020204" pitchFamily="34" charset="0"/>
              </a:defRPr>
            </a:lvl1pPr>
            <a:lvl2pPr>
              <a:buFontTx/>
              <a:buNone/>
              <a:defRPr sz="7875"/>
            </a:lvl2pPr>
            <a:lvl3pPr>
              <a:buFontTx/>
              <a:buNone/>
              <a:defRPr sz="7875"/>
            </a:lvl3pPr>
            <a:lvl4pPr>
              <a:buFontTx/>
              <a:buNone/>
              <a:defRPr sz="7875"/>
            </a:lvl4pPr>
            <a:lvl5pPr>
              <a:buFontTx/>
              <a:buNone/>
              <a:defRPr sz="7875"/>
            </a:lvl5pPr>
          </a:lstStyle>
          <a:p>
            <a:pPr lvl="0"/>
            <a:r>
              <a:rPr lang="en-US" dirty="0"/>
              <a:t>Click here to add affiliations</a:t>
            </a:r>
          </a:p>
        </p:txBody>
      </p:sp>
      <p:sp>
        <p:nvSpPr>
          <p:cNvPr id="3" name="Text Placeholder 76">
            <a:extLst>
              <a:ext uri="{FF2B5EF4-FFF2-40B4-BE49-F238E27FC236}">
                <a16:creationId xmlns:a16="http://schemas.microsoft.com/office/drawing/2014/main" id="{7BC6F702-EB81-8AA9-554C-83822CCA5AAA}"/>
              </a:ext>
            </a:extLst>
          </p:cNvPr>
          <p:cNvSpPr>
            <a:spLocks noGrp="1"/>
          </p:cNvSpPr>
          <p:nvPr>
            <p:ph type="body" sz="quarter" idx="151" hasCustomPrompt="1"/>
          </p:nvPr>
        </p:nvSpPr>
        <p:spPr>
          <a:xfrm>
            <a:off x="5388441" y="1363289"/>
            <a:ext cx="30493591" cy="493712"/>
          </a:xfrm>
          <a:prstGeom prst="rect">
            <a:avLst/>
          </a:prstGeom>
        </p:spPr>
        <p:txBody>
          <a:bodyPr wrap="square" tIns="0" bIns="0" anchor="t" anchorCtr="0">
            <a:spAutoFit/>
          </a:bodyPr>
          <a:lstStyle>
            <a:lvl1pPr marL="0" indent="0" algn="ctr">
              <a:buFontTx/>
              <a:buNone/>
              <a:defRPr sz="3200">
                <a:solidFill>
                  <a:schemeClr val="bg1"/>
                </a:solidFill>
                <a:latin typeface="Century Gothic" panose="020B0502020202020204" pitchFamily="34" charset="0"/>
              </a:defRPr>
            </a:lvl1pPr>
            <a:lvl2pPr>
              <a:buFontTx/>
              <a:buNone/>
              <a:defRPr sz="7875"/>
            </a:lvl2pPr>
            <a:lvl3pPr>
              <a:buFontTx/>
              <a:buNone/>
              <a:defRPr sz="7875"/>
            </a:lvl3pPr>
            <a:lvl4pPr>
              <a:buFontTx/>
              <a:buNone/>
              <a:defRPr sz="7875"/>
            </a:lvl4pPr>
            <a:lvl5pPr>
              <a:buFontTx/>
              <a:buNone/>
              <a:defRPr sz="7875"/>
            </a:lvl5pPr>
          </a:lstStyle>
          <a:p>
            <a:pPr lvl="0"/>
            <a:r>
              <a:rPr lang="en-US" dirty="0"/>
              <a:t>Click here to add authors</a:t>
            </a:r>
          </a:p>
        </p:txBody>
      </p:sp>
      <p:sp>
        <p:nvSpPr>
          <p:cNvPr id="5" name="Text Placeholder 76">
            <a:extLst>
              <a:ext uri="{FF2B5EF4-FFF2-40B4-BE49-F238E27FC236}">
                <a16:creationId xmlns:a16="http://schemas.microsoft.com/office/drawing/2014/main" id="{72EAC4A1-59AB-2593-BCD6-856FC83B72CC}"/>
              </a:ext>
            </a:extLst>
          </p:cNvPr>
          <p:cNvSpPr>
            <a:spLocks noGrp="1"/>
          </p:cNvSpPr>
          <p:nvPr>
            <p:ph type="body" sz="quarter" idx="153" hasCustomPrompt="1"/>
          </p:nvPr>
        </p:nvSpPr>
        <p:spPr>
          <a:xfrm>
            <a:off x="5388441" y="486252"/>
            <a:ext cx="30493591" cy="738664"/>
          </a:xfrm>
          <a:prstGeom prst="rect">
            <a:avLst/>
          </a:prstGeom>
        </p:spPr>
        <p:txBody>
          <a:bodyPr wrap="square" tIns="0" bIns="0" anchor="t" anchorCtr="0">
            <a:spAutoFit/>
          </a:bodyPr>
          <a:lstStyle>
            <a:lvl1pPr marL="0" indent="0" algn="ctr">
              <a:buFontTx/>
              <a:buNone/>
              <a:defRPr sz="4800" b="1">
                <a:solidFill>
                  <a:schemeClr val="bg1"/>
                </a:solidFill>
                <a:latin typeface="Century Gothic" panose="020B0502020202020204" pitchFamily="34" charset="0"/>
              </a:defRPr>
            </a:lvl1pPr>
            <a:lvl2pPr>
              <a:buFontTx/>
              <a:buNone/>
              <a:defRPr sz="7875"/>
            </a:lvl2pPr>
            <a:lvl3pPr>
              <a:buFontTx/>
              <a:buNone/>
              <a:defRPr sz="7875"/>
            </a:lvl3pPr>
            <a:lvl4pPr>
              <a:buFontTx/>
              <a:buNone/>
              <a:defRPr sz="7875"/>
            </a:lvl4pPr>
            <a:lvl5pPr>
              <a:buFontTx/>
              <a:buNone/>
              <a:defRPr sz="7875"/>
            </a:lvl5pPr>
          </a:lstStyle>
          <a:p>
            <a:pPr lvl="0"/>
            <a:r>
              <a:rPr lang="en-US" dirty="0"/>
              <a:t>Click here to add title</a:t>
            </a:r>
          </a:p>
        </p:txBody>
      </p:sp>
    </p:spTree>
    <p:extLst>
      <p:ext uri="{BB962C8B-B14F-4D97-AF65-F5344CB8AC3E}">
        <p14:creationId xmlns:p14="http://schemas.microsoft.com/office/powerpoint/2010/main" val="2800888372"/>
      </p:ext>
    </p:extLst>
  </p:cSld>
  <p:clrMapOvr>
    <a:masterClrMapping/>
  </p:clrMapOvr>
  <p:extLst>
    <p:ext uri="{DCECCB84-F9BA-43D5-87BE-67443E8EF086}">
      <p15:sldGuideLst xmlns:p15="http://schemas.microsoft.com/office/powerpoint/2012/main">
        <p15:guide id="1" orient="horz" pos="2030" userDrawn="1">
          <p15:clr>
            <a:srgbClr val="FBAE40"/>
          </p15:clr>
        </p15:guide>
        <p15:guide id="2" pos="270" userDrawn="1">
          <p15:clr>
            <a:srgbClr val="FBAE40"/>
          </p15:clr>
        </p15:guide>
        <p15:guide id="6" pos="25650" userDrawn="1">
          <p15:clr>
            <a:srgbClr val="FBAE40"/>
          </p15:clr>
        </p15:guide>
        <p15:guide id="7" pos="17415" userDrawn="1">
          <p15:clr>
            <a:srgbClr val="FBAE40"/>
          </p15:clr>
        </p15:guide>
        <p15:guide id="8" pos="17010" userDrawn="1">
          <p15:clr>
            <a:srgbClr val="FBAE40"/>
          </p15:clr>
        </p15:guide>
        <p15:guide id="11" pos="8528" userDrawn="1">
          <p15:clr>
            <a:srgbClr val="FBAE40"/>
          </p15:clr>
        </p15:guide>
        <p15:guide id="12" pos="8933" userDrawn="1">
          <p15:clr>
            <a:srgbClr val="FBAE40"/>
          </p15:clr>
        </p15:guide>
        <p15:guide id="13" orient="horz" pos="1153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inimal">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36379" y="3721681"/>
            <a:ext cx="13039831" cy="600153"/>
          </a:xfrm>
          <a:prstGeom prst="rect">
            <a:avLst/>
          </a:prstGeom>
        </p:spPr>
        <p:txBody>
          <a:bodyPr wrap="square" lIns="228589" tIns="91440" rIns="228589" bIns="228589">
            <a:spAutoFit/>
          </a:bodyPr>
          <a:lstStyle>
            <a:lvl1pPr marL="0" indent="0">
              <a:buNone/>
              <a:defRPr sz="1800">
                <a:solidFill>
                  <a:schemeClr val="accent5">
                    <a:lumMod val="50000"/>
                  </a:schemeClr>
                </a:solidFill>
                <a:latin typeface="Century Gothic" panose="020B0502020202020204" pitchFamily="34" charset="0"/>
                <a:cs typeface="Times New Roman" pitchFamily="18" charset="0"/>
              </a:defRPr>
            </a:lvl1pPr>
            <a:lvl2pPr marL="1625170" indent="-625065">
              <a:defRPr sz="2736">
                <a:latin typeface="Trebuchet MS" pitchFamily="34" charset="0"/>
              </a:defRPr>
            </a:lvl2pPr>
            <a:lvl3pPr marL="2250238" indent="-625065">
              <a:defRPr sz="2736">
                <a:latin typeface="Trebuchet MS" pitchFamily="34" charset="0"/>
              </a:defRPr>
            </a:lvl3pPr>
            <a:lvl4pPr marL="2937810" indent="-687573">
              <a:defRPr sz="2736">
                <a:latin typeface="Trebuchet MS" pitchFamily="34" charset="0"/>
              </a:defRPr>
            </a:lvl4pPr>
            <a:lvl5pPr marL="3437865" indent="-500053">
              <a:defRPr sz="2736">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39886" y="3219353"/>
            <a:ext cx="13035081" cy="400105"/>
          </a:xfrm>
          <a:prstGeom prst="rect">
            <a:avLst/>
          </a:prstGeom>
          <a:noFill/>
        </p:spPr>
        <p:txBody>
          <a:bodyPr wrap="square" lIns="91436" tIns="0" rIns="91436" bIns="91436" anchor="t" anchorCtr="0">
            <a:spAutoFit/>
          </a:bodyPr>
          <a:lstStyle>
            <a:lvl1pPr marL="0" indent="0" algn="l">
              <a:buNone/>
              <a:defRPr sz="2000" b="1" u="sng" baseline="0">
                <a:solidFill>
                  <a:srgbClr val="225EAC"/>
                </a:solidFill>
                <a:latin typeface="Century Gothic" panose="020B0502020202020204" pitchFamily="34" charset="0"/>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28626" y="8290633"/>
            <a:ext cx="13066029" cy="400105"/>
          </a:xfrm>
          <a:prstGeom prst="rect">
            <a:avLst/>
          </a:prstGeom>
          <a:noFill/>
        </p:spPr>
        <p:txBody>
          <a:bodyPr wrap="square" lIns="91436" tIns="0" rIns="91436" bIns="91436" anchor="t" anchorCtr="0">
            <a:spAutoFit/>
          </a:bodyPr>
          <a:lstStyle>
            <a:lvl1pPr marL="0" indent="0" algn="l">
              <a:buNone/>
              <a:defRPr sz="2000" b="1" u="sng" baseline="0">
                <a:solidFill>
                  <a:srgbClr val="225EAC"/>
                </a:solidFill>
                <a:latin typeface="Century Gothic" panose="020B0502020202020204" pitchFamily="34" charset="0"/>
              </a:defRPr>
            </a:lvl1pPr>
          </a:lstStyle>
          <a:p>
            <a:pPr lvl="0"/>
            <a:r>
              <a:rPr lang="en-US" dirty="0"/>
              <a:t>(click to edit)  OBJECTIVES</a:t>
            </a:r>
          </a:p>
        </p:txBody>
      </p:sp>
      <p:sp>
        <p:nvSpPr>
          <p:cNvPr id="21" name="Text Placeholder 3"/>
          <p:cNvSpPr>
            <a:spLocks noGrp="1"/>
          </p:cNvSpPr>
          <p:nvPr>
            <p:ph type="body" sz="quarter" idx="21" hasCustomPrompt="1"/>
          </p:nvPr>
        </p:nvSpPr>
        <p:spPr>
          <a:xfrm>
            <a:off x="14180344" y="3720781"/>
            <a:ext cx="12823033" cy="600153"/>
          </a:xfrm>
          <a:prstGeom prst="rect">
            <a:avLst/>
          </a:prstGeom>
        </p:spPr>
        <p:txBody>
          <a:bodyPr wrap="square" lIns="228589" tIns="91440" rIns="228589" bIns="228589">
            <a:spAutoFit/>
          </a:bodyPr>
          <a:lstStyle>
            <a:lvl1pPr marL="0" indent="0">
              <a:buNone/>
              <a:defRPr sz="1800">
                <a:solidFill>
                  <a:schemeClr val="accent5">
                    <a:lumMod val="50000"/>
                  </a:schemeClr>
                </a:solidFill>
                <a:latin typeface="Century Gothic" panose="020B0502020202020204" pitchFamily="34" charset="0"/>
                <a:cs typeface="Times New Roman" pitchFamily="18" charset="0"/>
              </a:defRPr>
            </a:lvl1pPr>
            <a:lvl2pPr marL="1625170" indent="-625065">
              <a:defRPr sz="2736">
                <a:latin typeface="Trebuchet MS" pitchFamily="34" charset="0"/>
              </a:defRPr>
            </a:lvl2pPr>
            <a:lvl3pPr marL="2250238" indent="-625065">
              <a:defRPr sz="2736">
                <a:latin typeface="Trebuchet MS" pitchFamily="34" charset="0"/>
              </a:defRPr>
            </a:lvl3pPr>
            <a:lvl4pPr marL="2937810" indent="-687573">
              <a:defRPr sz="2736">
                <a:latin typeface="Trebuchet MS" pitchFamily="34" charset="0"/>
              </a:defRPr>
            </a:lvl4pPr>
            <a:lvl5pPr marL="3437865" indent="-500053">
              <a:defRPr sz="2736">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4172527" y="3222627"/>
            <a:ext cx="12823029" cy="492434"/>
          </a:xfrm>
          <a:prstGeom prst="rect">
            <a:avLst/>
          </a:prstGeom>
          <a:noFill/>
        </p:spPr>
        <p:txBody>
          <a:bodyPr wrap="square" lIns="91436" tIns="91436" rIns="91436" bIns="91436" anchor="t" anchorCtr="0">
            <a:spAutoFit/>
          </a:bodyPr>
          <a:lstStyle>
            <a:lvl1pPr marL="0" indent="0" algn="l">
              <a:buNone/>
              <a:defRPr sz="2000" b="1" u="sng" baseline="0">
                <a:solidFill>
                  <a:srgbClr val="225EAC"/>
                </a:solidFill>
                <a:latin typeface="Century Gothic" panose="020B0502020202020204" pitchFamily="34" charset="0"/>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4174420" y="10622434"/>
            <a:ext cx="12820365" cy="600153"/>
          </a:xfrm>
          <a:prstGeom prst="rect">
            <a:avLst/>
          </a:prstGeom>
        </p:spPr>
        <p:txBody>
          <a:bodyPr wrap="square" lIns="228589" tIns="91440" rIns="228589" bIns="228589">
            <a:spAutoFit/>
          </a:bodyPr>
          <a:lstStyle>
            <a:lvl1pPr marL="0" indent="0">
              <a:buNone/>
              <a:defRPr sz="1800">
                <a:solidFill>
                  <a:schemeClr val="accent5">
                    <a:lumMod val="50000"/>
                  </a:schemeClr>
                </a:solidFill>
                <a:latin typeface="Century Gothic" panose="020B0502020202020204" pitchFamily="34" charset="0"/>
                <a:cs typeface="Times New Roman" pitchFamily="18" charset="0"/>
              </a:defRPr>
            </a:lvl1pPr>
            <a:lvl2pPr marL="1625170" indent="-625065">
              <a:defRPr sz="2736">
                <a:latin typeface="Trebuchet MS" pitchFamily="34" charset="0"/>
              </a:defRPr>
            </a:lvl2pPr>
            <a:lvl3pPr marL="2250238" indent="-625065">
              <a:defRPr sz="2736">
                <a:latin typeface="Trebuchet MS" pitchFamily="34" charset="0"/>
              </a:defRPr>
            </a:lvl3pPr>
            <a:lvl4pPr marL="2937810" indent="-687573">
              <a:defRPr sz="2736">
                <a:latin typeface="Trebuchet MS" pitchFamily="34" charset="0"/>
              </a:defRPr>
            </a:lvl4pPr>
            <a:lvl5pPr marL="3437865" indent="-500053">
              <a:defRPr sz="2736">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4172529" y="10153554"/>
            <a:ext cx="12830849" cy="400105"/>
          </a:xfrm>
          <a:prstGeom prst="rect">
            <a:avLst/>
          </a:prstGeom>
          <a:noFill/>
        </p:spPr>
        <p:txBody>
          <a:bodyPr wrap="square" lIns="91436" tIns="0" rIns="91436" bIns="91436" anchor="t" anchorCtr="0">
            <a:spAutoFit/>
          </a:bodyPr>
          <a:lstStyle>
            <a:lvl1pPr marL="0" indent="0" algn="l">
              <a:buNone/>
              <a:defRPr sz="2000" b="1" u="sng" baseline="0">
                <a:solidFill>
                  <a:srgbClr val="225EAC"/>
                </a:solidFill>
                <a:latin typeface="Century Gothic" panose="020B0502020202020204" pitchFamily="34" charset="0"/>
              </a:defRPr>
            </a:lvl1pPr>
          </a:lstStyle>
          <a:p>
            <a:pPr lvl="0"/>
            <a:r>
              <a:rPr lang="en-US" dirty="0"/>
              <a:t>(click to edit)  RESULTS</a:t>
            </a:r>
          </a:p>
        </p:txBody>
      </p:sp>
      <p:sp>
        <p:nvSpPr>
          <p:cNvPr id="25" name="Text Placeholder 5"/>
          <p:cNvSpPr>
            <a:spLocks noGrp="1"/>
          </p:cNvSpPr>
          <p:nvPr>
            <p:ph type="body" sz="quarter" idx="25" hasCustomPrompt="1"/>
          </p:nvPr>
        </p:nvSpPr>
        <p:spPr>
          <a:xfrm>
            <a:off x="27643485" y="3222628"/>
            <a:ext cx="13091529" cy="400105"/>
          </a:xfrm>
          <a:prstGeom prst="rect">
            <a:avLst/>
          </a:prstGeom>
          <a:noFill/>
        </p:spPr>
        <p:txBody>
          <a:bodyPr wrap="square" lIns="91436" tIns="0" rIns="91436" bIns="91436" anchor="t" anchorCtr="0">
            <a:spAutoFit/>
          </a:bodyPr>
          <a:lstStyle>
            <a:lvl1pPr marL="0" indent="0" algn="l">
              <a:buNone/>
              <a:defRPr sz="2000" b="1" u="sng" baseline="0">
                <a:solidFill>
                  <a:srgbClr val="225EAC"/>
                </a:solidFill>
                <a:latin typeface="Century Gothic" panose="020B0502020202020204" pitchFamily="34" charset="0"/>
              </a:defRPr>
            </a:lvl1pPr>
          </a:lstStyle>
          <a:p>
            <a:pPr lvl="0"/>
            <a:r>
              <a:rPr lang="en-US" dirty="0"/>
              <a:t>(click to edit)  CONCLUSIONS</a:t>
            </a:r>
          </a:p>
        </p:txBody>
      </p:sp>
      <p:sp>
        <p:nvSpPr>
          <p:cNvPr id="26" name="Text Placeholder 3"/>
          <p:cNvSpPr>
            <a:spLocks noGrp="1"/>
          </p:cNvSpPr>
          <p:nvPr>
            <p:ph type="body" sz="quarter" idx="26" hasCustomPrompt="1"/>
          </p:nvPr>
        </p:nvSpPr>
        <p:spPr>
          <a:xfrm>
            <a:off x="27632846" y="3698533"/>
            <a:ext cx="13102171" cy="600153"/>
          </a:xfrm>
          <a:prstGeom prst="rect">
            <a:avLst/>
          </a:prstGeom>
        </p:spPr>
        <p:txBody>
          <a:bodyPr wrap="square" lIns="228589" tIns="91440" rIns="228589" bIns="228589">
            <a:spAutoFit/>
          </a:bodyPr>
          <a:lstStyle>
            <a:lvl1pPr marL="0" indent="0">
              <a:buNone/>
              <a:defRPr sz="1800">
                <a:solidFill>
                  <a:schemeClr val="accent5">
                    <a:lumMod val="50000"/>
                  </a:schemeClr>
                </a:solidFill>
                <a:latin typeface="Century Gothic" panose="020B0502020202020204" pitchFamily="34" charset="0"/>
                <a:cs typeface="Times New Roman" pitchFamily="18" charset="0"/>
              </a:defRPr>
            </a:lvl1pPr>
            <a:lvl2pPr marL="1625170" indent="-625065">
              <a:defRPr sz="2736">
                <a:latin typeface="Trebuchet MS" pitchFamily="34" charset="0"/>
              </a:defRPr>
            </a:lvl2pPr>
            <a:lvl3pPr marL="2250238" indent="-625065">
              <a:defRPr sz="2736">
                <a:latin typeface="Trebuchet MS" pitchFamily="34" charset="0"/>
              </a:defRPr>
            </a:lvl3pPr>
            <a:lvl4pPr marL="2937810" indent="-687573">
              <a:defRPr sz="2736">
                <a:latin typeface="Trebuchet MS" pitchFamily="34" charset="0"/>
              </a:defRPr>
            </a:lvl4pPr>
            <a:lvl5pPr marL="3437865" indent="-500053">
              <a:defRPr sz="2736">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7659127" y="11488067"/>
            <a:ext cx="13080884" cy="400105"/>
          </a:xfrm>
          <a:prstGeom prst="rect">
            <a:avLst/>
          </a:prstGeom>
          <a:noFill/>
        </p:spPr>
        <p:txBody>
          <a:bodyPr wrap="square" lIns="91436" tIns="0" rIns="91436" bIns="91436" anchor="t" anchorCtr="0">
            <a:spAutoFit/>
          </a:bodyPr>
          <a:lstStyle>
            <a:lvl1pPr marL="0" indent="0" algn="l">
              <a:buNone/>
              <a:defRPr sz="2000" b="1" u="sng" baseline="0">
                <a:solidFill>
                  <a:srgbClr val="225EAC"/>
                </a:solidFill>
                <a:latin typeface="Century Gothic" panose="020B0502020202020204" pitchFamily="34" charset="0"/>
              </a:defRPr>
            </a:lvl1pPr>
          </a:lstStyle>
          <a:p>
            <a:pPr lvl="0"/>
            <a:r>
              <a:rPr lang="en-US" dirty="0"/>
              <a:t>(click to edit)  REFERENCES</a:t>
            </a:r>
          </a:p>
        </p:txBody>
      </p:sp>
      <p:sp>
        <p:nvSpPr>
          <p:cNvPr id="28" name="Text Placeholder 3"/>
          <p:cNvSpPr>
            <a:spLocks noGrp="1"/>
          </p:cNvSpPr>
          <p:nvPr>
            <p:ph type="body" sz="quarter" idx="28" hasCustomPrompt="1"/>
          </p:nvPr>
        </p:nvSpPr>
        <p:spPr>
          <a:xfrm>
            <a:off x="27658851" y="11971634"/>
            <a:ext cx="13070236" cy="600153"/>
          </a:xfrm>
          <a:prstGeom prst="rect">
            <a:avLst/>
          </a:prstGeom>
        </p:spPr>
        <p:txBody>
          <a:bodyPr wrap="square" lIns="228589" tIns="91440" rIns="228589" bIns="228589">
            <a:spAutoFit/>
          </a:bodyPr>
          <a:lstStyle>
            <a:lvl1pPr marL="0" indent="0">
              <a:buNone/>
              <a:defRPr sz="1800">
                <a:solidFill>
                  <a:schemeClr val="accent5">
                    <a:lumMod val="50000"/>
                  </a:schemeClr>
                </a:solidFill>
                <a:latin typeface="Century Gothic" panose="020B0502020202020204" pitchFamily="34" charset="0"/>
                <a:cs typeface="Times New Roman" pitchFamily="18" charset="0"/>
              </a:defRPr>
            </a:lvl1pPr>
            <a:lvl2pPr marL="1625170" indent="-625065">
              <a:defRPr sz="2736">
                <a:latin typeface="Trebuchet MS" pitchFamily="34" charset="0"/>
              </a:defRPr>
            </a:lvl2pPr>
            <a:lvl3pPr marL="2250238" indent="-625065">
              <a:defRPr sz="2736">
                <a:latin typeface="Trebuchet MS" pitchFamily="34" charset="0"/>
              </a:defRPr>
            </a:lvl3pPr>
            <a:lvl4pPr marL="2937810" indent="-687573">
              <a:defRPr sz="2736">
                <a:latin typeface="Trebuchet MS" pitchFamily="34" charset="0"/>
              </a:defRPr>
            </a:lvl4pPr>
            <a:lvl5pPr marL="3437865" indent="-500053">
              <a:defRPr sz="2736">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7660556" y="16370303"/>
            <a:ext cx="13074460" cy="400105"/>
          </a:xfrm>
          <a:prstGeom prst="rect">
            <a:avLst/>
          </a:prstGeom>
          <a:noFill/>
        </p:spPr>
        <p:txBody>
          <a:bodyPr wrap="square" lIns="91436" tIns="0" rIns="91436" bIns="91436" anchor="t" anchorCtr="0">
            <a:spAutoFit/>
          </a:bodyPr>
          <a:lstStyle>
            <a:lvl1pPr marL="0" indent="0" algn="l">
              <a:buNone/>
              <a:defRPr sz="2000" b="1" u="sng" baseline="0">
                <a:solidFill>
                  <a:srgbClr val="225EAC"/>
                </a:solidFill>
                <a:latin typeface="Century Gothic" panose="020B0502020202020204" pitchFamily="34" charset="0"/>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7658851" y="16872393"/>
            <a:ext cx="13080884" cy="600153"/>
          </a:xfrm>
          <a:prstGeom prst="rect">
            <a:avLst/>
          </a:prstGeom>
        </p:spPr>
        <p:txBody>
          <a:bodyPr wrap="square" lIns="228589" tIns="91440" rIns="228589" bIns="228589">
            <a:spAutoFit/>
          </a:bodyPr>
          <a:lstStyle>
            <a:lvl1pPr marL="0" indent="0">
              <a:buNone/>
              <a:defRPr sz="1800">
                <a:solidFill>
                  <a:schemeClr val="accent5">
                    <a:lumMod val="50000"/>
                  </a:schemeClr>
                </a:solidFill>
                <a:latin typeface="Century Gothic" panose="020B0502020202020204" pitchFamily="34" charset="0"/>
                <a:cs typeface="Times New Roman" pitchFamily="18" charset="0"/>
              </a:defRPr>
            </a:lvl1pPr>
            <a:lvl2pPr marL="1625170" indent="-625065">
              <a:defRPr sz="2736">
                <a:latin typeface="Trebuchet MS" pitchFamily="34" charset="0"/>
              </a:defRPr>
            </a:lvl2pPr>
            <a:lvl3pPr marL="2250238" indent="-625065">
              <a:defRPr sz="2736">
                <a:latin typeface="Trebuchet MS" pitchFamily="34" charset="0"/>
              </a:defRPr>
            </a:lvl3pPr>
            <a:lvl4pPr marL="2937810" indent="-687573">
              <a:defRPr sz="2736">
                <a:latin typeface="Trebuchet MS" pitchFamily="34" charset="0"/>
              </a:defRPr>
            </a:lvl4pPr>
            <a:lvl5pPr marL="3437865" indent="-500053">
              <a:defRPr sz="2736">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25522" y="8750315"/>
            <a:ext cx="13070235" cy="600153"/>
          </a:xfrm>
          <a:prstGeom prst="rect">
            <a:avLst/>
          </a:prstGeom>
        </p:spPr>
        <p:txBody>
          <a:bodyPr wrap="square" lIns="228589" tIns="91440" rIns="228589" bIns="228589">
            <a:spAutoFit/>
          </a:bodyPr>
          <a:lstStyle>
            <a:lvl1pPr marL="0" indent="0">
              <a:buNone/>
              <a:defRPr sz="1800">
                <a:solidFill>
                  <a:schemeClr val="accent5">
                    <a:lumMod val="50000"/>
                  </a:schemeClr>
                </a:solidFill>
                <a:latin typeface="Century Gothic" panose="020B0502020202020204" pitchFamily="34" charset="0"/>
                <a:cs typeface="Times New Roman" pitchFamily="18" charset="0"/>
              </a:defRPr>
            </a:lvl1pPr>
            <a:lvl2pPr marL="1625170" indent="-625065">
              <a:defRPr sz="2736">
                <a:latin typeface="Trebuchet MS" pitchFamily="34" charset="0"/>
              </a:defRPr>
            </a:lvl2pPr>
            <a:lvl3pPr marL="2250238" indent="-625065">
              <a:defRPr sz="2736">
                <a:latin typeface="Trebuchet MS" pitchFamily="34" charset="0"/>
              </a:defRPr>
            </a:lvl3pPr>
            <a:lvl4pPr marL="2937810" indent="-687573">
              <a:defRPr sz="2736">
                <a:latin typeface="Trebuchet MS" pitchFamily="34" charset="0"/>
              </a:defRPr>
            </a:lvl4pPr>
            <a:lvl5pPr marL="3437865" indent="-500053">
              <a:defRPr sz="2736">
                <a:latin typeface="Trebuchet MS" pitchFamily="34" charset="0"/>
              </a:defRPr>
            </a:lvl5pPr>
          </a:lstStyle>
          <a:p>
            <a:pPr lvl="0"/>
            <a:r>
              <a:rPr lang="en-US" dirty="0"/>
              <a:t>Type in or paste your text here</a:t>
            </a:r>
          </a:p>
        </p:txBody>
      </p:sp>
      <p:sp>
        <p:nvSpPr>
          <p:cNvPr id="2" name="Text Placeholder 76">
            <a:extLst>
              <a:ext uri="{FF2B5EF4-FFF2-40B4-BE49-F238E27FC236}">
                <a16:creationId xmlns:a16="http://schemas.microsoft.com/office/drawing/2014/main" id="{3E30E2AD-42E1-01EF-5FC2-C6B72005AE99}"/>
              </a:ext>
            </a:extLst>
          </p:cNvPr>
          <p:cNvSpPr>
            <a:spLocks noGrp="1"/>
          </p:cNvSpPr>
          <p:nvPr>
            <p:ph type="body" sz="quarter" idx="150" hasCustomPrompt="1"/>
          </p:nvPr>
        </p:nvSpPr>
        <p:spPr>
          <a:xfrm>
            <a:off x="5388441" y="1987996"/>
            <a:ext cx="30493591" cy="400110"/>
          </a:xfrm>
          <a:prstGeom prst="rect">
            <a:avLst/>
          </a:prstGeom>
        </p:spPr>
        <p:txBody>
          <a:bodyPr wrap="square" tIns="91440" bIns="0">
            <a:spAutoFit/>
          </a:bodyPr>
          <a:lstStyle>
            <a:lvl1pPr marL="0" indent="0" algn="ctr">
              <a:buFontTx/>
              <a:buNone/>
              <a:defRPr sz="2000">
                <a:solidFill>
                  <a:schemeClr val="bg1"/>
                </a:solidFill>
                <a:latin typeface="Century Gothic" panose="020B0502020202020204" pitchFamily="34" charset="0"/>
              </a:defRPr>
            </a:lvl1pPr>
            <a:lvl2pPr>
              <a:buFontTx/>
              <a:buNone/>
              <a:defRPr sz="7875"/>
            </a:lvl2pPr>
            <a:lvl3pPr>
              <a:buFontTx/>
              <a:buNone/>
              <a:defRPr sz="7875"/>
            </a:lvl3pPr>
            <a:lvl4pPr>
              <a:buFontTx/>
              <a:buNone/>
              <a:defRPr sz="7875"/>
            </a:lvl4pPr>
            <a:lvl5pPr>
              <a:buFontTx/>
              <a:buNone/>
              <a:defRPr sz="7875"/>
            </a:lvl5pPr>
          </a:lstStyle>
          <a:p>
            <a:pPr lvl="0"/>
            <a:r>
              <a:rPr lang="en-US" dirty="0"/>
              <a:t>Click here to add affiliations</a:t>
            </a:r>
          </a:p>
        </p:txBody>
      </p:sp>
      <p:sp>
        <p:nvSpPr>
          <p:cNvPr id="3" name="Text Placeholder 76">
            <a:extLst>
              <a:ext uri="{FF2B5EF4-FFF2-40B4-BE49-F238E27FC236}">
                <a16:creationId xmlns:a16="http://schemas.microsoft.com/office/drawing/2014/main" id="{5596E7EA-E374-273D-56C5-FCD986C5FA95}"/>
              </a:ext>
            </a:extLst>
          </p:cNvPr>
          <p:cNvSpPr>
            <a:spLocks noGrp="1"/>
          </p:cNvSpPr>
          <p:nvPr>
            <p:ph type="body" sz="quarter" idx="151" hasCustomPrompt="1"/>
          </p:nvPr>
        </p:nvSpPr>
        <p:spPr>
          <a:xfrm>
            <a:off x="5388441" y="1363289"/>
            <a:ext cx="30493591" cy="493712"/>
          </a:xfrm>
          <a:prstGeom prst="rect">
            <a:avLst/>
          </a:prstGeom>
        </p:spPr>
        <p:txBody>
          <a:bodyPr wrap="square" tIns="0" bIns="0" anchor="t" anchorCtr="0">
            <a:spAutoFit/>
          </a:bodyPr>
          <a:lstStyle>
            <a:lvl1pPr marL="0" indent="0" algn="ctr">
              <a:buFontTx/>
              <a:buNone/>
              <a:defRPr sz="3200">
                <a:solidFill>
                  <a:schemeClr val="bg1"/>
                </a:solidFill>
                <a:latin typeface="Century Gothic" panose="020B0502020202020204" pitchFamily="34" charset="0"/>
              </a:defRPr>
            </a:lvl1pPr>
            <a:lvl2pPr>
              <a:buFontTx/>
              <a:buNone/>
              <a:defRPr sz="7875"/>
            </a:lvl2pPr>
            <a:lvl3pPr>
              <a:buFontTx/>
              <a:buNone/>
              <a:defRPr sz="7875"/>
            </a:lvl3pPr>
            <a:lvl4pPr>
              <a:buFontTx/>
              <a:buNone/>
              <a:defRPr sz="7875"/>
            </a:lvl4pPr>
            <a:lvl5pPr>
              <a:buFontTx/>
              <a:buNone/>
              <a:defRPr sz="7875"/>
            </a:lvl5pPr>
          </a:lstStyle>
          <a:p>
            <a:pPr lvl="0"/>
            <a:r>
              <a:rPr lang="en-US" dirty="0"/>
              <a:t>Click here to add authors</a:t>
            </a:r>
          </a:p>
        </p:txBody>
      </p:sp>
      <p:sp>
        <p:nvSpPr>
          <p:cNvPr id="5" name="Text Placeholder 76">
            <a:extLst>
              <a:ext uri="{FF2B5EF4-FFF2-40B4-BE49-F238E27FC236}">
                <a16:creationId xmlns:a16="http://schemas.microsoft.com/office/drawing/2014/main" id="{A9AE4D04-1459-ED7A-6447-C5B9D1B643E4}"/>
              </a:ext>
            </a:extLst>
          </p:cNvPr>
          <p:cNvSpPr>
            <a:spLocks noGrp="1"/>
          </p:cNvSpPr>
          <p:nvPr>
            <p:ph type="body" sz="quarter" idx="153" hasCustomPrompt="1"/>
          </p:nvPr>
        </p:nvSpPr>
        <p:spPr>
          <a:xfrm>
            <a:off x="5388441" y="486252"/>
            <a:ext cx="30493591" cy="738664"/>
          </a:xfrm>
          <a:prstGeom prst="rect">
            <a:avLst/>
          </a:prstGeom>
        </p:spPr>
        <p:txBody>
          <a:bodyPr wrap="square" tIns="0" bIns="0" anchor="t" anchorCtr="0">
            <a:spAutoFit/>
          </a:bodyPr>
          <a:lstStyle>
            <a:lvl1pPr marL="0" indent="0" algn="ctr">
              <a:buFontTx/>
              <a:buNone/>
              <a:defRPr sz="4800" b="1">
                <a:solidFill>
                  <a:schemeClr val="bg1"/>
                </a:solidFill>
                <a:latin typeface="Century Gothic" panose="020B0502020202020204" pitchFamily="34" charset="0"/>
              </a:defRPr>
            </a:lvl1pPr>
            <a:lvl2pPr>
              <a:buFontTx/>
              <a:buNone/>
              <a:defRPr sz="7875"/>
            </a:lvl2pPr>
            <a:lvl3pPr>
              <a:buFontTx/>
              <a:buNone/>
              <a:defRPr sz="7875"/>
            </a:lvl3pPr>
            <a:lvl4pPr>
              <a:buFontTx/>
              <a:buNone/>
              <a:defRPr sz="7875"/>
            </a:lvl4pPr>
            <a:lvl5pPr>
              <a:buFontTx/>
              <a:buNone/>
              <a:defRPr sz="7875"/>
            </a:lvl5pPr>
          </a:lstStyle>
          <a:p>
            <a:pPr lvl="0"/>
            <a:r>
              <a:rPr lang="en-US" dirty="0"/>
              <a:t>Click here to add title</a:t>
            </a:r>
          </a:p>
        </p:txBody>
      </p:sp>
    </p:spTree>
    <p:extLst>
      <p:ext uri="{BB962C8B-B14F-4D97-AF65-F5344CB8AC3E}">
        <p14:creationId xmlns:p14="http://schemas.microsoft.com/office/powerpoint/2010/main" val="2628330585"/>
      </p:ext>
    </p:extLst>
  </p:cSld>
  <p:clrMapOvr>
    <a:masterClrMapping/>
  </p:clrMapOvr>
  <p:extLst>
    <p:ext uri="{DCECCB84-F9BA-43D5-87BE-67443E8EF086}">
      <p15:sldGuideLst xmlns:p15="http://schemas.microsoft.com/office/powerpoint/2012/main">
        <p15:guide id="1" orient="horz" pos="2030" userDrawn="1">
          <p15:clr>
            <a:srgbClr val="FBAE40"/>
          </p15:clr>
        </p15:guide>
        <p15:guide id="2" pos="270" userDrawn="1">
          <p15:clr>
            <a:srgbClr val="FBAE40"/>
          </p15:clr>
        </p15:guide>
        <p15:guide id="6" pos="25650" userDrawn="1">
          <p15:clr>
            <a:srgbClr val="FBAE40"/>
          </p15:clr>
        </p15:guide>
        <p15:guide id="13" orient="horz" pos="11536"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4.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BF9F9"/>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D48EB6F-BBB5-57EC-F651-041E1003E918}"/>
              </a:ext>
            </a:extLst>
          </p:cNvPr>
          <p:cNvSpPr/>
          <p:nvPr userDrawn="1"/>
        </p:nvSpPr>
        <p:spPr>
          <a:xfrm rot="10800000">
            <a:off x="-28331" y="18726151"/>
            <a:ext cx="41176334" cy="518204"/>
          </a:xfrm>
          <a:prstGeom prst="rect">
            <a:avLst/>
          </a:prstGeom>
          <a:gradFill>
            <a:gsLst>
              <a:gs pos="0">
                <a:srgbClr val="EC018C"/>
              </a:gs>
              <a:gs pos="100000">
                <a:srgbClr val="F8973A"/>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9406"/>
          </a:p>
        </p:txBody>
      </p:sp>
      <p:sp>
        <p:nvSpPr>
          <p:cNvPr id="10" name="Text Box 14"/>
          <p:cNvSpPr txBox="1">
            <a:spLocks noChangeArrowheads="1"/>
          </p:cNvSpPr>
          <p:nvPr/>
        </p:nvSpPr>
        <p:spPr bwMode="auto">
          <a:xfrm>
            <a:off x="1469349" y="18829386"/>
            <a:ext cx="3842879" cy="373869"/>
          </a:xfrm>
          <a:prstGeom prst="rect">
            <a:avLst/>
          </a:prstGeom>
          <a:noFill/>
          <a:ln w="9525">
            <a:noFill/>
            <a:miter lim="800000"/>
            <a:headEnd/>
            <a:tailEnd/>
          </a:ln>
          <a:effectLst/>
        </p:spPr>
        <p:txBody>
          <a:bodyPr wrap="square" lIns="99820" tIns="49903" rIns="99820" bIns="49903">
            <a:spAutoFit/>
          </a:bodyPr>
          <a:lstStyle/>
          <a:p>
            <a:pPr eaLnBrk="0" hangingPunct="0">
              <a:lnSpc>
                <a:spcPct val="65000"/>
              </a:lnSpc>
              <a:spcBef>
                <a:spcPct val="50000"/>
              </a:spcBef>
              <a:defRPr/>
            </a:pPr>
            <a:r>
              <a:rPr lang="en-US" sz="548" b="1" dirty="0">
                <a:solidFill>
                  <a:schemeClr val="bg1">
                    <a:lumMod val="75000"/>
                  </a:schemeClr>
                </a:solidFill>
                <a:latin typeface="Arial" charset="0"/>
              </a:rPr>
              <a:t>RESEARCH POSTER PRESENTATION DESIGN © 2025</a:t>
            </a:r>
          </a:p>
          <a:p>
            <a:pPr eaLnBrk="0" hangingPunct="0">
              <a:lnSpc>
                <a:spcPct val="65000"/>
              </a:lnSpc>
              <a:spcBef>
                <a:spcPct val="50000"/>
              </a:spcBef>
              <a:defRPr/>
            </a:pPr>
            <a:r>
              <a:rPr lang="en-US" sz="1205" b="1" dirty="0">
                <a:solidFill>
                  <a:schemeClr val="bg1">
                    <a:lumMod val="75000"/>
                  </a:schemeClr>
                </a:solidFill>
                <a:latin typeface="Arial" charset="0"/>
              </a:rPr>
              <a:t>www.PosterPresentations.com</a:t>
            </a:r>
          </a:p>
        </p:txBody>
      </p:sp>
      <p:graphicFrame>
        <p:nvGraphicFramePr>
          <p:cNvPr id="3" name="Table 2">
            <a:extLst>
              <a:ext uri="{FF2B5EF4-FFF2-40B4-BE49-F238E27FC236}">
                <a16:creationId xmlns:a16="http://schemas.microsoft.com/office/drawing/2014/main" id="{AF9AA5EE-77AD-9645-B396-F73887C4B6FD}"/>
              </a:ext>
            </a:extLst>
          </p:cNvPr>
          <p:cNvGraphicFramePr>
            <a:graphicFrameLocks noGrp="1"/>
          </p:cNvGraphicFramePr>
          <p:nvPr userDrawn="1">
            <p:extLst>
              <p:ext uri="{D42A27DB-BD31-4B8C-83A1-F6EECF244321}">
                <p14:modId xmlns:p14="http://schemas.microsoft.com/office/powerpoint/2010/main" val="2170067908"/>
              </p:ext>
            </p:extLst>
          </p:nvPr>
        </p:nvGraphicFramePr>
        <p:xfrm>
          <a:off x="-8484349" y="45600"/>
          <a:ext cx="7470323" cy="19172713"/>
        </p:xfrm>
        <a:graphic>
          <a:graphicData uri="http://schemas.openxmlformats.org/drawingml/2006/table">
            <a:tbl>
              <a:tblPr firstRow="1" bandRow="1">
                <a:tableStyleId>{5C22544A-7EE6-4342-B048-85BDC9FD1C3A}</a:tableStyleId>
              </a:tblPr>
              <a:tblGrid>
                <a:gridCol w="3203215">
                  <a:extLst>
                    <a:ext uri="{9D8B030D-6E8A-4147-A177-3AD203B41FA5}">
                      <a16:colId xmlns:a16="http://schemas.microsoft.com/office/drawing/2014/main" val="20000"/>
                    </a:ext>
                  </a:extLst>
                </a:gridCol>
                <a:gridCol w="4267108">
                  <a:extLst>
                    <a:ext uri="{9D8B030D-6E8A-4147-A177-3AD203B41FA5}">
                      <a16:colId xmlns:a16="http://schemas.microsoft.com/office/drawing/2014/main" val="20001"/>
                    </a:ext>
                  </a:extLst>
                </a:gridCol>
              </a:tblGrid>
              <a:tr h="712046">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100" b="0" spc="600" dirty="0">
                          <a:solidFill>
                            <a:srgbClr val="1F3A4E"/>
                          </a:solidFill>
                          <a:latin typeface="Arial Black" panose="020B0A04020102020204" pitchFamily="34" charset="0"/>
                        </a:rPr>
                        <a:t>QUICK START GUIDE</a:t>
                      </a:r>
                      <a:br>
                        <a:rPr lang="en-US" sz="2100" b="0" spc="600" dirty="0">
                          <a:solidFill>
                            <a:srgbClr val="1F3A4E"/>
                          </a:solidFill>
                          <a:latin typeface="Arial Black" panose="020B0A04020102020204" pitchFamily="34" charset="0"/>
                        </a:rPr>
                      </a:br>
                      <a:r>
                        <a:rPr lang="en-US" sz="1600" b="1" spc="0" dirty="0">
                          <a:solidFill>
                            <a:srgbClr val="FF0000"/>
                          </a:solidFill>
                          <a:latin typeface="Trebuchet MS" pitchFamily="34" charset="0"/>
                        </a:rPr>
                        <a:t>(THIS SIDEBAR WILL APPEAR ON THE POSTER)</a:t>
                      </a:r>
                      <a:endParaRPr lang="en-US" sz="2100" b="1" spc="600" dirty="0">
                        <a:solidFill>
                          <a:schemeClr val="bg1"/>
                        </a:solidFill>
                        <a:latin typeface="Trebuchet MS" pitchFamily="34" charset="0"/>
                      </a:endParaRPr>
                    </a:p>
                  </a:txBody>
                  <a:tcPr marL="171450" marR="85725" marT="80010" marB="2667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277202">
                <a:tc gridSpan="2">
                  <a:txBody>
                    <a:bodyPr/>
                    <a:lstStyle/>
                    <a:p>
                      <a:pPr defTabSz="3765639"/>
                      <a:r>
                        <a:rPr lang="en-US" sz="1200" b="0" i="0" dirty="0">
                          <a:solidFill>
                            <a:srgbClr val="D9D9D9"/>
                          </a:solidFill>
                          <a:latin typeface="Arial"/>
                          <a:cs typeface="Arial"/>
                        </a:rPr>
                        <a:t>This PowerPoint template is designed to create a </a:t>
                      </a:r>
                      <a:r>
                        <a:rPr lang="en-US" sz="1200" b="1" i="0" dirty="0">
                          <a:solidFill>
                            <a:srgbClr val="FFC000"/>
                          </a:solidFill>
                          <a:latin typeface="Arial"/>
                          <a:cs typeface="Arial"/>
                        </a:rPr>
                        <a:t>36"x48" </a:t>
                      </a:r>
                      <a:r>
                        <a:rPr lang="en-US" sz="1200" b="0" i="0" dirty="0">
                          <a:solidFill>
                            <a:srgbClr val="D9D9D9"/>
                          </a:solidFill>
                          <a:latin typeface="Arial"/>
                          <a:cs typeface="Arial"/>
                        </a:rPr>
                        <a:t>research poster. Simply add your title, subtitle, text, tables, charts, and photos to customize your poster.</a:t>
                      </a:r>
                    </a:p>
                    <a:p>
                      <a:pPr defTabSz="3765639"/>
                      <a:endParaRPr lang="en-US" sz="1200" b="0" i="0" dirty="0">
                        <a:solidFill>
                          <a:srgbClr val="D9D9D9"/>
                        </a:solidFill>
                        <a:latin typeface="Arial"/>
                        <a:cs typeface="Arial"/>
                      </a:endParaRPr>
                    </a:p>
                    <a:p>
                      <a:pPr defTabSz="3765639"/>
                      <a:r>
                        <a:rPr lang="en-US" sz="1200" b="0" i="0" dirty="0">
                          <a:solidFill>
                            <a:srgbClr val="D9D9D9"/>
                          </a:solidFill>
                          <a:latin typeface="Arial"/>
                          <a:cs typeface="Arial"/>
                        </a:rPr>
                        <a:t>To assist you in the design process and address any poster-related questions, we offer a series of online tutorials. Visit </a:t>
                      </a:r>
                      <a:r>
                        <a:rPr lang="en-US" sz="1200" b="1" i="0" dirty="0" err="1">
                          <a:solidFill>
                            <a:srgbClr val="FFC000"/>
                          </a:solidFill>
                          <a:latin typeface="Arial"/>
                          <a:cs typeface="Arial"/>
                        </a:rPr>
                        <a:t>PosterPresentations.com</a:t>
                      </a:r>
                      <a:r>
                        <a:rPr lang="en-US" sz="1200" b="1" i="0" dirty="0">
                          <a:solidFill>
                            <a:srgbClr val="FFC000"/>
                          </a:solidFill>
                          <a:latin typeface="Arial"/>
                          <a:cs typeface="Arial"/>
                        </a:rPr>
                        <a:t> </a:t>
                      </a:r>
                      <a:r>
                        <a:rPr lang="en-US" sz="1200" b="0" i="0" dirty="0">
                          <a:solidFill>
                            <a:srgbClr val="D9D9D9"/>
                          </a:solidFill>
                          <a:latin typeface="Arial"/>
                          <a:cs typeface="Arial"/>
                        </a:rPr>
                        <a:t>and select the </a:t>
                      </a:r>
                      <a:r>
                        <a:rPr lang="en-US" sz="1200" b="1" i="0" dirty="0">
                          <a:solidFill>
                            <a:srgbClr val="FFC000"/>
                          </a:solidFill>
                          <a:latin typeface="Arial"/>
                          <a:cs typeface="Arial"/>
                        </a:rPr>
                        <a:t>Tutorials </a:t>
                      </a:r>
                      <a:r>
                        <a:rPr lang="en-US" sz="1200" b="0" i="0" dirty="0">
                          <a:solidFill>
                            <a:srgbClr val="D9D9D9"/>
                          </a:solidFill>
                          <a:latin typeface="Arial"/>
                          <a:cs typeface="Arial"/>
                        </a:rPr>
                        <a:t>tab for detailed guidance.</a:t>
                      </a:r>
                    </a:p>
                    <a:p>
                      <a:pPr defTabSz="3765639"/>
                      <a:endParaRPr lang="en-US" sz="1200" b="0" i="0" dirty="0">
                        <a:solidFill>
                          <a:srgbClr val="D9D9D9"/>
                        </a:solidFill>
                        <a:latin typeface="Arial"/>
                        <a:cs typeface="Arial"/>
                      </a:endParaRPr>
                    </a:p>
                    <a:p>
                      <a:pPr defTabSz="3765639"/>
                      <a:r>
                        <a:rPr lang="en-US" sz="1200" b="0" i="0" dirty="0">
                          <a:solidFill>
                            <a:srgbClr val="D9D9D9"/>
                          </a:solidFill>
                          <a:latin typeface="Arial"/>
                          <a:cs typeface="Arial"/>
                        </a:rPr>
                        <a:t>For same-day professional printing of your poster, go to </a:t>
                      </a:r>
                      <a:r>
                        <a:rPr lang="en-US" sz="1200" b="1" i="0" dirty="0" err="1">
                          <a:solidFill>
                            <a:srgbClr val="FFC000"/>
                          </a:solidFill>
                          <a:latin typeface="Arial"/>
                          <a:cs typeface="Arial"/>
                        </a:rPr>
                        <a:t>PosterPresentations.com</a:t>
                      </a:r>
                      <a:r>
                        <a:rPr lang="en-US" sz="1200" b="1" i="0" dirty="0">
                          <a:solidFill>
                            <a:srgbClr val="FFC000"/>
                          </a:solidFill>
                          <a:latin typeface="Arial"/>
                          <a:cs typeface="Arial"/>
                        </a:rPr>
                        <a:t> </a:t>
                      </a:r>
                      <a:r>
                        <a:rPr lang="en-US" sz="1200" b="0" i="0" dirty="0">
                          <a:solidFill>
                            <a:srgbClr val="D9D9D9"/>
                          </a:solidFill>
                          <a:latin typeface="Arial"/>
                          <a:cs typeface="Arial"/>
                        </a:rPr>
                        <a:t>and click on the ”</a:t>
                      </a:r>
                      <a:r>
                        <a:rPr lang="en-US" sz="1200" b="1" i="0" dirty="0">
                          <a:solidFill>
                            <a:srgbClr val="FFC000"/>
                          </a:solidFill>
                          <a:latin typeface="Arial"/>
                          <a:cs typeface="Arial"/>
                        </a:rPr>
                        <a:t>PRINT</a:t>
                      </a:r>
                      <a:r>
                        <a:rPr lang="en-US" sz="1200" b="0" i="0" dirty="0">
                          <a:solidFill>
                            <a:srgbClr val="D9D9D9"/>
                          </a:solidFill>
                          <a:latin typeface="Arial"/>
                          <a:cs typeface="Arial"/>
                        </a:rPr>
                        <a:t>” button or click on any of our poster options.</a:t>
                      </a:r>
                      <a:endParaRPr lang="en-US" sz="1200" b="0" dirty="0">
                        <a:solidFill>
                          <a:srgbClr val="D9D9D9"/>
                        </a:solidFill>
                        <a:latin typeface="Arial"/>
                        <a:cs typeface="Arial"/>
                      </a:endParaRPr>
                    </a:p>
                  </a:txBody>
                  <a:tcPr marL="171450" marR="85725" marT="80010" marB="2667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449577">
                <a:tc>
                  <a:txBody>
                    <a:bodyPr/>
                    <a:lstStyle/>
                    <a:p>
                      <a:pPr algn="ctr"/>
                      <a:endParaRPr lang="en-US" sz="1200" dirty="0">
                        <a:solidFill>
                          <a:srgbClr val="1F3A4E"/>
                        </a:solidFill>
                      </a:endParaRPr>
                    </a:p>
                    <a:p>
                      <a:pPr algn="ctr"/>
                      <a:endParaRPr lang="en-US" sz="1200" dirty="0">
                        <a:solidFill>
                          <a:srgbClr val="1F3A4E"/>
                        </a:solidFill>
                      </a:endParaRPr>
                    </a:p>
                    <a:p>
                      <a:pPr marL="0" marR="0" lvl="0" indent="0" algn="ctr" defTabSz="2507943"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This is a template for a</a:t>
                      </a:r>
                    </a:p>
                    <a:p>
                      <a:pPr marL="0" marR="0" lvl="0" indent="0" algn="ctr" defTabSz="2507943"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presentation poster </a:t>
                      </a:r>
                      <a:br>
                        <a:rPr kumimoji="0" lang="en-US" sz="13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42 inches tall</a:t>
                      </a:r>
                      <a:br>
                        <a:rPr lang="en-US" sz="1800" b="1" dirty="0">
                          <a:solidFill>
                            <a:srgbClr val="FFC000"/>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by</a:t>
                      </a:r>
                      <a:br>
                        <a:rPr lang="en-US" sz="1800" b="1" dirty="0">
                          <a:solidFill>
                            <a:srgbClr val="FFC000"/>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90 inches wide</a:t>
                      </a:r>
                      <a:br>
                        <a:rPr lang="en-US" sz="1200" dirty="0">
                          <a:solidFill>
                            <a:schemeClr val="bg1"/>
                          </a:solidFill>
                          <a:latin typeface="Arial" panose="020B0604020202020204" pitchFamily="34" charset="0"/>
                          <a:cs typeface="Arial" panose="020B0604020202020204" pitchFamily="34" charset="0"/>
                        </a:rPr>
                      </a:br>
                      <a:endParaRPr lang="en-US" sz="1200" dirty="0">
                        <a:solidFill>
                          <a:srgbClr val="1F3A4E"/>
                        </a:solidFill>
                      </a:endParaRPr>
                    </a:p>
                  </a:txBody>
                  <a:tcPr marL="85725" marR="85725" marT="26670" marB="2667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400" b="1" baseline="0" dirty="0">
                          <a:solidFill>
                            <a:srgbClr val="FFC000"/>
                          </a:solidFill>
                          <a:latin typeface="Arial" panose="020B0604020202020204" pitchFamily="34" charset="0"/>
                          <a:cs typeface="Arial" panose="020B0604020202020204" pitchFamily="34" charset="0"/>
                        </a:rPr>
                        <a:t>Important: Check the template size</a:t>
                      </a:r>
                      <a:br>
                        <a:rPr lang="en-US" sz="1200" b="0" baseline="0" dirty="0">
                          <a:solidFill>
                            <a:srgbClr val="FFC000"/>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Before starting your poster, ensure you have downloaded the correct template size to avoid printing issues.</a:t>
                      </a:r>
                    </a:p>
                    <a:p>
                      <a:pPr marL="0" marR="0" indent="0" algn="l" defTabSz="4388900" rtl="0" eaLnBrk="1" fontAlgn="auto" latinLnBrk="0" hangingPunct="1">
                        <a:lnSpc>
                          <a:spcPct val="100000"/>
                        </a:lnSpc>
                        <a:spcBef>
                          <a:spcPts val="0"/>
                        </a:spcBef>
                        <a:spcAft>
                          <a:spcPts val="0"/>
                        </a:spcAft>
                        <a:buClrTx/>
                        <a:buSzTx/>
                        <a:buFontTx/>
                        <a:buNone/>
                        <a:tabLst/>
                        <a:defRPr/>
                      </a:pPr>
                      <a:endParaRPr lang="en-US" sz="1200" b="0" baseline="0" dirty="0">
                        <a:solidFill>
                          <a:srgbClr val="D9D9D9"/>
                        </a:solidFill>
                        <a:latin typeface="Arial" panose="020B0604020202020204" pitchFamily="34" charset="0"/>
                        <a:cs typeface="Arial" panose="020B0604020202020204" pitchFamily="34" charset="0"/>
                      </a:endParaRPr>
                    </a:p>
                    <a:p>
                      <a:pPr marL="0" marR="0" indent="0" algn="l" defTabSz="4388900" rtl="0" eaLnBrk="1" fontAlgn="auto" latinLnBrk="0" hangingPunct="1">
                        <a:lnSpc>
                          <a:spcPct val="100000"/>
                        </a:lnSpc>
                        <a:spcBef>
                          <a:spcPts val="0"/>
                        </a:spcBef>
                        <a:spcAft>
                          <a:spcPts val="0"/>
                        </a:spcAft>
                        <a:buClrTx/>
                        <a:buSzTx/>
                        <a:buFontTx/>
                        <a:buNone/>
                        <a:tabLst/>
                        <a:defRPr/>
                      </a:pPr>
                      <a:r>
                        <a:rPr lang="en-US" sz="1200" b="0" baseline="0" dirty="0">
                          <a:solidFill>
                            <a:srgbClr val="D9D9D9"/>
                          </a:solidFill>
                          <a:latin typeface="Arial" panose="020B0604020202020204" pitchFamily="34" charset="0"/>
                          <a:cs typeface="Arial" panose="020B0604020202020204" pitchFamily="34" charset="0"/>
                        </a:rPr>
                        <a:t>This template can also be printed in the following sizes without distortion or additional formatting:</a:t>
                      </a:r>
                      <a:br>
                        <a:rPr lang="en-US" sz="1200" b="0" baseline="0" dirty="0">
                          <a:solidFill>
                            <a:srgbClr val="D9D9D9"/>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36 tall x 77.14 wide</a:t>
                      </a:r>
                      <a:br>
                        <a:rPr lang="en-US" sz="1200" b="0" baseline="0" dirty="0">
                          <a:solidFill>
                            <a:srgbClr val="FFC000"/>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44 tall x 94.28 wide</a:t>
                      </a:r>
                    </a:p>
                  </a:txBody>
                  <a:tcPr marL="171450" marR="85725" marT="80010" marB="26670">
                    <a:solidFill>
                      <a:srgbClr val="010101"/>
                    </a:solidFill>
                  </a:tcPr>
                </a:tc>
                <a:extLst>
                  <a:ext uri="{0D108BD9-81ED-4DB2-BD59-A6C34878D82A}">
                    <a16:rowId xmlns:a16="http://schemas.microsoft.com/office/drawing/2014/main" val="10008"/>
                  </a:ext>
                </a:extLst>
              </a:tr>
              <a:tr h="2443090">
                <a:tc>
                  <a:txBody>
                    <a:bodyPr/>
                    <a:lstStyle/>
                    <a:p>
                      <a:endParaRPr lang="en-US" sz="1200" dirty="0">
                        <a:solidFill>
                          <a:srgbClr val="1F3A4E"/>
                        </a:solidFill>
                      </a:endParaRPr>
                    </a:p>
                  </a:txBody>
                  <a:tcPr marL="85725" marR="85725" marT="26670" marB="26670">
                    <a:blipFill rotWithShape="1">
                      <a:blip r:embed="rId3"/>
                      <a:stretch>
                        <a:fillRect/>
                      </a:stretch>
                    </a:blipFill>
                  </a:tcPr>
                </a:tc>
                <a:tc>
                  <a:txBody>
                    <a:bodyPr/>
                    <a:lstStyle/>
                    <a:p>
                      <a:pPr algn="l"/>
                      <a:r>
                        <a:rPr lang="en-US" sz="1400" b="1" baseline="0" dirty="0">
                          <a:solidFill>
                            <a:srgbClr val="FFC000"/>
                          </a:solidFill>
                          <a:latin typeface="Arial" panose="020B0604020202020204" pitchFamily="34" charset="0"/>
                          <a:cs typeface="Arial" panose="020B0604020202020204" pitchFamily="34" charset="0"/>
                        </a:rPr>
                        <a:t>How to </a:t>
                      </a:r>
                      <a:r>
                        <a:rPr lang="en-US" sz="2300" b="1" baseline="0" dirty="0">
                          <a:solidFill>
                            <a:srgbClr val="FFC000"/>
                          </a:solidFill>
                          <a:latin typeface="Arial" panose="020B0604020202020204" pitchFamily="34" charset="0"/>
                          <a:cs typeface="Arial" panose="020B0604020202020204" pitchFamily="34" charset="0"/>
                        </a:rPr>
                        <a:t>Zoom in </a:t>
                      </a:r>
                      <a:r>
                        <a:rPr lang="en-US" sz="1400" b="1" baseline="0" dirty="0">
                          <a:solidFill>
                            <a:srgbClr val="FFC000"/>
                          </a:solidFill>
                          <a:latin typeface="Arial" panose="020B0604020202020204" pitchFamily="34" charset="0"/>
                          <a:cs typeface="Arial" panose="020B0604020202020204" pitchFamily="34" charset="0"/>
                        </a:rPr>
                        <a:t>and </a:t>
                      </a:r>
                      <a:r>
                        <a:rPr lang="en-US" sz="1100" b="1" baseline="0" dirty="0">
                          <a:solidFill>
                            <a:srgbClr val="FFC000"/>
                          </a:solidFill>
                          <a:latin typeface="Arial" panose="020B0604020202020204" pitchFamily="34" charset="0"/>
                          <a:cs typeface="Arial" panose="020B0604020202020204" pitchFamily="34" charset="0"/>
                        </a:rPr>
                        <a:t>out</a:t>
                      </a:r>
                      <a:endParaRPr lang="en-US" sz="1400" b="1" baseline="0" dirty="0">
                        <a:solidFill>
                          <a:srgbClr val="FFC000"/>
                        </a:solidFill>
                        <a:latin typeface="Arial" panose="020B0604020202020204" pitchFamily="34" charset="0"/>
                        <a:cs typeface="Arial" panose="020B0604020202020204" pitchFamily="34" charset="0"/>
                      </a:endParaRPr>
                    </a:p>
                    <a:p>
                      <a:pPr algn="l"/>
                      <a:r>
                        <a:rPr lang="en-US" sz="1200" b="0" baseline="0" dirty="0">
                          <a:solidFill>
                            <a:srgbClr val="D9D9D9"/>
                          </a:solidFill>
                          <a:latin typeface="Arial" panose="020B0604020202020204" pitchFamily="34" charset="0"/>
                          <a:cs typeface="Arial" panose="020B0604020202020204" pitchFamily="34" charset="0"/>
                        </a:rPr>
                        <a:t>Use the PowerPoint zoom tool to adjust the screen magnification for comfortable viewing. PowerPoint offers two ways to zoom:</a:t>
                      </a:r>
                    </a:p>
                    <a:p>
                      <a:pPr algn="l"/>
                      <a:endParaRPr lang="en-US" sz="1200" b="0" baseline="0" dirty="0">
                        <a:solidFill>
                          <a:srgbClr val="D9D9D9"/>
                        </a:solidFill>
                        <a:latin typeface="Arial" panose="020B0604020202020204" pitchFamily="34" charset="0"/>
                        <a:cs typeface="Arial" panose="020B0604020202020204" pitchFamily="34" charset="0"/>
                      </a:endParaRPr>
                    </a:p>
                    <a:p>
                      <a:pPr algn="l"/>
                      <a:r>
                        <a:rPr lang="en-US" sz="1200" b="0" baseline="0" dirty="0">
                          <a:solidFill>
                            <a:srgbClr val="D9D9D9"/>
                          </a:solidFill>
                          <a:latin typeface="Arial" panose="020B0604020202020204" pitchFamily="34" charset="0"/>
                          <a:cs typeface="Arial" panose="020B0604020202020204" pitchFamily="34" charset="0"/>
                        </a:rPr>
                        <a:t>1. Click the VIEW tab in the top menu bar, then select ZOOM. Choose the zoom percentage that suits you best.</a:t>
                      </a:r>
                    </a:p>
                    <a:p>
                      <a:pPr algn="l"/>
                      <a:r>
                        <a:rPr lang="en-US" sz="1200" b="0" baseline="0" dirty="0">
                          <a:solidFill>
                            <a:srgbClr val="D9D9D9"/>
                          </a:solidFill>
                          <a:latin typeface="Arial" panose="020B0604020202020204" pitchFamily="34" charset="0"/>
                          <a:cs typeface="Arial" panose="020B0604020202020204" pitchFamily="34" charset="0"/>
                        </a:rPr>
                        <a:t>2. Use the zoom slider located at the bottom-right corner of the window for more flexible adjustments.</a:t>
                      </a:r>
                    </a:p>
                  </a:txBody>
                  <a:tcPr marL="171450" marR="85725" marT="80010" marB="26670">
                    <a:solidFill>
                      <a:srgbClr val="010101"/>
                    </a:solidFill>
                  </a:tcPr>
                </a:tc>
                <a:extLst>
                  <a:ext uri="{0D108BD9-81ED-4DB2-BD59-A6C34878D82A}">
                    <a16:rowId xmlns:a16="http://schemas.microsoft.com/office/drawing/2014/main" val="10001"/>
                  </a:ext>
                </a:extLst>
              </a:tr>
              <a:tr h="1168762">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400" b="1" baseline="0" dirty="0">
                          <a:solidFill>
                            <a:srgbClr val="FFC000"/>
                          </a:solidFill>
                          <a:latin typeface="Arial" panose="020B0604020202020204" pitchFamily="34" charset="0"/>
                          <a:cs typeface="Arial" panose="020B0604020202020204" pitchFamily="34" charset="0"/>
                        </a:rPr>
                        <a:t>Ruler and Guides</a:t>
                      </a:r>
                      <a:br>
                        <a:rPr lang="en-US" sz="1200" b="0" baseline="0" dirty="0">
                          <a:solidFill>
                            <a:srgbClr val="FFC000"/>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The thin lines on this poster template are alignment guides. Horizontal and vertical guides help you position poster elements accurately. Text boxes and other elements will "snap" to the guides, ensuring they stay within the column boundaries.</a:t>
                      </a:r>
                    </a:p>
                    <a:p>
                      <a:pPr marL="0" marR="0" lvl="0" indent="0" algn="l" defTabSz="4388900" rtl="0" eaLnBrk="1" fontAlgn="auto" latinLnBrk="0" hangingPunct="1">
                        <a:lnSpc>
                          <a:spcPct val="100000"/>
                        </a:lnSpc>
                        <a:spcBef>
                          <a:spcPts val="0"/>
                        </a:spcBef>
                        <a:spcAft>
                          <a:spcPts val="0"/>
                        </a:spcAft>
                        <a:buClrTx/>
                        <a:buSzTx/>
                        <a:buFontTx/>
                        <a:buNone/>
                        <a:tabLst/>
                        <a:defRPr/>
                      </a:pPr>
                      <a:r>
                        <a:rPr lang="en-US" sz="1200" b="0" baseline="0" dirty="0">
                          <a:solidFill>
                            <a:srgbClr val="D9D9D9"/>
                          </a:solidFill>
                          <a:latin typeface="Arial" panose="020B0604020202020204" pitchFamily="34" charset="0"/>
                          <a:cs typeface="Arial" panose="020B0604020202020204" pitchFamily="34" charset="0"/>
                        </a:rPr>
                        <a:t>To hide the guides, go to the VIEW tab and uncheck the Guides box.</a:t>
                      </a:r>
                    </a:p>
                  </a:txBody>
                  <a:tcPr marL="85725" marR="85725" marT="26670" marB="26670">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2307363">
                <a:tc>
                  <a:txBody>
                    <a:bodyPr/>
                    <a:lstStyle/>
                    <a:p>
                      <a:endParaRPr lang="en-US" sz="1200" dirty="0">
                        <a:solidFill>
                          <a:srgbClr val="1F3A4E"/>
                        </a:solidFill>
                      </a:endParaRPr>
                    </a:p>
                  </a:txBody>
                  <a:tcPr marL="85725" marR="85725" marT="26670" marB="26670">
                    <a:blipFill rotWithShape="1">
                      <a:blip r:embed="rId4"/>
                      <a:stretch>
                        <a:fillRect/>
                      </a:stretch>
                    </a:blipFill>
                  </a:tcPr>
                </a:tc>
                <a:tc>
                  <a:txBody>
                    <a:bodyPr/>
                    <a:lstStyle/>
                    <a:p>
                      <a:pPr marL="0" lvl="1" indent="0" algn="l" defTabSz="114300"/>
                      <a:r>
                        <a:rPr lang="en-US" sz="1400" b="1" baseline="0" dirty="0">
                          <a:solidFill>
                            <a:srgbClr val="FFC000"/>
                          </a:solidFill>
                          <a:latin typeface="Arial" panose="020B0604020202020204" pitchFamily="34" charset="0"/>
                          <a:cs typeface="Arial" panose="020B0604020202020204" pitchFamily="34" charset="0"/>
                        </a:rPr>
                        <a:t>Headers and text containers</a:t>
                      </a:r>
                      <a:br>
                        <a:rPr lang="en-US" sz="1200" b="0" baseline="0" dirty="0">
                          <a:solidFill>
                            <a:schemeClr val="bg1"/>
                          </a:solidFill>
                          <a:latin typeface="Arial" panose="020B0604020202020204" pitchFamily="34" charset="0"/>
                          <a:cs typeface="Arial" panose="020B0604020202020204" pitchFamily="34" charset="0"/>
                        </a:rPr>
                      </a:br>
                      <a:r>
                        <a:rPr lang="en-US" sz="1200" b="0" baseline="0" dirty="0">
                          <a:solidFill>
                            <a:schemeClr val="bg1"/>
                          </a:solidFill>
                          <a:latin typeface="Arial" panose="020B0604020202020204" pitchFamily="34" charset="0"/>
                          <a:cs typeface="Arial" panose="020B0604020202020204" pitchFamily="34" charset="0"/>
                        </a:rPr>
                        <a:t>This template includes commonly used section headers, such as Abstract, Objectives, Methods, and Results.</a:t>
                      </a:r>
                    </a:p>
                    <a:p>
                      <a:pPr marL="0" lvl="1" indent="0" algn="l" defTabSz="114300"/>
                      <a:endParaRPr lang="en-US" sz="1200" b="0" baseline="0" dirty="0">
                        <a:solidFill>
                          <a:schemeClr val="bg1"/>
                        </a:solidFill>
                        <a:latin typeface="Arial" panose="020B0604020202020204" pitchFamily="34" charset="0"/>
                        <a:cs typeface="Arial" panose="020B0604020202020204" pitchFamily="34" charset="0"/>
                      </a:endParaRPr>
                    </a:p>
                    <a:p>
                      <a:pPr marL="0" lvl="1" indent="0" algn="l" defTabSz="114300"/>
                      <a:r>
                        <a:rPr lang="en-US" sz="1200" b="0" baseline="0" dirty="0">
                          <a:solidFill>
                            <a:schemeClr val="bg1"/>
                          </a:solidFill>
                          <a:latin typeface="Arial" panose="020B0604020202020204" pitchFamily="34" charset="0"/>
                          <a:cs typeface="Arial" panose="020B0604020202020204" pitchFamily="34" charset="0"/>
                        </a:rPr>
                        <a:t>Click inside a section header to add text.</a:t>
                      </a:r>
                    </a:p>
                    <a:p>
                      <a:pPr marL="0" lvl="1" indent="0" algn="l" defTabSz="114300"/>
                      <a:r>
                        <a:rPr lang="en-US" sz="1200" b="0" baseline="0" dirty="0">
                          <a:solidFill>
                            <a:schemeClr val="bg1"/>
                          </a:solidFill>
                          <a:latin typeface="Arial" panose="020B0604020202020204" pitchFamily="34" charset="0"/>
                          <a:cs typeface="Arial" panose="020B0604020202020204" pitchFamily="34" charset="0"/>
                        </a:rPr>
                        <a:t>To create a new header, click the edge of the section box to outline it, then copy and paste it.</a:t>
                      </a:r>
                    </a:p>
                    <a:p>
                      <a:pPr marL="0" lvl="1" indent="0" algn="l" defTabSz="114300"/>
                      <a:r>
                        <a:rPr lang="en-US" sz="1200" b="0" baseline="0" dirty="0">
                          <a:solidFill>
                            <a:schemeClr val="bg1"/>
                          </a:solidFill>
                          <a:latin typeface="Arial" panose="020B0604020202020204" pitchFamily="34" charset="0"/>
                          <a:cs typeface="Arial" panose="020B0604020202020204" pitchFamily="34" charset="0"/>
                        </a:rPr>
                        <a:t>To resize a header, click on the white circles and drag to the desired size.</a:t>
                      </a:r>
                      <a:endParaRPr lang="en-US" sz="1200" b="0" baseline="0" dirty="0">
                        <a:solidFill>
                          <a:srgbClr val="D9D9D9"/>
                        </a:solidFill>
                        <a:latin typeface="Arial" panose="020B0604020202020204" pitchFamily="34" charset="0"/>
                        <a:cs typeface="Arial" panose="020B0604020202020204" pitchFamily="34" charset="0"/>
                      </a:endParaRPr>
                    </a:p>
                  </a:txBody>
                  <a:tcPr marL="171450" marR="85725" marT="80010" marB="26670">
                    <a:solidFill>
                      <a:srgbClr val="010101"/>
                    </a:solidFill>
                  </a:tcPr>
                </a:tc>
                <a:extLst>
                  <a:ext uri="{0D108BD9-81ED-4DB2-BD59-A6C34878D82A}">
                    <a16:rowId xmlns:a16="http://schemas.microsoft.com/office/drawing/2014/main" val="10003"/>
                  </a:ext>
                </a:extLst>
              </a:tr>
              <a:tr h="2073611">
                <a:tc gridSpan="2">
                  <a:txBody>
                    <a:bodyPr/>
                    <a:lstStyle/>
                    <a:p>
                      <a:r>
                        <a:rPr lang="en-US" sz="1400" b="1" dirty="0">
                          <a:solidFill>
                            <a:srgbClr val="FFC000"/>
                          </a:solidFill>
                          <a:latin typeface="Arial" panose="020B0604020202020204" pitchFamily="34" charset="0"/>
                          <a:cs typeface="Arial" panose="020B0604020202020204" pitchFamily="34" charset="0"/>
                        </a:rPr>
                        <a:t>Adding content to the poster</a:t>
                      </a:r>
                    </a:p>
                    <a:p>
                      <a:r>
                        <a:rPr lang="en-US" sz="1200" baseline="0" dirty="0">
                          <a:solidFill>
                            <a:srgbClr val="D9D9D9"/>
                          </a:solidFill>
                          <a:latin typeface="Arial" panose="020B0604020202020204" pitchFamily="34" charset="0"/>
                          <a:cs typeface="Arial" panose="020B0604020202020204" pitchFamily="34" charset="0"/>
                        </a:rPr>
                        <a:t>Start by adding text to each section without worrying too much about formatting. Use the default font size initially, even if the text overflows beyond the poster’s boundaries or doesn’t completely fill the space. Add all your content, including text, graphics, and photos.</a:t>
                      </a:r>
                    </a:p>
                    <a:p>
                      <a:endParaRPr lang="en-US" sz="1200" baseline="0" dirty="0">
                        <a:solidFill>
                          <a:srgbClr val="D9D9D9"/>
                        </a:solidFill>
                        <a:latin typeface="Arial" panose="020B0604020202020204" pitchFamily="34" charset="0"/>
                        <a:cs typeface="Arial" panose="020B0604020202020204" pitchFamily="34" charset="0"/>
                      </a:endParaRPr>
                    </a:p>
                    <a:p>
                      <a:r>
                        <a:rPr lang="en-US" sz="1200" baseline="0" dirty="0">
                          <a:solidFill>
                            <a:srgbClr val="D9D9D9"/>
                          </a:solidFill>
                          <a:latin typeface="Arial" panose="020B0604020202020204" pitchFamily="34" charset="0"/>
                          <a:cs typeface="Arial" panose="020B0604020202020204" pitchFamily="34" charset="0"/>
                        </a:rPr>
                        <a:t>Once everything is in place, go back and adjust the size of your text, images, and other visual elements to distribute the content evenly across the poster.</a:t>
                      </a:r>
                    </a:p>
                    <a:p>
                      <a:endParaRPr lang="en-US" sz="1200" baseline="0" dirty="0">
                        <a:solidFill>
                          <a:srgbClr val="D9D9D9"/>
                        </a:solidFill>
                        <a:latin typeface="Arial" panose="020B0604020202020204" pitchFamily="34" charset="0"/>
                        <a:cs typeface="Arial" panose="020B0604020202020204" pitchFamily="34" charset="0"/>
                      </a:endParaRPr>
                    </a:p>
                    <a:p>
                      <a:r>
                        <a:rPr lang="en-US" sz="1200" baseline="0" dirty="0">
                          <a:solidFill>
                            <a:srgbClr val="D9D9D9"/>
                          </a:solidFill>
                          <a:latin typeface="Arial" panose="020B0604020202020204" pitchFamily="34" charset="0"/>
                          <a:cs typeface="Arial" panose="020B0604020202020204" pitchFamily="34" charset="0"/>
                        </a:rPr>
                        <a:t>Make sure everything is aligned correctly before you finalize your poster.</a:t>
                      </a:r>
                    </a:p>
                  </a:txBody>
                  <a:tcPr marL="85725" marR="85725" marT="26670" marB="26670">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402515">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D9D9D9"/>
                          </a:solidFill>
                          <a:effectLst/>
                          <a:uLnTx/>
                          <a:uFillTx/>
                          <a:latin typeface="Arial"/>
                          <a:ea typeface="+mn-ea"/>
                          <a:cs typeface="Arial"/>
                        </a:rPr>
                        <a:t>To add photos, you can drag and drop them from your desktop, copy and paste, or go to INSERT &gt; PICTURES in the menu.</a:t>
                      </a:r>
                    </a:p>
                    <a:p>
                      <a:pPr marL="0" marR="0" lvl="0" indent="0" algn="l" defTabSz="9779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D9D9D9"/>
                        </a:solidFill>
                        <a:effectLst/>
                        <a:uLnTx/>
                        <a:uFillTx/>
                        <a:latin typeface="Arial"/>
                        <a:ea typeface="+mn-ea"/>
                        <a:cs typeface="Arial"/>
                      </a:endParaRP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D9D9D9"/>
                          </a:solidFill>
                          <a:effectLst/>
                          <a:uLnTx/>
                          <a:uFillTx/>
                          <a:latin typeface="Arial"/>
                          <a:ea typeface="+mn-ea"/>
                          <a:cs typeface="Arial"/>
                        </a:rPr>
                        <a:t>To resize images proportionally, drag one of the white corner handles (small circles or squares). The middle handles will stretch and distort your image. </a:t>
                      </a:r>
                    </a:p>
                  </a:txBody>
                  <a:tcPr marL="171450" marR="85725" marT="80010" marB="2667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228519">
                <a:tc gridSpan="2">
                  <a:txBody>
                    <a:bodyPr/>
                    <a:lstStyle/>
                    <a:p>
                      <a:endParaRPr lang="en-US" sz="1200" dirty="0">
                        <a:solidFill>
                          <a:schemeClr val="bg1"/>
                        </a:solidFill>
                        <a:latin typeface="Arial" panose="020B0604020202020204" pitchFamily="34" charset="0"/>
                        <a:cs typeface="Arial" panose="020B0604020202020204" pitchFamily="34" charset="0"/>
                      </a:endParaRPr>
                    </a:p>
                  </a:txBody>
                  <a:tcPr marL="171450" marR="85725" marT="80010" marB="2667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402515">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Zoom in on your images to a magnification level of 100%-200% in PowerPoint to check their clarity. This allows you to preview how the images will appear when printed. If the images look sharp and clear at this zoom level, they will likely print well without losing quality. However, if the images appear blurry or pixelated, consider using higher-resolution versions to ensure they print properly.</a:t>
                      </a:r>
                    </a:p>
                  </a:txBody>
                  <a:tcPr marL="171450" marR="85725" marT="80010" marB="2667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70751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chemeClr val="bg1"/>
                        </a:solidFill>
                        <a:latin typeface="Arial"/>
                        <a:cs typeface="Arial"/>
                      </a:endParaRPr>
                    </a:p>
                  </a:txBody>
                  <a:tcPr marL="171450" marR="85725" marT="80010" marB="2667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pSp>
        <p:nvGrpSpPr>
          <p:cNvPr id="12" name="Group 11">
            <a:extLst>
              <a:ext uri="{FF2B5EF4-FFF2-40B4-BE49-F238E27FC236}">
                <a16:creationId xmlns:a16="http://schemas.microsoft.com/office/drawing/2014/main" id="{AA12B8E5-DFF3-999D-35C5-692FC0217535}"/>
              </a:ext>
            </a:extLst>
          </p:cNvPr>
          <p:cNvGrpSpPr/>
          <p:nvPr userDrawn="1"/>
        </p:nvGrpSpPr>
        <p:grpSpPr>
          <a:xfrm>
            <a:off x="0" y="8225"/>
            <a:ext cx="41148000" cy="2868327"/>
            <a:chOff x="0" y="14098"/>
            <a:chExt cx="43891200" cy="4917131"/>
          </a:xfrm>
        </p:grpSpPr>
        <p:sp>
          <p:nvSpPr>
            <p:cNvPr id="2" name="Rectangle 1">
              <a:extLst>
                <a:ext uri="{FF2B5EF4-FFF2-40B4-BE49-F238E27FC236}">
                  <a16:creationId xmlns:a16="http://schemas.microsoft.com/office/drawing/2014/main" id="{B95ADCDC-56BB-267A-F385-295ACAB6EA06}"/>
                </a:ext>
              </a:extLst>
            </p:cNvPr>
            <p:cNvSpPr/>
            <p:nvPr userDrawn="1"/>
          </p:nvSpPr>
          <p:spPr>
            <a:xfrm>
              <a:off x="0" y="14098"/>
              <a:ext cx="43891200" cy="4917131"/>
            </a:xfrm>
            <a:prstGeom prst="rect">
              <a:avLst/>
            </a:prstGeom>
            <a:gradFill>
              <a:gsLst>
                <a:gs pos="0">
                  <a:srgbClr val="EC018C"/>
                </a:gs>
                <a:gs pos="100000">
                  <a:srgbClr val="F8973A"/>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9406" dirty="0"/>
            </a:p>
          </p:txBody>
        </p:sp>
        <p:sp>
          <p:nvSpPr>
            <p:cNvPr id="6" name="Rectangle 5">
              <a:extLst>
                <a:ext uri="{FF2B5EF4-FFF2-40B4-BE49-F238E27FC236}">
                  <a16:creationId xmlns:a16="http://schemas.microsoft.com/office/drawing/2014/main" id="{EE7A87B8-B8C5-D3A0-72FE-28C783F3B7A8}"/>
                </a:ext>
              </a:extLst>
            </p:cNvPr>
            <p:cNvSpPr/>
            <p:nvPr userDrawn="1"/>
          </p:nvSpPr>
          <p:spPr>
            <a:xfrm>
              <a:off x="35922857" y="14098"/>
              <a:ext cx="7968343" cy="4917131"/>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8343" h="4917131">
                  <a:moveTo>
                    <a:pt x="5943600" y="0"/>
                  </a:moveTo>
                  <a:lnTo>
                    <a:pt x="7968343" y="0"/>
                  </a:lnTo>
                  <a:lnTo>
                    <a:pt x="7968343" y="4917131"/>
                  </a:lnTo>
                  <a:lnTo>
                    <a:pt x="0" y="4917131"/>
                  </a:lnTo>
                  <a:lnTo>
                    <a:pt x="5943600" y="0"/>
                  </a:lnTo>
                  <a:close/>
                </a:path>
              </a:pathLst>
            </a:custGeom>
            <a:gradFill>
              <a:gsLst>
                <a:gs pos="2000">
                  <a:srgbClr val="EB5D38"/>
                </a:gs>
                <a:gs pos="99000">
                  <a:srgbClr val="FC6433"/>
                </a:gs>
              </a:gsLst>
              <a:lin ang="2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9406">
                <a:ln>
                  <a:noFill/>
                </a:ln>
              </a:endParaRPr>
            </a:p>
          </p:txBody>
        </p:sp>
        <p:sp>
          <p:nvSpPr>
            <p:cNvPr id="8" name="Rectangle 5">
              <a:extLst>
                <a:ext uri="{FF2B5EF4-FFF2-40B4-BE49-F238E27FC236}">
                  <a16:creationId xmlns:a16="http://schemas.microsoft.com/office/drawing/2014/main" id="{F3F024EB-F7FE-309C-930F-42451D29C2E6}"/>
                </a:ext>
              </a:extLst>
            </p:cNvPr>
            <p:cNvSpPr/>
            <p:nvPr userDrawn="1"/>
          </p:nvSpPr>
          <p:spPr>
            <a:xfrm>
              <a:off x="41572543" y="1385698"/>
              <a:ext cx="2318657" cy="3545531"/>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 name="connsiteX0" fmla="*/ 0 w 7968343"/>
                <a:gd name="connsiteY0" fmla="*/ 4917131 h 4917131"/>
                <a:gd name="connsiteX1" fmla="*/ 7968343 w 7968343"/>
                <a:gd name="connsiteY1" fmla="*/ 0 h 4917131"/>
                <a:gd name="connsiteX2" fmla="*/ 7968343 w 7968343"/>
                <a:gd name="connsiteY2" fmla="*/ 4917131 h 4917131"/>
                <a:gd name="connsiteX3" fmla="*/ 0 w 7968343"/>
                <a:gd name="connsiteY3" fmla="*/ 4917131 h 4917131"/>
                <a:gd name="connsiteX0" fmla="*/ 0 w 7968343"/>
                <a:gd name="connsiteY0" fmla="*/ 3512874 h 3512874"/>
                <a:gd name="connsiteX1" fmla="*/ 7968343 w 7968343"/>
                <a:gd name="connsiteY1" fmla="*/ 0 h 3512874"/>
                <a:gd name="connsiteX2" fmla="*/ 7968343 w 7968343"/>
                <a:gd name="connsiteY2" fmla="*/ 3512874 h 3512874"/>
                <a:gd name="connsiteX3" fmla="*/ 0 w 7968343"/>
                <a:gd name="connsiteY3" fmla="*/ 3512874 h 3512874"/>
                <a:gd name="connsiteX0" fmla="*/ 0 w 2253343"/>
                <a:gd name="connsiteY0" fmla="*/ 3545531 h 3545531"/>
                <a:gd name="connsiteX1" fmla="*/ 2253343 w 2253343"/>
                <a:gd name="connsiteY1" fmla="*/ 0 h 3545531"/>
                <a:gd name="connsiteX2" fmla="*/ 2253343 w 2253343"/>
                <a:gd name="connsiteY2" fmla="*/ 3512874 h 3545531"/>
                <a:gd name="connsiteX3" fmla="*/ 0 w 2253343"/>
                <a:gd name="connsiteY3" fmla="*/ 3545531 h 3545531"/>
                <a:gd name="connsiteX0" fmla="*/ 0 w 3135086"/>
                <a:gd name="connsiteY0" fmla="*/ 3545531 h 3545531"/>
                <a:gd name="connsiteX1" fmla="*/ 3135086 w 3135086"/>
                <a:gd name="connsiteY1" fmla="*/ 0 h 3545531"/>
                <a:gd name="connsiteX2" fmla="*/ 3135086 w 3135086"/>
                <a:gd name="connsiteY2" fmla="*/ 3512874 h 3545531"/>
                <a:gd name="connsiteX3" fmla="*/ 0 w 3135086"/>
                <a:gd name="connsiteY3" fmla="*/ 3545531 h 3545531"/>
                <a:gd name="connsiteX0" fmla="*/ 0 w 2318657"/>
                <a:gd name="connsiteY0" fmla="*/ 3545531 h 3545531"/>
                <a:gd name="connsiteX1" fmla="*/ 2318657 w 2318657"/>
                <a:gd name="connsiteY1" fmla="*/ 0 h 3545531"/>
                <a:gd name="connsiteX2" fmla="*/ 2318657 w 2318657"/>
                <a:gd name="connsiteY2" fmla="*/ 3512874 h 3545531"/>
                <a:gd name="connsiteX3" fmla="*/ 0 w 2318657"/>
                <a:gd name="connsiteY3" fmla="*/ 3545531 h 3545531"/>
              </a:gdLst>
              <a:ahLst/>
              <a:cxnLst>
                <a:cxn ang="0">
                  <a:pos x="connsiteX0" y="connsiteY0"/>
                </a:cxn>
                <a:cxn ang="0">
                  <a:pos x="connsiteX1" y="connsiteY1"/>
                </a:cxn>
                <a:cxn ang="0">
                  <a:pos x="connsiteX2" y="connsiteY2"/>
                </a:cxn>
                <a:cxn ang="0">
                  <a:pos x="connsiteX3" y="connsiteY3"/>
                </a:cxn>
              </a:cxnLst>
              <a:rect l="l" t="t" r="r" b="b"/>
              <a:pathLst>
                <a:path w="2318657" h="3545531">
                  <a:moveTo>
                    <a:pt x="0" y="3545531"/>
                  </a:moveTo>
                  <a:lnTo>
                    <a:pt x="2318657" y="0"/>
                  </a:lnTo>
                  <a:lnTo>
                    <a:pt x="2318657" y="3512874"/>
                  </a:lnTo>
                  <a:lnTo>
                    <a:pt x="0" y="3545531"/>
                  </a:lnTo>
                  <a:close/>
                </a:path>
              </a:pathLst>
            </a:custGeom>
            <a:solidFill>
              <a:srgbClr val="EF31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9406">
                <a:ln>
                  <a:noFill/>
                </a:ln>
              </a:endParaRPr>
            </a:p>
          </p:txBody>
        </p:sp>
      </p:grpSp>
      <p:cxnSp>
        <p:nvCxnSpPr>
          <p:cNvPr id="7" name="Straight Connector 6">
            <a:extLst>
              <a:ext uri="{FF2B5EF4-FFF2-40B4-BE49-F238E27FC236}">
                <a16:creationId xmlns:a16="http://schemas.microsoft.com/office/drawing/2014/main" id="{D5547EFD-AF3C-5C77-4F75-BF235114F8F1}"/>
              </a:ext>
            </a:extLst>
          </p:cNvPr>
          <p:cNvCxnSpPr>
            <a:cxnSpLocks/>
          </p:cNvCxnSpPr>
          <p:nvPr userDrawn="1"/>
        </p:nvCxnSpPr>
        <p:spPr>
          <a:xfrm flipV="1">
            <a:off x="10394158" y="3236771"/>
            <a:ext cx="0" cy="15091958"/>
          </a:xfrm>
          <a:prstGeom prst="line">
            <a:avLst/>
          </a:prstGeom>
          <a:ln w="38100">
            <a:solidFill>
              <a:srgbClr val="F03987"/>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3F48450-3BB6-646A-FB7D-7F7FD63C1208}"/>
              </a:ext>
            </a:extLst>
          </p:cNvPr>
          <p:cNvCxnSpPr>
            <a:cxnSpLocks/>
          </p:cNvCxnSpPr>
          <p:nvPr userDrawn="1"/>
        </p:nvCxnSpPr>
        <p:spPr>
          <a:xfrm flipV="1">
            <a:off x="20574000" y="3222625"/>
            <a:ext cx="0" cy="15091958"/>
          </a:xfrm>
          <a:prstGeom prst="line">
            <a:avLst/>
          </a:prstGeom>
          <a:ln w="38100">
            <a:solidFill>
              <a:srgbClr val="F03987"/>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4EC6B0C-7925-8926-B0A8-B3C13B336B7B}"/>
              </a:ext>
            </a:extLst>
          </p:cNvPr>
          <p:cNvCxnSpPr>
            <a:cxnSpLocks/>
          </p:cNvCxnSpPr>
          <p:nvPr userDrawn="1"/>
        </p:nvCxnSpPr>
        <p:spPr>
          <a:xfrm flipV="1">
            <a:off x="30789562" y="3222625"/>
            <a:ext cx="0" cy="15091958"/>
          </a:xfrm>
          <a:prstGeom prst="line">
            <a:avLst/>
          </a:prstGeom>
          <a:ln w="38100">
            <a:solidFill>
              <a:srgbClr val="F03987"/>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17" name="Table 16">
            <a:extLst>
              <a:ext uri="{FF2B5EF4-FFF2-40B4-BE49-F238E27FC236}">
                <a16:creationId xmlns:a16="http://schemas.microsoft.com/office/drawing/2014/main" id="{CCC78938-61E5-F455-37DE-AD5F341AD12E}"/>
              </a:ext>
            </a:extLst>
          </p:cNvPr>
          <p:cNvGraphicFramePr>
            <a:graphicFrameLocks noGrp="1"/>
          </p:cNvGraphicFramePr>
          <p:nvPr userDrawn="1">
            <p:extLst>
              <p:ext uri="{D42A27DB-BD31-4B8C-83A1-F6EECF244321}">
                <p14:modId xmlns:p14="http://schemas.microsoft.com/office/powerpoint/2010/main" val="4197538173"/>
              </p:ext>
            </p:extLst>
          </p:nvPr>
        </p:nvGraphicFramePr>
        <p:xfrm>
          <a:off x="42136217" y="1"/>
          <a:ext cx="8084787" cy="19202399"/>
        </p:xfrm>
        <a:graphic>
          <a:graphicData uri="http://schemas.openxmlformats.org/drawingml/2006/table">
            <a:tbl>
              <a:tblPr firstRow="1" bandRow="1">
                <a:tableStyleId>{5C22544A-7EE6-4342-B048-85BDC9FD1C3A}</a:tableStyleId>
              </a:tblPr>
              <a:tblGrid>
                <a:gridCol w="3615841">
                  <a:extLst>
                    <a:ext uri="{9D8B030D-6E8A-4147-A177-3AD203B41FA5}">
                      <a16:colId xmlns:a16="http://schemas.microsoft.com/office/drawing/2014/main" val="20000"/>
                    </a:ext>
                  </a:extLst>
                </a:gridCol>
                <a:gridCol w="552246">
                  <a:extLst>
                    <a:ext uri="{9D8B030D-6E8A-4147-A177-3AD203B41FA5}">
                      <a16:colId xmlns:a16="http://schemas.microsoft.com/office/drawing/2014/main" val="3519466302"/>
                    </a:ext>
                  </a:extLst>
                </a:gridCol>
                <a:gridCol w="3916700">
                  <a:extLst>
                    <a:ext uri="{9D8B030D-6E8A-4147-A177-3AD203B41FA5}">
                      <a16:colId xmlns:a16="http://schemas.microsoft.com/office/drawing/2014/main" val="4164475170"/>
                    </a:ext>
                  </a:extLst>
                </a:gridCol>
              </a:tblGrid>
              <a:tr h="800156">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300" b="0" spc="600" dirty="0">
                          <a:solidFill>
                            <a:srgbClr val="1F3A4E"/>
                          </a:solidFill>
                          <a:latin typeface="Arial Black" panose="020B0A04020102020204" pitchFamily="34" charset="0"/>
                        </a:rPr>
                        <a:t>QUICK START GUIDE</a:t>
                      </a:r>
                      <a:br>
                        <a:rPr lang="en-US" sz="2300" b="0" spc="600" dirty="0">
                          <a:solidFill>
                            <a:srgbClr val="1F3A4E"/>
                          </a:solidFill>
                          <a:latin typeface="Arial Black" panose="020B0A04020102020204" pitchFamily="34" charset="0"/>
                        </a:rPr>
                      </a:br>
                      <a:r>
                        <a:rPr lang="en-US" sz="1900" b="1" spc="0" dirty="0">
                          <a:solidFill>
                            <a:srgbClr val="FF0000"/>
                          </a:solidFill>
                          <a:latin typeface="Trebuchet MS" pitchFamily="34" charset="0"/>
                        </a:rPr>
                        <a:t>(THIS SIDEBAR WILL APPEAR ON THE POSTER)</a:t>
                      </a:r>
                      <a:endParaRPr lang="en-US" sz="2300" b="1" spc="600" dirty="0">
                        <a:solidFill>
                          <a:schemeClr val="bg1"/>
                        </a:solidFill>
                        <a:latin typeface="Trebuchet MS" pitchFamily="34" charset="0"/>
                      </a:endParaRPr>
                    </a:p>
                  </a:txBody>
                  <a:tcPr marL="171450" marR="85725" marT="80010" marB="2667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915673">
                <a:tc>
                  <a:txBody>
                    <a:bodyPr/>
                    <a:lstStyle/>
                    <a:p>
                      <a:endParaRPr lang="en-US" sz="1200" u="none" dirty="0">
                        <a:solidFill>
                          <a:srgbClr val="FFC000"/>
                        </a:solidFill>
                      </a:endParaRPr>
                    </a:p>
                  </a:txBody>
                  <a:tcPr marL="171450" marR="85725" marT="80010" marB="26670">
                    <a:blipFill>
                      <a:blip r:embed="rId7"/>
                      <a:stretch>
                        <a:fillRect/>
                      </a:stretch>
                    </a:blipFill>
                  </a:tcPr>
                </a:tc>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Most templates offer several layout configurations, including options for four, three, two, or one column. To change the column configuration of your poster, go to the Home tab and select Layout. A drop-down menu will display all available layout options for the template.</a:t>
                      </a:r>
                      <a:endParaRPr lang="en-US" sz="1200" u="none" dirty="0">
                        <a:solidFill>
                          <a:srgbClr val="FFC000"/>
                        </a:solidFill>
                      </a:endParaRPr>
                    </a:p>
                  </a:txBody>
                  <a:tcPr marL="171450" marR="85725" marT="80010" marB="26670">
                    <a:solidFill>
                      <a:schemeClr val="tx1"/>
                    </a:solidFill>
                  </a:tcPr>
                </a:tc>
                <a:tc hMerge="1">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To manually adjust the column configuration, go to VIEW &gt; SLIDE MASTER. From there, you can delete, resize, or modify the columns to suit your layout. When finished, remember to exit the MASTER by clicking on VIEW &gt; NORMAL</a:t>
                      </a:r>
                    </a:p>
                    <a:p>
                      <a:pPr marL="0" marR="0" lvl="0" indent="0" algn="l" defTabSz="43889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endParaRP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For step-by-step guidance, refer to the tutorial here: </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https://</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www.posterpresentations.com</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/how-to-change-the-column-</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configuration.html</a:t>
                      </a:r>
                      <a:endParaRPr kumimoji="0" lang="en-US" sz="2000" b="0" i="0" u="none" strike="noStrike" kern="1200" cap="none" spc="0" normalizeH="0" baseline="0" noProof="0" dirty="0">
                        <a:ln>
                          <a:noFill/>
                        </a:ln>
                        <a:solidFill>
                          <a:srgbClr val="FFC000"/>
                        </a:solidFill>
                        <a:effectLst/>
                        <a:uLnTx/>
                        <a:uFillTx/>
                        <a:latin typeface="+mn-lt"/>
                        <a:ea typeface="+mn-ea"/>
                        <a:cs typeface="+mn-cs"/>
                      </a:endParaRPr>
                    </a:p>
                  </a:txBody>
                  <a:tcPr marL="182880" marT="137160">
                    <a:solidFill>
                      <a:schemeClr val="tx1"/>
                    </a:solidFill>
                  </a:tcPr>
                </a:tc>
                <a:extLst>
                  <a:ext uri="{0D108BD9-81ED-4DB2-BD59-A6C34878D82A}">
                    <a16:rowId xmlns:a16="http://schemas.microsoft.com/office/drawing/2014/main" val="10004"/>
                  </a:ext>
                </a:extLst>
              </a:tr>
              <a:tr h="1413993">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4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14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14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14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1400" noProof="0" dirty="0">
                          <a:solidFill>
                            <a:srgbClr val="D9D9D9"/>
                          </a:solidFill>
                          <a:latin typeface="Arial" panose="020B0604020202020204" pitchFamily="34" charset="0"/>
                          <a:cs typeface="Arial" panose="020B0604020202020204" pitchFamily="34" charset="0"/>
                        </a:rPr>
                        <a:t>1. Click on the View tab, and then click Slide Master</a:t>
                      </a:r>
                    </a:p>
                  </a:txBody>
                  <a:tcPr marL="171450" marR="85725" marT="80010" marB="26670">
                    <a:blipFill>
                      <a:blip r:embed="rId8"/>
                      <a:stretch>
                        <a:fillRect/>
                      </a:stretch>
                    </a:blipFill>
                  </a:tcPr>
                </a:tc>
                <a:tc rowSpan="3"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noProof="0" dirty="0">
                          <a:solidFill>
                            <a:srgbClr val="D9D9D9"/>
                          </a:solidFill>
                          <a:latin typeface="Arial" panose="020B0604020202020204" pitchFamily="34" charset="0"/>
                          <a:cs typeface="Arial" panose="020B0604020202020204" pitchFamily="34" charset="0"/>
                        </a:rPr>
                        <a:t>The Quick Start Guides are positioned outside the template's printable area, so they will not appear on the printed poster.</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noProof="0" dirty="0">
                          <a:solidFill>
                            <a:srgbClr val="D9D9D9"/>
                          </a:solidFill>
                          <a:latin typeface="Arial" panose="020B0604020202020204" pitchFamily="34" charset="0"/>
                          <a:cs typeface="Arial" panose="020B0604020202020204" pitchFamily="34" charset="0"/>
                        </a:rPr>
                        <a:t>If you save the file as a PDF using the Save As menu, the guides will also be excluded.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noProof="0" dirty="0">
                          <a:solidFill>
                            <a:srgbClr val="D9D9D9"/>
                          </a:solidFill>
                          <a:latin typeface="Arial" panose="020B0604020202020204" pitchFamily="34" charset="0"/>
                          <a:cs typeface="Arial" panose="020B0604020202020204" pitchFamily="34" charset="0"/>
                        </a:rPr>
                        <a:t>Alternatively, you can remove them directly from the Slide Master.</a:t>
                      </a:r>
                    </a:p>
                  </a:txBody>
                  <a:tcPr marL="171450" marR="85725" marT="80010" marB="26670">
                    <a:solidFill>
                      <a:srgbClr val="010101"/>
                    </a:solidFill>
                  </a:tcPr>
                </a:tc>
                <a:tc rowSpan="3"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the SAVES AS menu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Alternatively, you can delete them from the Slide Master. </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943043">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400" noProof="0" dirty="0">
                        <a:solidFill>
                          <a:srgbClr val="D9D9D9"/>
                        </a:solidFill>
                        <a:latin typeface="Arial" panose="020B0604020202020204" pitchFamily="34" charset="0"/>
                        <a:cs typeface="Arial" panose="020B0604020202020204" pitchFamily="34" charset="0"/>
                      </a:endParaRPr>
                    </a:p>
                  </a:txBody>
                  <a:tcPr marL="171450" marR="85725" marT="80010" marB="26670">
                    <a:blipFill>
                      <a:blip r:embed="rId9"/>
                      <a:stretch>
                        <a:fillRect/>
                      </a:stretch>
                    </a:blip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a:blip r:embed="rId9"/>
                      <a:stretch>
                        <a:fillRect/>
                      </a:stretch>
                    </a:blipFill>
                  </a:tcPr>
                </a:tc>
                <a:tc hMerge="1" vMerge="1">
                  <a:txBody>
                    <a:bodyPr/>
                    <a:lstStyle/>
                    <a:p>
                      <a:endParaRPr lang="en-US"/>
                    </a:p>
                  </a:txBody>
                  <a:tcPr/>
                </a:tc>
                <a:extLst>
                  <a:ext uri="{0D108BD9-81ED-4DB2-BD59-A6C34878D82A}">
                    <a16:rowId xmlns:a16="http://schemas.microsoft.com/office/drawing/2014/main" val="3063495530"/>
                  </a:ext>
                </a:extLst>
              </a:tr>
              <a:tr h="1586036">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noProof="0" dirty="0">
                          <a:solidFill>
                            <a:srgbClr val="D9D9D9"/>
                          </a:solidFill>
                          <a:latin typeface="Arial" panose="020B0604020202020204" pitchFamily="34" charset="0"/>
                          <a:cs typeface="Arial" panose="020B0604020202020204" pitchFamily="34" charset="0"/>
                        </a:rPr>
                        <a:t>2. Select the Master you are working on.</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400" noProof="0" dirty="0">
                          <a:solidFill>
                            <a:srgbClr val="D9D9D9"/>
                          </a:solidFill>
                          <a:latin typeface="Arial" panose="020B0604020202020204" pitchFamily="34" charset="0"/>
                          <a:cs typeface="Arial" panose="020B0604020202020204" pitchFamily="34" charset="0"/>
                        </a:rPr>
                        <a:t>3. Click on the border of the Guide box and delete.</a:t>
                      </a:r>
                      <a:br>
                        <a:rPr lang="en-US" sz="1400" noProof="0" dirty="0">
                          <a:solidFill>
                            <a:srgbClr val="D9D9D9"/>
                          </a:solidFill>
                          <a:latin typeface="Arial" panose="020B0604020202020204" pitchFamily="34" charset="0"/>
                          <a:cs typeface="Arial" panose="020B0604020202020204" pitchFamily="34" charset="0"/>
                        </a:rPr>
                      </a:br>
                      <a:r>
                        <a:rPr lang="en-US" sz="1400" noProof="0" dirty="0">
                          <a:solidFill>
                            <a:srgbClr val="D9D9D9"/>
                          </a:solidFill>
                          <a:latin typeface="Arial" panose="020B0604020202020204" pitchFamily="34" charset="0"/>
                          <a:cs typeface="Arial" panose="020B0604020202020204" pitchFamily="34" charset="0"/>
                        </a:rPr>
                        <a:t>4. IMPORTANT: Do not forget to exit the Master when finished.</a:t>
                      </a:r>
                    </a:p>
                  </a:txBody>
                  <a:tcPr marL="171450" marR="85725" marT="80010" marB="2667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766341567"/>
                  </a:ext>
                </a:extLst>
              </a:tr>
              <a:tr h="2713885">
                <a:tc>
                  <a:txBody>
                    <a:bodyPr/>
                    <a:lstStyle/>
                    <a:p>
                      <a:r>
                        <a:rPr lang="en-US" sz="1600" b="1" dirty="0">
                          <a:solidFill>
                            <a:srgbClr val="FFC000"/>
                          </a:solidFill>
                          <a:latin typeface="Arial" panose="020B0604020202020204" pitchFamily="34" charset="0"/>
                          <a:cs typeface="Arial" panose="020B0604020202020204" pitchFamily="34" charset="0"/>
                        </a:rPr>
                        <a:t>How to</a:t>
                      </a:r>
                      <a:r>
                        <a:rPr lang="en-US" sz="1600" b="1" baseline="0" dirty="0">
                          <a:solidFill>
                            <a:srgbClr val="FFC000"/>
                          </a:solidFill>
                          <a:latin typeface="Arial" panose="020B0604020202020204" pitchFamily="34" charset="0"/>
                          <a:cs typeface="Arial" panose="020B0604020202020204" pitchFamily="34" charset="0"/>
                        </a:rPr>
                        <a:t> preview your poster prior to printing</a:t>
                      </a:r>
                      <a:endParaRPr lang="en-US" sz="1600" b="1" dirty="0">
                        <a:solidFill>
                          <a:srgbClr val="FFC000"/>
                        </a:solidFill>
                        <a:latin typeface="Arial" panose="020B0604020202020204" pitchFamily="34" charset="0"/>
                        <a:cs typeface="Arial" panose="020B0604020202020204" pitchFamily="34" charset="0"/>
                      </a:endParaRPr>
                    </a:p>
                    <a:p>
                      <a:r>
                        <a:rPr lang="en-US" sz="1400" dirty="0">
                          <a:solidFill>
                            <a:srgbClr val="D9D9D9"/>
                          </a:solidFill>
                          <a:latin typeface="Arial" panose="020B0604020202020204" pitchFamily="34" charset="0"/>
                          <a:cs typeface="Arial" panose="020B0604020202020204" pitchFamily="34" charset="0"/>
                        </a:rPr>
                        <a:t>You can preview your poster at any time by pressing the </a:t>
                      </a:r>
                      <a:r>
                        <a:rPr lang="en-US" sz="1400" b="1" dirty="0">
                          <a:solidFill>
                            <a:srgbClr val="FFC000"/>
                          </a:solidFill>
                          <a:latin typeface="Arial" panose="020B0604020202020204" pitchFamily="34" charset="0"/>
                          <a:cs typeface="Arial" panose="020B0604020202020204" pitchFamily="34" charset="0"/>
                        </a:rPr>
                        <a:t>F5 key </a:t>
                      </a:r>
                      <a:r>
                        <a:rPr lang="en-US" sz="1400" dirty="0">
                          <a:solidFill>
                            <a:srgbClr val="D9D9D9"/>
                          </a:solidFill>
                          <a:latin typeface="Arial" panose="020B0604020202020204" pitchFamily="34" charset="0"/>
                          <a:cs typeface="Arial" panose="020B0604020202020204" pitchFamily="34" charset="0"/>
                        </a:rPr>
                        <a:t>on your keyboard (Windows) or by clicking on the SLIDESHOW tab. This will display your poster on the screen, showing how it will appear when printed. To exit the preview, press the </a:t>
                      </a:r>
                      <a:r>
                        <a:rPr lang="en-US" sz="1400" b="1" dirty="0">
                          <a:solidFill>
                            <a:srgbClr val="FFC000"/>
                          </a:solidFill>
                          <a:latin typeface="Arial" panose="020B0604020202020204" pitchFamily="34" charset="0"/>
                          <a:cs typeface="Arial" panose="020B0604020202020204" pitchFamily="34" charset="0"/>
                        </a:rPr>
                        <a:t>ESC</a:t>
                      </a:r>
                      <a:r>
                        <a:rPr lang="en-US" sz="1400" dirty="0">
                          <a:solidFill>
                            <a:srgbClr val="D9D9D9"/>
                          </a:solidFill>
                          <a:latin typeface="Arial" panose="020B0604020202020204" pitchFamily="34" charset="0"/>
                          <a:cs typeface="Arial" panose="020B0604020202020204" pitchFamily="34" charset="0"/>
                        </a:rPr>
                        <a:t> key.</a:t>
                      </a:r>
                    </a:p>
                  </a:txBody>
                  <a:tcPr marL="171450" marR="85725" marT="80010" marB="26670">
                    <a:solidFill>
                      <a:srgbClr val="010101"/>
                    </a:solidFill>
                  </a:tcPr>
                </a:tc>
                <a:tc gridSpan="2">
                  <a:txBody>
                    <a:bodyPr/>
                    <a:lstStyle/>
                    <a:p>
                      <a:pPr algn="ctr"/>
                      <a:r>
                        <a:rPr lang="en-US" sz="6800" b="1" dirty="0">
                          <a:solidFill>
                            <a:srgbClr val="D9D9D9"/>
                          </a:solidFill>
                          <a:latin typeface="Arial" panose="020B0604020202020204" pitchFamily="34" charset="0"/>
                          <a:cs typeface="Arial" panose="020B0604020202020204" pitchFamily="34" charset="0"/>
                        </a:rPr>
                        <a:t>F5</a:t>
                      </a:r>
                      <a:br>
                        <a:rPr lang="en-US" sz="6800" b="1" dirty="0">
                          <a:solidFill>
                            <a:srgbClr val="D9D9D9"/>
                          </a:solidFill>
                          <a:latin typeface="Arial" panose="020B0604020202020204" pitchFamily="34" charset="0"/>
                          <a:cs typeface="Arial" panose="020B0604020202020204" pitchFamily="34" charset="0"/>
                        </a:rPr>
                      </a:br>
                      <a:r>
                        <a:rPr lang="en-US" sz="1600" b="1" dirty="0">
                          <a:solidFill>
                            <a:srgbClr val="D9D9D9"/>
                          </a:solidFill>
                          <a:latin typeface="Arial" panose="020B0604020202020204" pitchFamily="34" charset="0"/>
                          <a:cs typeface="Arial" panose="020B0604020202020204" pitchFamily="34" charset="0"/>
                        </a:rPr>
                        <a:t>(Windows)</a:t>
                      </a:r>
                      <a:br>
                        <a:rPr lang="en-US" sz="1600" b="1" dirty="0">
                          <a:solidFill>
                            <a:srgbClr val="D9D9D9"/>
                          </a:solidFill>
                          <a:latin typeface="Arial" panose="020B0604020202020204" pitchFamily="34" charset="0"/>
                          <a:cs typeface="Arial" panose="020B0604020202020204" pitchFamily="34" charset="0"/>
                        </a:rPr>
                      </a:br>
                      <a:r>
                        <a:rPr lang="en-US" sz="1600" b="1" dirty="0">
                          <a:solidFill>
                            <a:srgbClr val="D9D9D9"/>
                          </a:solidFill>
                          <a:latin typeface="Arial" panose="020B0604020202020204" pitchFamily="34" charset="0"/>
                          <a:cs typeface="Arial" panose="020B0604020202020204" pitchFamily="34" charset="0"/>
                        </a:rPr>
                        <a:t>Or click on the SLIDESHOW tab (Mac and Windows)</a:t>
                      </a:r>
                      <a:endParaRPr lang="en-US" sz="1400" dirty="0">
                        <a:solidFill>
                          <a:srgbClr val="D9D9D9"/>
                        </a:solidFill>
                        <a:latin typeface="Arial" panose="020B0604020202020204" pitchFamily="34" charset="0"/>
                        <a:cs typeface="Arial" panose="020B0604020202020204" pitchFamily="34" charset="0"/>
                      </a:endParaRPr>
                    </a:p>
                  </a:txBody>
                  <a:tcPr marL="171450" marR="85725" marT="80010" marB="26670" anchor="ctr">
                    <a:solidFill>
                      <a:schemeClr val="tx1">
                        <a:lumMod val="95000"/>
                        <a:lumOff val="5000"/>
                      </a:schemeClr>
                    </a:solidFill>
                  </a:tcPr>
                </a:tc>
                <a:tc hMerge="1">
                  <a:txBody>
                    <a:bodyPr/>
                    <a:lstStyle/>
                    <a:p>
                      <a:pPr algn="ctr"/>
                      <a:r>
                        <a:rPr lang="en-US" sz="11500" b="1" dirty="0">
                          <a:solidFill>
                            <a:srgbClr val="D9D9D9"/>
                          </a:solidFill>
                          <a:latin typeface="Arial" panose="020B0604020202020204" pitchFamily="34" charset="0"/>
                          <a:cs typeface="Arial" panose="020B0604020202020204" pitchFamily="34" charset="0"/>
                        </a:rPr>
                        <a:t>F5</a:t>
                      </a:r>
                      <a:br>
                        <a:rPr lang="en-US" sz="11500" b="1" dirty="0">
                          <a:solidFill>
                            <a:srgbClr val="D9D9D9"/>
                          </a:solidFill>
                          <a:latin typeface="Arial" panose="020B0604020202020204" pitchFamily="34" charset="0"/>
                          <a:cs typeface="Arial" panose="020B0604020202020204" pitchFamily="34" charset="0"/>
                        </a:rPr>
                      </a:br>
                      <a:r>
                        <a:rPr lang="en-US" sz="2800" b="1" dirty="0">
                          <a:solidFill>
                            <a:srgbClr val="D9D9D9"/>
                          </a:solidFill>
                          <a:latin typeface="Arial" panose="020B0604020202020204" pitchFamily="34" charset="0"/>
                          <a:cs typeface="Arial" panose="020B0604020202020204" pitchFamily="34" charset="0"/>
                        </a:rPr>
                        <a:t>or click on the SLIDESHOW tab</a:t>
                      </a:r>
                      <a:r>
                        <a:rPr lang="en-US" sz="5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2755472">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a:cs typeface="Arial"/>
                        </a:rPr>
                        <a:t>Printing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noProof="0" dirty="0">
                          <a:solidFill>
                            <a:srgbClr val="D9D9D9"/>
                          </a:solidFill>
                          <a:latin typeface="Arial"/>
                          <a:cs typeface="Arial"/>
                        </a:rPr>
                        <a:t>To print your poster, visit </a:t>
                      </a:r>
                      <a:r>
                        <a:rPr lang="en-US" sz="1400" noProof="0" dirty="0" err="1">
                          <a:solidFill>
                            <a:srgbClr val="FFC000"/>
                          </a:solidFill>
                          <a:latin typeface="Arial"/>
                          <a:cs typeface="Arial"/>
                        </a:rPr>
                        <a:t>PosterPresentations.com</a:t>
                      </a:r>
                      <a:r>
                        <a:rPr lang="en-US" sz="1400" noProof="0" dirty="0">
                          <a:solidFill>
                            <a:srgbClr val="FFC000"/>
                          </a:solidFill>
                          <a:latin typeface="Arial"/>
                          <a:cs typeface="Arial"/>
                        </a:rPr>
                        <a:t> </a:t>
                      </a:r>
                      <a:r>
                        <a:rPr lang="en-US" sz="1400" noProof="0" dirty="0">
                          <a:solidFill>
                            <a:srgbClr val="D9D9D9"/>
                          </a:solidFill>
                          <a:latin typeface="Arial"/>
                          <a:cs typeface="Arial"/>
                        </a:rPr>
                        <a:t>and click the "</a:t>
                      </a:r>
                      <a:r>
                        <a:rPr lang="en-US" sz="1400" noProof="0" dirty="0">
                          <a:solidFill>
                            <a:srgbClr val="FFC000"/>
                          </a:solidFill>
                          <a:latin typeface="Arial"/>
                          <a:cs typeface="Arial"/>
                        </a:rPr>
                        <a:t>PRINT</a:t>
                      </a:r>
                      <a:r>
                        <a:rPr lang="en-US" sz="1400" noProof="0" dirty="0">
                          <a:solidFill>
                            <a:srgbClr val="D9D9D9"/>
                          </a:solidFill>
                          <a:latin typeface="Arial"/>
                          <a:cs typeface="Arial"/>
                        </a:rPr>
                        <a:t>" button, or choose from the available poster types. Options include professional paper, fabric for convenient travel, trifold, and other printing materials.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noProof="0" dirty="0">
                          <a:solidFill>
                            <a:srgbClr val="D9D9D9"/>
                          </a:solidFill>
                          <a:latin typeface="Arial"/>
                          <a:cs typeface="Arial"/>
                        </a:rPr>
                        <a:t>Orders placed and paid for by noon (Pacific Time) from Monday to Friday are typically processed the same day. Shipping options include Next Business Day, Second Business Day, Third Business Day, or Free Ground Delivery.</a:t>
                      </a:r>
                      <a:br>
                        <a:rPr lang="en-US" sz="1400" noProof="0" dirty="0">
                          <a:solidFill>
                            <a:srgbClr val="D9D9D9"/>
                          </a:solidFill>
                          <a:latin typeface="Arial"/>
                          <a:cs typeface="Arial"/>
                        </a:rPr>
                      </a:br>
                      <a:br>
                        <a:rPr lang="en-US" sz="1400" noProof="0" dirty="0">
                          <a:solidFill>
                            <a:srgbClr val="D9D9D9"/>
                          </a:solidFill>
                          <a:latin typeface="Arial"/>
                          <a:cs typeface="Arial"/>
                        </a:rPr>
                      </a:br>
                      <a:r>
                        <a:rPr lang="en-US" sz="1400" noProof="0" dirty="0">
                          <a:solidFill>
                            <a:srgbClr val="D9D9D9"/>
                          </a:solidFill>
                          <a:latin typeface="Arial"/>
                          <a:cs typeface="Arial"/>
                        </a:rPr>
                        <a:t>Go to </a:t>
                      </a:r>
                      <a:r>
                        <a:rPr lang="en-US" sz="1400" noProof="0" dirty="0" err="1">
                          <a:solidFill>
                            <a:srgbClr val="FFC000"/>
                          </a:solidFill>
                          <a:latin typeface="Arial"/>
                          <a:cs typeface="Arial"/>
                        </a:rPr>
                        <a:t>PosterPresentations.com</a:t>
                      </a:r>
                      <a:r>
                        <a:rPr lang="en-US" sz="1400" noProof="0" dirty="0">
                          <a:solidFill>
                            <a:srgbClr val="D9D9D9"/>
                          </a:solidFill>
                          <a:latin typeface="Arial"/>
                          <a:cs typeface="Arial"/>
                        </a:rPr>
                        <a:t> for more information.</a:t>
                      </a:r>
                    </a:p>
                  </a:txBody>
                  <a:tcPr marL="171450" marR="85725" marT="80010" marB="2667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2673604">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a:cs typeface="Arial"/>
                        </a:rPr>
                        <a:t>Group printing discounts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noProof="0" dirty="0">
                          <a:solidFill>
                            <a:srgbClr val="D9D9D9"/>
                          </a:solidFill>
                          <a:latin typeface="Arial"/>
                          <a:cs typeface="Arial"/>
                        </a:rPr>
                        <a:t>We provide event coordinators and conference organizers with a seamless solution for attendees’ poster printing needs. Our service offers discounted, high-quality prints with quick turnaround times and flexible options, ensuring we cater to a wide range of requirements.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noProof="0" dirty="0">
                          <a:solidFill>
                            <a:srgbClr val="D9D9D9"/>
                          </a:solidFill>
                          <a:latin typeface="Arial"/>
                          <a:cs typeface="Arial"/>
                        </a:rPr>
                        <a:t>For more information, visit this page:</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noProof="0" dirty="0">
                          <a:solidFill>
                            <a:srgbClr val="FFC000"/>
                          </a:solidFill>
                          <a:latin typeface="Arial"/>
                          <a:cs typeface="Arial"/>
                        </a:rPr>
                        <a:t>https://</a:t>
                      </a:r>
                      <a:r>
                        <a:rPr lang="en-US" sz="1400" noProof="0" dirty="0" err="1">
                          <a:solidFill>
                            <a:srgbClr val="FFC000"/>
                          </a:solidFill>
                          <a:latin typeface="Arial"/>
                          <a:cs typeface="Arial"/>
                        </a:rPr>
                        <a:t>www.posterpresentations.com</a:t>
                      </a:r>
                      <a:r>
                        <a:rPr lang="en-US" sz="1400" noProof="0" dirty="0">
                          <a:solidFill>
                            <a:srgbClr val="FFC000"/>
                          </a:solidFill>
                          <a:latin typeface="Arial"/>
                          <a:cs typeface="Arial"/>
                        </a:rPr>
                        <a:t>/poster-presentation-services-for-conferences-and-</a:t>
                      </a:r>
                      <a:r>
                        <a:rPr lang="en-US" sz="1400" noProof="0" dirty="0" err="1">
                          <a:solidFill>
                            <a:srgbClr val="FFC000"/>
                          </a:solidFill>
                          <a:latin typeface="Arial"/>
                          <a:cs typeface="Arial"/>
                        </a:rPr>
                        <a:t>events.html</a:t>
                      </a:r>
                      <a:endParaRPr lang="en-US" sz="1400" noProof="0" dirty="0">
                        <a:solidFill>
                          <a:srgbClr val="FFC000"/>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noProof="0" dirty="0">
                        <a:solidFill>
                          <a:srgbClr val="FFC000"/>
                        </a:solidFill>
                        <a:latin typeface="Arial"/>
                        <a:cs typeface="Arial"/>
                      </a:endParaRPr>
                    </a:p>
                  </a:txBody>
                  <a:tcPr marL="171450" marR="85725" marT="80010" marB="2667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83546655"/>
                  </a:ext>
                </a:extLst>
              </a:tr>
              <a:tr h="937191">
                <a:tc gridSpan="3">
                  <a:txBody>
                    <a:bodyPr/>
                    <a:lstStyle/>
                    <a:p>
                      <a:endParaRPr lang="en-US" sz="1400" dirty="0">
                        <a:solidFill>
                          <a:srgbClr val="1F3A4E"/>
                        </a:solidFill>
                      </a:endParaRPr>
                    </a:p>
                  </a:txBody>
                  <a:tcPr marL="171450" marR="85725" marT="80010" marB="2667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463346">
                <a:tc gridSpan="2">
                  <a:txBody>
                    <a:bodyPr/>
                    <a:lstStyle/>
                    <a:p>
                      <a:pPr>
                        <a:lnSpc>
                          <a:spcPts val="2600"/>
                        </a:lnSpc>
                      </a:pPr>
                      <a:r>
                        <a:rPr lang="en-US" sz="1200" dirty="0">
                          <a:solidFill>
                            <a:schemeClr val="bg1">
                              <a:lumMod val="85000"/>
                            </a:schemeClr>
                          </a:solidFill>
                          <a:latin typeface="Arial"/>
                          <a:cs typeface="Arial"/>
                        </a:rPr>
                        <a:t>© 2025</a:t>
                      </a:r>
                      <a:r>
                        <a:rPr lang="en-US" sz="1200" baseline="0" dirty="0">
                          <a:solidFill>
                            <a:schemeClr val="bg1">
                              <a:lumMod val="85000"/>
                            </a:schemeClr>
                          </a:solidFill>
                          <a:latin typeface="Arial"/>
                          <a:cs typeface="Arial"/>
                        </a:rPr>
                        <a:t> </a:t>
                      </a:r>
                      <a:r>
                        <a:rPr lang="en-US" sz="1200" dirty="0" err="1">
                          <a:solidFill>
                            <a:schemeClr val="bg1">
                              <a:lumMod val="85000"/>
                            </a:schemeClr>
                          </a:solidFill>
                          <a:latin typeface="Arial"/>
                          <a:cs typeface="Arial"/>
                        </a:rPr>
                        <a:t>PosterPresentations.com</a:t>
                      </a:r>
                      <a:br>
                        <a:rPr lang="en-US" sz="1200" dirty="0">
                          <a:solidFill>
                            <a:schemeClr val="bg1">
                              <a:lumMod val="85000"/>
                            </a:schemeClr>
                          </a:solidFill>
                          <a:latin typeface="Arial"/>
                          <a:cs typeface="Arial"/>
                        </a:rPr>
                      </a:br>
                      <a:r>
                        <a:rPr lang="en-US" sz="1200" dirty="0">
                          <a:solidFill>
                            <a:schemeClr val="bg1">
                              <a:lumMod val="85000"/>
                            </a:schemeClr>
                          </a:solidFill>
                          <a:latin typeface="Arial"/>
                          <a:cs typeface="Arial"/>
                        </a:rPr>
                        <a:t>2117 Fourth Street ,</a:t>
                      </a:r>
                      <a:r>
                        <a:rPr lang="en-US" sz="1200" baseline="0" dirty="0">
                          <a:solidFill>
                            <a:schemeClr val="bg1">
                              <a:lumMod val="85000"/>
                            </a:schemeClr>
                          </a:solidFill>
                          <a:latin typeface="Arial"/>
                          <a:cs typeface="Arial"/>
                        </a:rPr>
                        <a:t> STE C        </a:t>
                      </a:r>
                    </a:p>
                    <a:p>
                      <a:pPr>
                        <a:lnSpc>
                          <a:spcPts val="2600"/>
                        </a:lnSpc>
                      </a:pPr>
                      <a:r>
                        <a:rPr lang="en-US" sz="1200" baseline="0" dirty="0">
                          <a:solidFill>
                            <a:schemeClr val="bg1">
                              <a:lumMod val="85000"/>
                            </a:schemeClr>
                          </a:solidFill>
                          <a:latin typeface="Arial"/>
                          <a:cs typeface="Arial"/>
                        </a:rPr>
                        <a:t>Berkeley CA 94710 USA</a:t>
                      </a:r>
                      <a:endParaRPr lang="en-US" sz="1200" dirty="0">
                        <a:solidFill>
                          <a:schemeClr val="bg1">
                            <a:lumMod val="85000"/>
                          </a:schemeClr>
                        </a:solidFill>
                        <a:latin typeface="Arial"/>
                        <a:cs typeface="Arial"/>
                      </a:endParaRPr>
                    </a:p>
                  </a:txBody>
                  <a:tcPr marL="171450" marR="85725" marT="80010" marB="26670">
                    <a:solidFill>
                      <a:srgbClr val="010101"/>
                    </a:solidFill>
                  </a:tcPr>
                </a:tc>
                <a:tc hMerge="1">
                  <a:txBody>
                    <a:bodyPr/>
                    <a:lstStyle/>
                    <a:p>
                      <a:pPr>
                        <a:lnSpc>
                          <a:spcPts val="2600"/>
                        </a:lnSpc>
                      </a:pPr>
                      <a:endParaRPr lang="en-US" sz="2000" dirty="0">
                        <a:solidFill>
                          <a:schemeClr val="bg1">
                            <a:lumMod val="85000"/>
                          </a:schemeClr>
                        </a:solidFill>
                        <a:latin typeface="Arial"/>
                        <a:cs typeface="Arial"/>
                      </a:endParaRPr>
                    </a:p>
                  </a:txBody>
                  <a:tcPr marL="182880" marT="137160">
                    <a:solidFill>
                      <a:srgbClr val="010101"/>
                    </a:solidFill>
                  </a:tcPr>
                </a:tc>
                <a:tc>
                  <a:txBody>
                    <a:bodyPr/>
                    <a:lstStyle/>
                    <a:p>
                      <a:r>
                        <a:rPr lang="en-US" sz="1100" dirty="0">
                          <a:solidFill>
                            <a:schemeClr val="bg1"/>
                          </a:solidFill>
                          <a:latin typeface="Arial"/>
                          <a:cs typeface="Arial"/>
                        </a:rPr>
                        <a:t>For additional help, visit our online tutorials at </a:t>
                      </a:r>
                      <a:r>
                        <a:rPr lang="en-US" sz="800" dirty="0">
                          <a:solidFill>
                            <a:schemeClr val="bg1"/>
                          </a:solidFill>
                          <a:latin typeface="Arial"/>
                          <a:cs typeface="Arial"/>
                        </a:rPr>
                        <a:t>https://</a:t>
                      </a:r>
                      <a:r>
                        <a:rPr lang="en-US" sz="800" dirty="0" err="1">
                          <a:solidFill>
                            <a:schemeClr val="bg1"/>
                          </a:solidFill>
                          <a:latin typeface="Arial"/>
                          <a:cs typeface="Arial"/>
                        </a:rPr>
                        <a:t>www.posterpresentations.com</a:t>
                      </a:r>
                      <a:r>
                        <a:rPr lang="en-US" sz="800" dirty="0">
                          <a:solidFill>
                            <a:schemeClr val="bg1"/>
                          </a:solidFill>
                          <a:latin typeface="Arial"/>
                          <a:cs typeface="Arial"/>
                        </a:rPr>
                        <a:t>/</a:t>
                      </a:r>
                      <a:r>
                        <a:rPr lang="en-US" sz="800" dirty="0" err="1">
                          <a:solidFill>
                            <a:schemeClr val="bg1"/>
                          </a:solidFill>
                          <a:latin typeface="Arial"/>
                          <a:cs typeface="Arial"/>
                        </a:rPr>
                        <a:t>helpdesk.html</a:t>
                      </a:r>
                      <a:endParaRPr lang="en-US" sz="5800" dirty="0"/>
                    </a:p>
                  </a:txBody>
                  <a:tcPr marL="171450" marR="85725" marT="80010" marB="26670">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4800505" rtl="0" eaLnBrk="1" latinLnBrk="0" hangingPunct="1">
        <a:spcBef>
          <a:spcPct val="0"/>
        </a:spcBef>
        <a:buNone/>
        <a:defRPr sz="9628" kern="1200">
          <a:solidFill>
            <a:schemeClr val="bg1"/>
          </a:solidFill>
          <a:latin typeface="Trebuchet MS" pitchFamily="34" charset="0"/>
          <a:ea typeface="+mj-ea"/>
          <a:cs typeface="+mj-cs"/>
        </a:defRPr>
      </a:lvl1pPr>
    </p:titleStyle>
    <p:bodyStyle>
      <a:lvl1pPr marL="1800190" indent="-1800190" algn="l" defTabSz="4800505" rtl="0" eaLnBrk="1" latinLnBrk="0" hangingPunct="1">
        <a:spcBef>
          <a:spcPct val="20000"/>
        </a:spcBef>
        <a:buFont typeface="Arial" pitchFamily="34" charset="0"/>
        <a:buChar char="•"/>
        <a:defRPr sz="16844" kern="1200">
          <a:solidFill>
            <a:schemeClr val="tx1"/>
          </a:solidFill>
          <a:latin typeface="+mn-lt"/>
          <a:ea typeface="+mn-ea"/>
          <a:cs typeface="+mn-cs"/>
        </a:defRPr>
      </a:lvl1pPr>
      <a:lvl2pPr marL="3900411" indent="-1500159" algn="l" defTabSz="4800505" rtl="0" eaLnBrk="1" latinLnBrk="0" hangingPunct="1">
        <a:spcBef>
          <a:spcPct val="20000"/>
        </a:spcBef>
        <a:buFont typeface="Arial" pitchFamily="34" charset="0"/>
        <a:buChar char="–"/>
        <a:defRPr sz="14765" kern="1200">
          <a:solidFill>
            <a:schemeClr val="tx1"/>
          </a:solidFill>
          <a:latin typeface="+mn-lt"/>
          <a:ea typeface="+mn-ea"/>
          <a:cs typeface="+mn-cs"/>
        </a:defRPr>
      </a:lvl2pPr>
      <a:lvl3pPr marL="6000635" indent="-1200129" algn="l" defTabSz="4800505" rtl="0" eaLnBrk="1" latinLnBrk="0" hangingPunct="1">
        <a:spcBef>
          <a:spcPct val="20000"/>
        </a:spcBef>
        <a:buFont typeface="Arial" pitchFamily="34" charset="0"/>
        <a:buChar char="•"/>
        <a:defRPr sz="12689" kern="1200">
          <a:solidFill>
            <a:schemeClr val="tx1"/>
          </a:solidFill>
          <a:latin typeface="+mn-lt"/>
          <a:ea typeface="+mn-ea"/>
          <a:cs typeface="+mn-cs"/>
        </a:defRPr>
      </a:lvl3pPr>
      <a:lvl4pPr marL="8400888" indent="-1200129" algn="l" defTabSz="4800505" rtl="0" eaLnBrk="1" latinLnBrk="0" hangingPunct="1">
        <a:spcBef>
          <a:spcPct val="20000"/>
        </a:spcBef>
        <a:buFont typeface="Arial" pitchFamily="34" charset="0"/>
        <a:buChar char="–"/>
        <a:defRPr sz="10500" kern="1200">
          <a:solidFill>
            <a:schemeClr val="tx1"/>
          </a:solidFill>
          <a:latin typeface="+mn-lt"/>
          <a:ea typeface="+mn-ea"/>
          <a:cs typeface="+mn-cs"/>
        </a:defRPr>
      </a:lvl4pPr>
      <a:lvl5pPr marL="10801140" indent="-1200129" algn="l" defTabSz="4800505" rtl="0" eaLnBrk="1" latinLnBrk="0" hangingPunct="1">
        <a:spcBef>
          <a:spcPct val="20000"/>
        </a:spcBef>
        <a:buFont typeface="Arial" pitchFamily="34" charset="0"/>
        <a:buChar char="»"/>
        <a:defRPr sz="10500" kern="1200">
          <a:solidFill>
            <a:schemeClr val="tx1"/>
          </a:solidFill>
          <a:latin typeface="+mn-lt"/>
          <a:ea typeface="+mn-ea"/>
          <a:cs typeface="+mn-cs"/>
        </a:defRPr>
      </a:lvl5pPr>
      <a:lvl6pPr marL="13201394" indent="-1200129" algn="l" defTabSz="4800505" rtl="0" eaLnBrk="1" latinLnBrk="0" hangingPunct="1">
        <a:spcBef>
          <a:spcPct val="20000"/>
        </a:spcBef>
        <a:buFont typeface="Arial" pitchFamily="34" charset="0"/>
        <a:buChar char="•"/>
        <a:defRPr sz="10500" kern="1200">
          <a:solidFill>
            <a:schemeClr val="tx1"/>
          </a:solidFill>
          <a:latin typeface="+mn-lt"/>
          <a:ea typeface="+mn-ea"/>
          <a:cs typeface="+mn-cs"/>
        </a:defRPr>
      </a:lvl6pPr>
      <a:lvl7pPr marL="15601643" indent="-1200129" algn="l" defTabSz="4800505" rtl="0" eaLnBrk="1" latinLnBrk="0" hangingPunct="1">
        <a:spcBef>
          <a:spcPct val="20000"/>
        </a:spcBef>
        <a:buFont typeface="Arial" pitchFamily="34" charset="0"/>
        <a:buChar char="•"/>
        <a:defRPr sz="10500" kern="1200">
          <a:solidFill>
            <a:schemeClr val="tx1"/>
          </a:solidFill>
          <a:latin typeface="+mn-lt"/>
          <a:ea typeface="+mn-ea"/>
          <a:cs typeface="+mn-cs"/>
        </a:defRPr>
      </a:lvl7pPr>
      <a:lvl8pPr marL="18001898" indent="-1200129" algn="l" defTabSz="4800505" rtl="0" eaLnBrk="1" latinLnBrk="0" hangingPunct="1">
        <a:spcBef>
          <a:spcPct val="20000"/>
        </a:spcBef>
        <a:buFont typeface="Arial" pitchFamily="34" charset="0"/>
        <a:buChar char="•"/>
        <a:defRPr sz="10500" kern="1200">
          <a:solidFill>
            <a:schemeClr val="tx1"/>
          </a:solidFill>
          <a:latin typeface="+mn-lt"/>
          <a:ea typeface="+mn-ea"/>
          <a:cs typeface="+mn-cs"/>
        </a:defRPr>
      </a:lvl8pPr>
      <a:lvl9pPr marL="20402151" indent="-1200129" algn="l" defTabSz="4800505" rtl="0" eaLnBrk="1" latinLnBrk="0" hangingPunct="1">
        <a:spcBef>
          <a:spcPct val="20000"/>
        </a:spcBef>
        <a:buFont typeface="Arial" pitchFamily="34" charset="0"/>
        <a:buChar char="•"/>
        <a:defRPr sz="10500" kern="1200">
          <a:solidFill>
            <a:schemeClr val="tx1"/>
          </a:solidFill>
          <a:latin typeface="+mn-lt"/>
          <a:ea typeface="+mn-ea"/>
          <a:cs typeface="+mn-cs"/>
        </a:defRPr>
      </a:lvl9pPr>
    </p:bodyStyle>
    <p:otherStyle>
      <a:defPPr>
        <a:defRPr lang="en-US"/>
      </a:defPPr>
      <a:lvl1pPr marL="0" algn="l" defTabSz="4800505" rtl="0" eaLnBrk="1" latinLnBrk="0" hangingPunct="1">
        <a:defRPr sz="9406" kern="1200">
          <a:solidFill>
            <a:schemeClr val="tx1"/>
          </a:solidFill>
          <a:latin typeface="+mn-lt"/>
          <a:ea typeface="+mn-ea"/>
          <a:cs typeface="+mn-cs"/>
        </a:defRPr>
      </a:lvl1pPr>
      <a:lvl2pPr marL="2400254" algn="l" defTabSz="4800505" rtl="0" eaLnBrk="1" latinLnBrk="0" hangingPunct="1">
        <a:defRPr sz="9406" kern="1200">
          <a:solidFill>
            <a:schemeClr val="tx1"/>
          </a:solidFill>
          <a:latin typeface="+mn-lt"/>
          <a:ea typeface="+mn-ea"/>
          <a:cs typeface="+mn-cs"/>
        </a:defRPr>
      </a:lvl2pPr>
      <a:lvl3pPr marL="4800505" algn="l" defTabSz="4800505" rtl="0" eaLnBrk="1" latinLnBrk="0" hangingPunct="1">
        <a:defRPr sz="9406" kern="1200">
          <a:solidFill>
            <a:schemeClr val="tx1"/>
          </a:solidFill>
          <a:latin typeface="+mn-lt"/>
          <a:ea typeface="+mn-ea"/>
          <a:cs typeface="+mn-cs"/>
        </a:defRPr>
      </a:lvl3pPr>
      <a:lvl4pPr marL="7200759" algn="l" defTabSz="4800505" rtl="0" eaLnBrk="1" latinLnBrk="0" hangingPunct="1">
        <a:defRPr sz="9406" kern="1200">
          <a:solidFill>
            <a:schemeClr val="tx1"/>
          </a:solidFill>
          <a:latin typeface="+mn-lt"/>
          <a:ea typeface="+mn-ea"/>
          <a:cs typeface="+mn-cs"/>
        </a:defRPr>
      </a:lvl4pPr>
      <a:lvl5pPr marL="9601013" algn="l" defTabSz="4800505" rtl="0" eaLnBrk="1" latinLnBrk="0" hangingPunct="1">
        <a:defRPr sz="9406" kern="1200">
          <a:solidFill>
            <a:schemeClr val="tx1"/>
          </a:solidFill>
          <a:latin typeface="+mn-lt"/>
          <a:ea typeface="+mn-ea"/>
          <a:cs typeface="+mn-cs"/>
        </a:defRPr>
      </a:lvl5pPr>
      <a:lvl6pPr marL="12001266" algn="l" defTabSz="4800505" rtl="0" eaLnBrk="1" latinLnBrk="0" hangingPunct="1">
        <a:defRPr sz="9406" kern="1200">
          <a:solidFill>
            <a:schemeClr val="tx1"/>
          </a:solidFill>
          <a:latin typeface="+mn-lt"/>
          <a:ea typeface="+mn-ea"/>
          <a:cs typeface="+mn-cs"/>
        </a:defRPr>
      </a:lvl6pPr>
      <a:lvl7pPr marL="14401520" algn="l" defTabSz="4800505" rtl="0" eaLnBrk="1" latinLnBrk="0" hangingPunct="1">
        <a:defRPr sz="9406" kern="1200">
          <a:solidFill>
            <a:schemeClr val="tx1"/>
          </a:solidFill>
          <a:latin typeface="+mn-lt"/>
          <a:ea typeface="+mn-ea"/>
          <a:cs typeface="+mn-cs"/>
        </a:defRPr>
      </a:lvl7pPr>
      <a:lvl8pPr marL="16801771" algn="l" defTabSz="4800505" rtl="0" eaLnBrk="1" latinLnBrk="0" hangingPunct="1">
        <a:defRPr sz="9406" kern="1200">
          <a:solidFill>
            <a:schemeClr val="tx1"/>
          </a:solidFill>
          <a:latin typeface="+mn-lt"/>
          <a:ea typeface="+mn-ea"/>
          <a:cs typeface="+mn-cs"/>
        </a:defRPr>
      </a:lvl8pPr>
      <a:lvl9pPr marL="19202026" algn="l" defTabSz="4800505" rtl="0" eaLnBrk="1" latinLnBrk="0" hangingPunct="1">
        <a:defRPr sz="9406"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806" userDrawn="1">
          <p15:clr>
            <a:srgbClr val="F26B43"/>
          </p15:clr>
        </p15:guide>
        <p15:guide id="2" userDrawn="1">
          <p15:clr>
            <a:srgbClr val="F26B43"/>
          </p15:clr>
        </p15:guide>
        <p15:guide id="3" pos="25920" userDrawn="1">
          <p15:clr>
            <a:srgbClr val="F26B43"/>
          </p15:clr>
        </p15:guide>
        <p15:guide id="4" orient="horz" pos="1178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BF9F9"/>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D48EB6F-BBB5-57EC-F651-041E1003E918}"/>
              </a:ext>
            </a:extLst>
          </p:cNvPr>
          <p:cNvSpPr/>
          <p:nvPr userDrawn="1"/>
        </p:nvSpPr>
        <p:spPr>
          <a:xfrm rot="10800000">
            <a:off x="-28331" y="18726151"/>
            <a:ext cx="41176334" cy="518204"/>
          </a:xfrm>
          <a:prstGeom prst="rect">
            <a:avLst/>
          </a:prstGeom>
          <a:gradFill>
            <a:gsLst>
              <a:gs pos="0">
                <a:srgbClr val="EC018C"/>
              </a:gs>
              <a:gs pos="100000">
                <a:srgbClr val="F8973A"/>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9406"/>
          </a:p>
        </p:txBody>
      </p:sp>
      <p:sp>
        <p:nvSpPr>
          <p:cNvPr id="2" name="Rectangle 1">
            <a:extLst>
              <a:ext uri="{FF2B5EF4-FFF2-40B4-BE49-F238E27FC236}">
                <a16:creationId xmlns:a16="http://schemas.microsoft.com/office/drawing/2014/main" id="{B95ADCDC-56BB-267A-F385-295ACAB6EA06}"/>
              </a:ext>
            </a:extLst>
          </p:cNvPr>
          <p:cNvSpPr/>
          <p:nvPr userDrawn="1"/>
        </p:nvSpPr>
        <p:spPr>
          <a:xfrm>
            <a:off x="0" y="8225"/>
            <a:ext cx="41148000" cy="2868327"/>
          </a:xfrm>
          <a:prstGeom prst="rect">
            <a:avLst/>
          </a:prstGeom>
          <a:gradFill>
            <a:gsLst>
              <a:gs pos="0">
                <a:srgbClr val="EC018C"/>
              </a:gs>
              <a:gs pos="100000">
                <a:srgbClr val="F8973A"/>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9406"/>
          </a:p>
        </p:txBody>
      </p:sp>
      <p:sp>
        <p:nvSpPr>
          <p:cNvPr id="6" name="Rectangle 5">
            <a:extLst>
              <a:ext uri="{FF2B5EF4-FFF2-40B4-BE49-F238E27FC236}">
                <a16:creationId xmlns:a16="http://schemas.microsoft.com/office/drawing/2014/main" id="{EE7A87B8-B8C5-D3A0-72FE-28C783F3B7A8}"/>
              </a:ext>
            </a:extLst>
          </p:cNvPr>
          <p:cNvSpPr/>
          <p:nvPr userDrawn="1"/>
        </p:nvSpPr>
        <p:spPr>
          <a:xfrm>
            <a:off x="33677681" y="8225"/>
            <a:ext cx="7470321" cy="2868327"/>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8343" h="4917131">
                <a:moveTo>
                  <a:pt x="5943600" y="0"/>
                </a:moveTo>
                <a:lnTo>
                  <a:pt x="7968343" y="0"/>
                </a:lnTo>
                <a:lnTo>
                  <a:pt x="7968343" y="4917131"/>
                </a:lnTo>
                <a:lnTo>
                  <a:pt x="0" y="4917131"/>
                </a:lnTo>
                <a:lnTo>
                  <a:pt x="5943600" y="0"/>
                </a:lnTo>
                <a:close/>
              </a:path>
            </a:pathLst>
          </a:custGeom>
          <a:gradFill>
            <a:gsLst>
              <a:gs pos="2000">
                <a:srgbClr val="EB5D38"/>
              </a:gs>
              <a:gs pos="99000">
                <a:srgbClr val="FC6433"/>
              </a:gs>
            </a:gsLst>
            <a:lin ang="2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9406">
              <a:ln>
                <a:noFill/>
              </a:ln>
            </a:endParaRPr>
          </a:p>
        </p:txBody>
      </p:sp>
      <p:sp>
        <p:nvSpPr>
          <p:cNvPr id="8" name="Rectangle 5">
            <a:extLst>
              <a:ext uri="{FF2B5EF4-FFF2-40B4-BE49-F238E27FC236}">
                <a16:creationId xmlns:a16="http://schemas.microsoft.com/office/drawing/2014/main" id="{F3F024EB-F7FE-309C-930F-42451D29C2E6}"/>
              </a:ext>
            </a:extLst>
          </p:cNvPr>
          <p:cNvSpPr/>
          <p:nvPr userDrawn="1"/>
        </p:nvSpPr>
        <p:spPr>
          <a:xfrm>
            <a:off x="38974263" y="808325"/>
            <a:ext cx="2173741" cy="2068227"/>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 name="connsiteX0" fmla="*/ 0 w 7968343"/>
              <a:gd name="connsiteY0" fmla="*/ 4917131 h 4917131"/>
              <a:gd name="connsiteX1" fmla="*/ 7968343 w 7968343"/>
              <a:gd name="connsiteY1" fmla="*/ 0 h 4917131"/>
              <a:gd name="connsiteX2" fmla="*/ 7968343 w 7968343"/>
              <a:gd name="connsiteY2" fmla="*/ 4917131 h 4917131"/>
              <a:gd name="connsiteX3" fmla="*/ 0 w 7968343"/>
              <a:gd name="connsiteY3" fmla="*/ 4917131 h 4917131"/>
              <a:gd name="connsiteX0" fmla="*/ 0 w 7968343"/>
              <a:gd name="connsiteY0" fmla="*/ 3512874 h 3512874"/>
              <a:gd name="connsiteX1" fmla="*/ 7968343 w 7968343"/>
              <a:gd name="connsiteY1" fmla="*/ 0 h 3512874"/>
              <a:gd name="connsiteX2" fmla="*/ 7968343 w 7968343"/>
              <a:gd name="connsiteY2" fmla="*/ 3512874 h 3512874"/>
              <a:gd name="connsiteX3" fmla="*/ 0 w 7968343"/>
              <a:gd name="connsiteY3" fmla="*/ 3512874 h 3512874"/>
              <a:gd name="connsiteX0" fmla="*/ 0 w 2253343"/>
              <a:gd name="connsiteY0" fmla="*/ 3545531 h 3545531"/>
              <a:gd name="connsiteX1" fmla="*/ 2253343 w 2253343"/>
              <a:gd name="connsiteY1" fmla="*/ 0 h 3545531"/>
              <a:gd name="connsiteX2" fmla="*/ 2253343 w 2253343"/>
              <a:gd name="connsiteY2" fmla="*/ 3512874 h 3545531"/>
              <a:gd name="connsiteX3" fmla="*/ 0 w 2253343"/>
              <a:gd name="connsiteY3" fmla="*/ 3545531 h 3545531"/>
              <a:gd name="connsiteX0" fmla="*/ 0 w 3135086"/>
              <a:gd name="connsiteY0" fmla="*/ 3545531 h 3545531"/>
              <a:gd name="connsiteX1" fmla="*/ 3135086 w 3135086"/>
              <a:gd name="connsiteY1" fmla="*/ 0 h 3545531"/>
              <a:gd name="connsiteX2" fmla="*/ 3135086 w 3135086"/>
              <a:gd name="connsiteY2" fmla="*/ 3512874 h 3545531"/>
              <a:gd name="connsiteX3" fmla="*/ 0 w 3135086"/>
              <a:gd name="connsiteY3" fmla="*/ 3545531 h 3545531"/>
              <a:gd name="connsiteX0" fmla="*/ 0 w 2318657"/>
              <a:gd name="connsiteY0" fmla="*/ 3545531 h 3545531"/>
              <a:gd name="connsiteX1" fmla="*/ 2318657 w 2318657"/>
              <a:gd name="connsiteY1" fmla="*/ 0 h 3545531"/>
              <a:gd name="connsiteX2" fmla="*/ 2318657 w 2318657"/>
              <a:gd name="connsiteY2" fmla="*/ 3512874 h 3545531"/>
              <a:gd name="connsiteX3" fmla="*/ 0 w 2318657"/>
              <a:gd name="connsiteY3" fmla="*/ 3545531 h 3545531"/>
            </a:gdLst>
            <a:ahLst/>
            <a:cxnLst>
              <a:cxn ang="0">
                <a:pos x="connsiteX0" y="connsiteY0"/>
              </a:cxn>
              <a:cxn ang="0">
                <a:pos x="connsiteX1" y="connsiteY1"/>
              </a:cxn>
              <a:cxn ang="0">
                <a:pos x="connsiteX2" y="connsiteY2"/>
              </a:cxn>
              <a:cxn ang="0">
                <a:pos x="connsiteX3" y="connsiteY3"/>
              </a:cxn>
            </a:cxnLst>
            <a:rect l="l" t="t" r="r" b="b"/>
            <a:pathLst>
              <a:path w="2318657" h="3545531">
                <a:moveTo>
                  <a:pt x="0" y="3545531"/>
                </a:moveTo>
                <a:lnTo>
                  <a:pt x="2318657" y="0"/>
                </a:lnTo>
                <a:lnTo>
                  <a:pt x="2318657" y="3512874"/>
                </a:lnTo>
                <a:lnTo>
                  <a:pt x="0" y="3545531"/>
                </a:lnTo>
                <a:close/>
              </a:path>
            </a:pathLst>
          </a:custGeom>
          <a:solidFill>
            <a:srgbClr val="EF31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9406">
              <a:ln>
                <a:noFill/>
              </a:ln>
            </a:endParaRPr>
          </a:p>
        </p:txBody>
      </p:sp>
      <p:cxnSp>
        <p:nvCxnSpPr>
          <p:cNvPr id="7" name="Straight Connector 6">
            <a:extLst>
              <a:ext uri="{FF2B5EF4-FFF2-40B4-BE49-F238E27FC236}">
                <a16:creationId xmlns:a16="http://schemas.microsoft.com/office/drawing/2014/main" id="{D5547EFD-AF3C-5C77-4F75-BF235114F8F1}"/>
              </a:ext>
            </a:extLst>
          </p:cNvPr>
          <p:cNvCxnSpPr>
            <a:cxnSpLocks/>
          </p:cNvCxnSpPr>
          <p:nvPr userDrawn="1"/>
        </p:nvCxnSpPr>
        <p:spPr>
          <a:xfrm flipV="1">
            <a:off x="10394158" y="3236771"/>
            <a:ext cx="0" cy="15091958"/>
          </a:xfrm>
          <a:prstGeom prst="line">
            <a:avLst/>
          </a:prstGeom>
          <a:ln w="38100">
            <a:solidFill>
              <a:srgbClr val="F03987"/>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4EC6B0C-7925-8926-B0A8-B3C13B336B7B}"/>
              </a:ext>
            </a:extLst>
          </p:cNvPr>
          <p:cNvCxnSpPr>
            <a:cxnSpLocks/>
          </p:cNvCxnSpPr>
          <p:nvPr userDrawn="1"/>
        </p:nvCxnSpPr>
        <p:spPr>
          <a:xfrm flipV="1">
            <a:off x="30789562" y="3222625"/>
            <a:ext cx="0" cy="15091958"/>
          </a:xfrm>
          <a:prstGeom prst="line">
            <a:avLst/>
          </a:prstGeom>
          <a:ln w="38100">
            <a:solidFill>
              <a:srgbClr val="F03987"/>
            </a:solidFill>
            <a:prstDash val="sysDot"/>
          </a:ln>
        </p:spPr>
        <p:style>
          <a:lnRef idx="1">
            <a:schemeClr val="accent1"/>
          </a:lnRef>
          <a:fillRef idx="0">
            <a:schemeClr val="accent1"/>
          </a:fillRef>
          <a:effectRef idx="0">
            <a:schemeClr val="accent1"/>
          </a:effectRef>
          <a:fontRef idx="minor">
            <a:schemeClr val="tx1"/>
          </a:fontRef>
        </p:style>
      </p:cxnSp>
      <p:sp>
        <p:nvSpPr>
          <p:cNvPr id="3" name="Text Box 14">
            <a:extLst>
              <a:ext uri="{FF2B5EF4-FFF2-40B4-BE49-F238E27FC236}">
                <a16:creationId xmlns:a16="http://schemas.microsoft.com/office/drawing/2014/main" id="{023D9442-F8EC-B268-99A1-209200605EA7}"/>
              </a:ext>
            </a:extLst>
          </p:cNvPr>
          <p:cNvSpPr txBox="1">
            <a:spLocks noChangeArrowheads="1"/>
          </p:cNvSpPr>
          <p:nvPr userDrawn="1"/>
        </p:nvSpPr>
        <p:spPr bwMode="auto">
          <a:xfrm>
            <a:off x="1469349" y="18829386"/>
            <a:ext cx="3842879" cy="373869"/>
          </a:xfrm>
          <a:prstGeom prst="rect">
            <a:avLst/>
          </a:prstGeom>
          <a:noFill/>
          <a:ln w="9525">
            <a:noFill/>
            <a:miter lim="800000"/>
            <a:headEnd/>
            <a:tailEnd/>
          </a:ln>
          <a:effectLst/>
        </p:spPr>
        <p:txBody>
          <a:bodyPr wrap="square" lIns="99820" tIns="49903" rIns="99820" bIns="49903">
            <a:spAutoFit/>
          </a:bodyPr>
          <a:lstStyle/>
          <a:p>
            <a:pPr eaLnBrk="0" hangingPunct="0">
              <a:lnSpc>
                <a:spcPct val="65000"/>
              </a:lnSpc>
              <a:spcBef>
                <a:spcPct val="50000"/>
              </a:spcBef>
              <a:defRPr/>
            </a:pPr>
            <a:r>
              <a:rPr lang="en-US" sz="548" b="1" dirty="0">
                <a:solidFill>
                  <a:schemeClr val="bg1">
                    <a:lumMod val="75000"/>
                  </a:schemeClr>
                </a:solidFill>
                <a:latin typeface="Arial" charset="0"/>
              </a:rPr>
              <a:t>RESEARCH POSTER PRESENTATION DESIGN © 2025</a:t>
            </a:r>
          </a:p>
          <a:p>
            <a:pPr eaLnBrk="0" hangingPunct="0">
              <a:lnSpc>
                <a:spcPct val="65000"/>
              </a:lnSpc>
              <a:spcBef>
                <a:spcPct val="50000"/>
              </a:spcBef>
              <a:defRPr/>
            </a:pPr>
            <a:r>
              <a:rPr lang="en-US" sz="1205" b="1" dirty="0">
                <a:solidFill>
                  <a:schemeClr val="bg1">
                    <a:lumMod val="75000"/>
                  </a:schemeClr>
                </a:solidFill>
                <a:latin typeface="Arial" charset="0"/>
              </a:rPr>
              <a:t>www.PosterPresentations.com</a:t>
            </a:r>
          </a:p>
        </p:txBody>
      </p:sp>
      <p:graphicFrame>
        <p:nvGraphicFramePr>
          <p:cNvPr id="4" name="Table 3">
            <a:extLst>
              <a:ext uri="{FF2B5EF4-FFF2-40B4-BE49-F238E27FC236}">
                <a16:creationId xmlns:a16="http://schemas.microsoft.com/office/drawing/2014/main" id="{0E708546-3873-364D-3BEC-C143A1A7597A}"/>
              </a:ext>
            </a:extLst>
          </p:cNvPr>
          <p:cNvGraphicFramePr>
            <a:graphicFrameLocks noGrp="1"/>
          </p:cNvGraphicFramePr>
          <p:nvPr userDrawn="1">
            <p:extLst>
              <p:ext uri="{D42A27DB-BD31-4B8C-83A1-F6EECF244321}">
                <p14:modId xmlns:p14="http://schemas.microsoft.com/office/powerpoint/2010/main" val="63851730"/>
              </p:ext>
            </p:extLst>
          </p:nvPr>
        </p:nvGraphicFramePr>
        <p:xfrm>
          <a:off x="-8484349" y="45600"/>
          <a:ext cx="7470323" cy="19172713"/>
        </p:xfrm>
        <a:graphic>
          <a:graphicData uri="http://schemas.openxmlformats.org/drawingml/2006/table">
            <a:tbl>
              <a:tblPr firstRow="1" bandRow="1">
                <a:tableStyleId>{5C22544A-7EE6-4342-B048-85BDC9FD1C3A}</a:tableStyleId>
              </a:tblPr>
              <a:tblGrid>
                <a:gridCol w="3203215">
                  <a:extLst>
                    <a:ext uri="{9D8B030D-6E8A-4147-A177-3AD203B41FA5}">
                      <a16:colId xmlns:a16="http://schemas.microsoft.com/office/drawing/2014/main" val="20000"/>
                    </a:ext>
                  </a:extLst>
                </a:gridCol>
                <a:gridCol w="4267108">
                  <a:extLst>
                    <a:ext uri="{9D8B030D-6E8A-4147-A177-3AD203B41FA5}">
                      <a16:colId xmlns:a16="http://schemas.microsoft.com/office/drawing/2014/main" val="20001"/>
                    </a:ext>
                  </a:extLst>
                </a:gridCol>
              </a:tblGrid>
              <a:tr h="712046">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100" b="0" spc="600" dirty="0">
                          <a:solidFill>
                            <a:srgbClr val="1F3A4E"/>
                          </a:solidFill>
                          <a:latin typeface="Arial Black" panose="020B0A04020102020204" pitchFamily="34" charset="0"/>
                        </a:rPr>
                        <a:t>QUICK START GUIDE</a:t>
                      </a:r>
                      <a:br>
                        <a:rPr lang="en-US" sz="2100" b="0" spc="600" dirty="0">
                          <a:solidFill>
                            <a:srgbClr val="1F3A4E"/>
                          </a:solidFill>
                          <a:latin typeface="Arial Black" panose="020B0A04020102020204" pitchFamily="34" charset="0"/>
                        </a:rPr>
                      </a:br>
                      <a:r>
                        <a:rPr lang="en-US" sz="1600" b="1" spc="0" dirty="0">
                          <a:solidFill>
                            <a:srgbClr val="FF0000"/>
                          </a:solidFill>
                          <a:latin typeface="Trebuchet MS" pitchFamily="34" charset="0"/>
                        </a:rPr>
                        <a:t>(THIS SIDEBAR WILL APPEAR ON THE POSTER)</a:t>
                      </a:r>
                      <a:endParaRPr lang="en-US" sz="2100" b="1" spc="600" dirty="0">
                        <a:solidFill>
                          <a:schemeClr val="bg1"/>
                        </a:solidFill>
                        <a:latin typeface="Trebuchet MS" pitchFamily="34" charset="0"/>
                      </a:endParaRPr>
                    </a:p>
                  </a:txBody>
                  <a:tcPr marL="171450" marR="85725" marT="80010" marB="2667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277202">
                <a:tc gridSpan="2">
                  <a:txBody>
                    <a:bodyPr/>
                    <a:lstStyle/>
                    <a:p>
                      <a:pPr defTabSz="3765639"/>
                      <a:r>
                        <a:rPr lang="en-US" sz="1200" b="0" i="0" dirty="0">
                          <a:solidFill>
                            <a:srgbClr val="D9D9D9"/>
                          </a:solidFill>
                          <a:latin typeface="Arial"/>
                          <a:cs typeface="Arial"/>
                        </a:rPr>
                        <a:t>This PowerPoint template is designed to create a </a:t>
                      </a:r>
                      <a:r>
                        <a:rPr lang="en-US" sz="1200" b="1" i="0" dirty="0">
                          <a:solidFill>
                            <a:srgbClr val="FFC000"/>
                          </a:solidFill>
                          <a:latin typeface="Arial"/>
                          <a:cs typeface="Arial"/>
                        </a:rPr>
                        <a:t>36"x48" </a:t>
                      </a:r>
                      <a:r>
                        <a:rPr lang="en-US" sz="1200" b="0" i="0" dirty="0">
                          <a:solidFill>
                            <a:srgbClr val="D9D9D9"/>
                          </a:solidFill>
                          <a:latin typeface="Arial"/>
                          <a:cs typeface="Arial"/>
                        </a:rPr>
                        <a:t>research poster. Simply add your title, subtitle, text, tables, charts, and photos to customize your poster.</a:t>
                      </a:r>
                    </a:p>
                    <a:p>
                      <a:pPr defTabSz="3765639"/>
                      <a:endParaRPr lang="en-US" sz="1200" b="0" i="0" dirty="0">
                        <a:solidFill>
                          <a:srgbClr val="D9D9D9"/>
                        </a:solidFill>
                        <a:latin typeface="Arial"/>
                        <a:cs typeface="Arial"/>
                      </a:endParaRPr>
                    </a:p>
                    <a:p>
                      <a:pPr defTabSz="3765639"/>
                      <a:r>
                        <a:rPr lang="en-US" sz="1200" b="0" i="0" dirty="0">
                          <a:solidFill>
                            <a:srgbClr val="D9D9D9"/>
                          </a:solidFill>
                          <a:latin typeface="Arial"/>
                          <a:cs typeface="Arial"/>
                        </a:rPr>
                        <a:t>To assist you in the design process and address any poster-related questions, we offer a series of online tutorials. Visit </a:t>
                      </a:r>
                      <a:r>
                        <a:rPr lang="en-US" sz="1200" b="1" i="0" dirty="0" err="1">
                          <a:solidFill>
                            <a:srgbClr val="FFC000"/>
                          </a:solidFill>
                          <a:latin typeface="Arial"/>
                          <a:cs typeface="Arial"/>
                        </a:rPr>
                        <a:t>PosterPresentations.com</a:t>
                      </a:r>
                      <a:r>
                        <a:rPr lang="en-US" sz="1200" b="1" i="0" dirty="0">
                          <a:solidFill>
                            <a:srgbClr val="FFC000"/>
                          </a:solidFill>
                          <a:latin typeface="Arial"/>
                          <a:cs typeface="Arial"/>
                        </a:rPr>
                        <a:t> </a:t>
                      </a:r>
                      <a:r>
                        <a:rPr lang="en-US" sz="1200" b="0" i="0" dirty="0">
                          <a:solidFill>
                            <a:srgbClr val="D9D9D9"/>
                          </a:solidFill>
                          <a:latin typeface="Arial"/>
                          <a:cs typeface="Arial"/>
                        </a:rPr>
                        <a:t>and select the </a:t>
                      </a:r>
                      <a:r>
                        <a:rPr lang="en-US" sz="1200" b="1" i="0" dirty="0">
                          <a:solidFill>
                            <a:srgbClr val="FFC000"/>
                          </a:solidFill>
                          <a:latin typeface="Arial"/>
                          <a:cs typeface="Arial"/>
                        </a:rPr>
                        <a:t>Tutorials </a:t>
                      </a:r>
                      <a:r>
                        <a:rPr lang="en-US" sz="1200" b="0" i="0" dirty="0">
                          <a:solidFill>
                            <a:srgbClr val="D9D9D9"/>
                          </a:solidFill>
                          <a:latin typeface="Arial"/>
                          <a:cs typeface="Arial"/>
                        </a:rPr>
                        <a:t>tab for detailed guidance.</a:t>
                      </a:r>
                    </a:p>
                    <a:p>
                      <a:pPr defTabSz="3765639"/>
                      <a:endParaRPr lang="en-US" sz="1200" b="0" i="0" dirty="0">
                        <a:solidFill>
                          <a:srgbClr val="D9D9D9"/>
                        </a:solidFill>
                        <a:latin typeface="Arial"/>
                        <a:cs typeface="Arial"/>
                      </a:endParaRPr>
                    </a:p>
                    <a:p>
                      <a:pPr defTabSz="3765639"/>
                      <a:r>
                        <a:rPr lang="en-US" sz="1200" b="0" i="0" dirty="0">
                          <a:solidFill>
                            <a:srgbClr val="D9D9D9"/>
                          </a:solidFill>
                          <a:latin typeface="Arial"/>
                          <a:cs typeface="Arial"/>
                        </a:rPr>
                        <a:t>For same-day professional printing of your poster, go to </a:t>
                      </a:r>
                      <a:r>
                        <a:rPr lang="en-US" sz="1200" b="1" i="0" dirty="0" err="1">
                          <a:solidFill>
                            <a:srgbClr val="FFC000"/>
                          </a:solidFill>
                          <a:latin typeface="Arial"/>
                          <a:cs typeface="Arial"/>
                        </a:rPr>
                        <a:t>PosterPresentations.com</a:t>
                      </a:r>
                      <a:r>
                        <a:rPr lang="en-US" sz="1200" b="1" i="0" dirty="0">
                          <a:solidFill>
                            <a:srgbClr val="FFC000"/>
                          </a:solidFill>
                          <a:latin typeface="Arial"/>
                          <a:cs typeface="Arial"/>
                        </a:rPr>
                        <a:t> </a:t>
                      </a:r>
                      <a:r>
                        <a:rPr lang="en-US" sz="1200" b="0" i="0" dirty="0">
                          <a:solidFill>
                            <a:srgbClr val="D9D9D9"/>
                          </a:solidFill>
                          <a:latin typeface="Arial"/>
                          <a:cs typeface="Arial"/>
                        </a:rPr>
                        <a:t>and click on the ”</a:t>
                      </a:r>
                      <a:r>
                        <a:rPr lang="en-US" sz="1200" b="1" i="0" dirty="0">
                          <a:solidFill>
                            <a:srgbClr val="FFC000"/>
                          </a:solidFill>
                          <a:latin typeface="Arial"/>
                          <a:cs typeface="Arial"/>
                        </a:rPr>
                        <a:t>PRINT</a:t>
                      </a:r>
                      <a:r>
                        <a:rPr lang="en-US" sz="1200" b="0" i="0" dirty="0">
                          <a:solidFill>
                            <a:srgbClr val="D9D9D9"/>
                          </a:solidFill>
                          <a:latin typeface="Arial"/>
                          <a:cs typeface="Arial"/>
                        </a:rPr>
                        <a:t>” button or click on any of our poster options.</a:t>
                      </a:r>
                      <a:endParaRPr lang="en-US" sz="1200" b="0" dirty="0">
                        <a:solidFill>
                          <a:srgbClr val="D9D9D9"/>
                        </a:solidFill>
                        <a:latin typeface="Arial"/>
                        <a:cs typeface="Arial"/>
                      </a:endParaRPr>
                    </a:p>
                  </a:txBody>
                  <a:tcPr marL="171450" marR="85725" marT="80010" marB="2667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449577">
                <a:tc>
                  <a:txBody>
                    <a:bodyPr/>
                    <a:lstStyle/>
                    <a:p>
                      <a:pPr algn="ctr"/>
                      <a:endParaRPr lang="en-US" sz="1200" dirty="0">
                        <a:solidFill>
                          <a:srgbClr val="1F3A4E"/>
                        </a:solidFill>
                      </a:endParaRPr>
                    </a:p>
                    <a:p>
                      <a:pPr algn="ctr"/>
                      <a:endParaRPr lang="en-US" sz="1200" dirty="0">
                        <a:solidFill>
                          <a:srgbClr val="1F3A4E"/>
                        </a:solidFill>
                      </a:endParaRPr>
                    </a:p>
                    <a:p>
                      <a:pPr marL="0" marR="0" lvl="0" indent="0" algn="ctr" defTabSz="2507943"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This is a template for a</a:t>
                      </a:r>
                    </a:p>
                    <a:p>
                      <a:pPr marL="0" marR="0" lvl="0" indent="0" algn="ctr" defTabSz="2507943"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presentation poster </a:t>
                      </a:r>
                      <a:br>
                        <a:rPr kumimoji="0" lang="en-US" sz="13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42 inches tall</a:t>
                      </a:r>
                      <a:br>
                        <a:rPr lang="en-US" sz="1800" b="1" dirty="0">
                          <a:solidFill>
                            <a:srgbClr val="FFC000"/>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by</a:t>
                      </a:r>
                      <a:br>
                        <a:rPr lang="en-US" sz="1800" b="1" dirty="0">
                          <a:solidFill>
                            <a:srgbClr val="FFC000"/>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90 inches wide</a:t>
                      </a:r>
                      <a:br>
                        <a:rPr lang="en-US" sz="1200" dirty="0">
                          <a:solidFill>
                            <a:schemeClr val="bg1"/>
                          </a:solidFill>
                          <a:latin typeface="Arial" panose="020B0604020202020204" pitchFamily="34" charset="0"/>
                          <a:cs typeface="Arial" panose="020B0604020202020204" pitchFamily="34" charset="0"/>
                        </a:rPr>
                      </a:br>
                      <a:endParaRPr lang="en-US" sz="1200" dirty="0">
                        <a:solidFill>
                          <a:srgbClr val="1F3A4E"/>
                        </a:solidFill>
                      </a:endParaRPr>
                    </a:p>
                  </a:txBody>
                  <a:tcPr marL="85725" marR="85725" marT="26670" marB="2667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400" b="1" baseline="0" dirty="0">
                          <a:solidFill>
                            <a:srgbClr val="FFC000"/>
                          </a:solidFill>
                          <a:latin typeface="Arial" panose="020B0604020202020204" pitchFamily="34" charset="0"/>
                          <a:cs typeface="Arial" panose="020B0604020202020204" pitchFamily="34" charset="0"/>
                        </a:rPr>
                        <a:t>Important: Check the template size</a:t>
                      </a:r>
                      <a:br>
                        <a:rPr lang="en-US" sz="1200" b="0" baseline="0" dirty="0">
                          <a:solidFill>
                            <a:srgbClr val="FFC000"/>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Before starting your poster, ensure you have downloaded the correct template size to avoid printing issues.</a:t>
                      </a:r>
                    </a:p>
                    <a:p>
                      <a:pPr marL="0" marR="0" indent="0" algn="l" defTabSz="4388900" rtl="0" eaLnBrk="1" fontAlgn="auto" latinLnBrk="0" hangingPunct="1">
                        <a:lnSpc>
                          <a:spcPct val="100000"/>
                        </a:lnSpc>
                        <a:spcBef>
                          <a:spcPts val="0"/>
                        </a:spcBef>
                        <a:spcAft>
                          <a:spcPts val="0"/>
                        </a:spcAft>
                        <a:buClrTx/>
                        <a:buSzTx/>
                        <a:buFontTx/>
                        <a:buNone/>
                        <a:tabLst/>
                        <a:defRPr/>
                      </a:pPr>
                      <a:endParaRPr lang="en-US" sz="1200" b="0" baseline="0" dirty="0">
                        <a:solidFill>
                          <a:srgbClr val="D9D9D9"/>
                        </a:solidFill>
                        <a:latin typeface="Arial" panose="020B0604020202020204" pitchFamily="34" charset="0"/>
                        <a:cs typeface="Arial" panose="020B0604020202020204" pitchFamily="34" charset="0"/>
                      </a:endParaRPr>
                    </a:p>
                    <a:p>
                      <a:pPr marL="0" marR="0" indent="0" algn="l" defTabSz="4388900" rtl="0" eaLnBrk="1" fontAlgn="auto" latinLnBrk="0" hangingPunct="1">
                        <a:lnSpc>
                          <a:spcPct val="100000"/>
                        </a:lnSpc>
                        <a:spcBef>
                          <a:spcPts val="0"/>
                        </a:spcBef>
                        <a:spcAft>
                          <a:spcPts val="0"/>
                        </a:spcAft>
                        <a:buClrTx/>
                        <a:buSzTx/>
                        <a:buFontTx/>
                        <a:buNone/>
                        <a:tabLst/>
                        <a:defRPr/>
                      </a:pPr>
                      <a:r>
                        <a:rPr lang="en-US" sz="1200" b="0" baseline="0" dirty="0">
                          <a:solidFill>
                            <a:srgbClr val="D9D9D9"/>
                          </a:solidFill>
                          <a:latin typeface="Arial" panose="020B0604020202020204" pitchFamily="34" charset="0"/>
                          <a:cs typeface="Arial" panose="020B0604020202020204" pitchFamily="34" charset="0"/>
                        </a:rPr>
                        <a:t>This template can also be printed in the following sizes without distortion or additional formatting:</a:t>
                      </a:r>
                      <a:br>
                        <a:rPr lang="en-US" sz="1200" b="0" baseline="0" dirty="0">
                          <a:solidFill>
                            <a:srgbClr val="D9D9D9"/>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36 tall x 77.14 wide</a:t>
                      </a:r>
                      <a:br>
                        <a:rPr lang="en-US" sz="1200" b="0" baseline="0" dirty="0">
                          <a:solidFill>
                            <a:srgbClr val="FFC000"/>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44 tall x 94.28 wide</a:t>
                      </a:r>
                    </a:p>
                  </a:txBody>
                  <a:tcPr marL="171450" marR="85725" marT="80010" marB="26670">
                    <a:solidFill>
                      <a:srgbClr val="010101"/>
                    </a:solidFill>
                  </a:tcPr>
                </a:tc>
                <a:extLst>
                  <a:ext uri="{0D108BD9-81ED-4DB2-BD59-A6C34878D82A}">
                    <a16:rowId xmlns:a16="http://schemas.microsoft.com/office/drawing/2014/main" val="10008"/>
                  </a:ext>
                </a:extLst>
              </a:tr>
              <a:tr h="2443090">
                <a:tc>
                  <a:txBody>
                    <a:bodyPr/>
                    <a:lstStyle/>
                    <a:p>
                      <a:endParaRPr lang="en-US" sz="1200" dirty="0">
                        <a:solidFill>
                          <a:srgbClr val="1F3A4E"/>
                        </a:solidFill>
                      </a:endParaRPr>
                    </a:p>
                  </a:txBody>
                  <a:tcPr marL="85725" marR="85725" marT="26670" marB="26670">
                    <a:blipFill rotWithShape="1">
                      <a:blip r:embed="rId3"/>
                      <a:stretch>
                        <a:fillRect/>
                      </a:stretch>
                    </a:blipFill>
                  </a:tcPr>
                </a:tc>
                <a:tc>
                  <a:txBody>
                    <a:bodyPr/>
                    <a:lstStyle/>
                    <a:p>
                      <a:pPr algn="l"/>
                      <a:r>
                        <a:rPr lang="en-US" sz="1400" b="1" baseline="0" dirty="0">
                          <a:solidFill>
                            <a:srgbClr val="FFC000"/>
                          </a:solidFill>
                          <a:latin typeface="Arial" panose="020B0604020202020204" pitchFamily="34" charset="0"/>
                          <a:cs typeface="Arial" panose="020B0604020202020204" pitchFamily="34" charset="0"/>
                        </a:rPr>
                        <a:t>How to </a:t>
                      </a:r>
                      <a:r>
                        <a:rPr lang="en-US" sz="2300" b="1" baseline="0" dirty="0">
                          <a:solidFill>
                            <a:srgbClr val="FFC000"/>
                          </a:solidFill>
                          <a:latin typeface="Arial" panose="020B0604020202020204" pitchFamily="34" charset="0"/>
                          <a:cs typeface="Arial" panose="020B0604020202020204" pitchFamily="34" charset="0"/>
                        </a:rPr>
                        <a:t>Zoom in </a:t>
                      </a:r>
                      <a:r>
                        <a:rPr lang="en-US" sz="1400" b="1" baseline="0" dirty="0">
                          <a:solidFill>
                            <a:srgbClr val="FFC000"/>
                          </a:solidFill>
                          <a:latin typeface="Arial" panose="020B0604020202020204" pitchFamily="34" charset="0"/>
                          <a:cs typeface="Arial" panose="020B0604020202020204" pitchFamily="34" charset="0"/>
                        </a:rPr>
                        <a:t>and </a:t>
                      </a:r>
                      <a:r>
                        <a:rPr lang="en-US" sz="1100" b="1" baseline="0" dirty="0">
                          <a:solidFill>
                            <a:srgbClr val="FFC000"/>
                          </a:solidFill>
                          <a:latin typeface="Arial" panose="020B0604020202020204" pitchFamily="34" charset="0"/>
                          <a:cs typeface="Arial" panose="020B0604020202020204" pitchFamily="34" charset="0"/>
                        </a:rPr>
                        <a:t>out</a:t>
                      </a:r>
                      <a:endParaRPr lang="en-US" sz="1400" b="1" baseline="0" dirty="0">
                        <a:solidFill>
                          <a:srgbClr val="FFC000"/>
                        </a:solidFill>
                        <a:latin typeface="Arial" panose="020B0604020202020204" pitchFamily="34" charset="0"/>
                        <a:cs typeface="Arial" panose="020B0604020202020204" pitchFamily="34" charset="0"/>
                      </a:endParaRPr>
                    </a:p>
                    <a:p>
                      <a:pPr algn="l"/>
                      <a:r>
                        <a:rPr lang="en-US" sz="1200" b="0" baseline="0" dirty="0">
                          <a:solidFill>
                            <a:srgbClr val="D9D9D9"/>
                          </a:solidFill>
                          <a:latin typeface="Arial" panose="020B0604020202020204" pitchFamily="34" charset="0"/>
                          <a:cs typeface="Arial" panose="020B0604020202020204" pitchFamily="34" charset="0"/>
                        </a:rPr>
                        <a:t>Use the PowerPoint zoom tool to adjust the screen magnification for comfortable viewing. PowerPoint offers two ways to zoom:</a:t>
                      </a:r>
                    </a:p>
                    <a:p>
                      <a:pPr algn="l"/>
                      <a:endParaRPr lang="en-US" sz="1200" b="0" baseline="0" dirty="0">
                        <a:solidFill>
                          <a:srgbClr val="D9D9D9"/>
                        </a:solidFill>
                        <a:latin typeface="Arial" panose="020B0604020202020204" pitchFamily="34" charset="0"/>
                        <a:cs typeface="Arial" panose="020B0604020202020204" pitchFamily="34" charset="0"/>
                      </a:endParaRPr>
                    </a:p>
                    <a:p>
                      <a:pPr algn="l"/>
                      <a:r>
                        <a:rPr lang="en-US" sz="1200" b="0" baseline="0" dirty="0">
                          <a:solidFill>
                            <a:srgbClr val="D9D9D9"/>
                          </a:solidFill>
                          <a:latin typeface="Arial" panose="020B0604020202020204" pitchFamily="34" charset="0"/>
                          <a:cs typeface="Arial" panose="020B0604020202020204" pitchFamily="34" charset="0"/>
                        </a:rPr>
                        <a:t>1. Click the VIEW tab in the top menu bar, then select ZOOM. Choose the zoom percentage that suits you best.</a:t>
                      </a:r>
                    </a:p>
                    <a:p>
                      <a:pPr algn="l"/>
                      <a:r>
                        <a:rPr lang="en-US" sz="1200" b="0" baseline="0" dirty="0">
                          <a:solidFill>
                            <a:srgbClr val="D9D9D9"/>
                          </a:solidFill>
                          <a:latin typeface="Arial" panose="020B0604020202020204" pitchFamily="34" charset="0"/>
                          <a:cs typeface="Arial" panose="020B0604020202020204" pitchFamily="34" charset="0"/>
                        </a:rPr>
                        <a:t>2. Use the zoom slider located at the bottom-right corner of the window for more flexible adjustments.</a:t>
                      </a:r>
                    </a:p>
                  </a:txBody>
                  <a:tcPr marL="171450" marR="85725" marT="80010" marB="26670">
                    <a:solidFill>
                      <a:srgbClr val="010101"/>
                    </a:solidFill>
                  </a:tcPr>
                </a:tc>
                <a:extLst>
                  <a:ext uri="{0D108BD9-81ED-4DB2-BD59-A6C34878D82A}">
                    <a16:rowId xmlns:a16="http://schemas.microsoft.com/office/drawing/2014/main" val="10001"/>
                  </a:ext>
                </a:extLst>
              </a:tr>
              <a:tr h="1168762">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400" b="1" baseline="0" dirty="0">
                          <a:solidFill>
                            <a:srgbClr val="FFC000"/>
                          </a:solidFill>
                          <a:latin typeface="Arial" panose="020B0604020202020204" pitchFamily="34" charset="0"/>
                          <a:cs typeface="Arial" panose="020B0604020202020204" pitchFamily="34" charset="0"/>
                        </a:rPr>
                        <a:t>Ruler and Guides</a:t>
                      </a:r>
                      <a:br>
                        <a:rPr lang="en-US" sz="1200" b="0" baseline="0" dirty="0">
                          <a:solidFill>
                            <a:srgbClr val="FFC000"/>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The thin lines on this poster template are alignment guides. Horizontal and vertical guides help you position poster elements accurately. Text boxes and other elements will "snap" to the guides, ensuring they stay within the column boundaries.</a:t>
                      </a:r>
                    </a:p>
                    <a:p>
                      <a:pPr marL="0" marR="0" lvl="0" indent="0" algn="l" defTabSz="4388900" rtl="0" eaLnBrk="1" fontAlgn="auto" latinLnBrk="0" hangingPunct="1">
                        <a:lnSpc>
                          <a:spcPct val="100000"/>
                        </a:lnSpc>
                        <a:spcBef>
                          <a:spcPts val="0"/>
                        </a:spcBef>
                        <a:spcAft>
                          <a:spcPts val="0"/>
                        </a:spcAft>
                        <a:buClrTx/>
                        <a:buSzTx/>
                        <a:buFontTx/>
                        <a:buNone/>
                        <a:tabLst/>
                        <a:defRPr/>
                      </a:pPr>
                      <a:r>
                        <a:rPr lang="en-US" sz="1200" b="0" baseline="0" dirty="0">
                          <a:solidFill>
                            <a:srgbClr val="D9D9D9"/>
                          </a:solidFill>
                          <a:latin typeface="Arial" panose="020B0604020202020204" pitchFamily="34" charset="0"/>
                          <a:cs typeface="Arial" panose="020B0604020202020204" pitchFamily="34" charset="0"/>
                        </a:rPr>
                        <a:t>To hide the guides, go to the VIEW tab and uncheck the Guides box.</a:t>
                      </a:r>
                    </a:p>
                  </a:txBody>
                  <a:tcPr marL="85725" marR="85725" marT="26670" marB="26670">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2307363">
                <a:tc>
                  <a:txBody>
                    <a:bodyPr/>
                    <a:lstStyle/>
                    <a:p>
                      <a:endParaRPr lang="en-US" sz="1200" dirty="0">
                        <a:solidFill>
                          <a:srgbClr val="1F3A4E"/>
                        </a:solidFill>
                      </a:endParaRPr>
                    </a:p>
                  </a:txBody>
                  <a:tcPr marL="85725" marR="85725" marT="26670" marB="26670">
                    <a:blipFill rotWithShape="1">
                      <a:blip r:embed="rId4"/>
                      <a:stretch>
                        <a:fillRect/>
                      </a:stretch>
                    </a:blipFill>
                  </a:tcPr>
                </a:tc>
                <a:tc>
                  <a:txBody>
                    <a:bodyPr/>
                    <a:lstStyle/>
                    <a:p>
                      <a:pPr marL="0" lvl="1" indent="0" algn="l" defTabSz="114300"/>
                      <a:r>
                        <a:rPr lang="en-US" sz="1400" b="1" baseline="0" dirty="0">
                          <a:solidFill>
                            <a:srgbClr val="FFC000"/>
                          </a:solidFill>
                          <a:latin typeface="Arial" panose="020B0604020202020204" pitchFamily="34" charset="0"/>
                          <a:cs typeface="Arial" panose="020B0604020202020204" pitchFamily="34" charset="0"/>
                        </a:rPr>
                        <a:t>Headers and text containers</a:t>
                      </a:r>
                      <a:br>
                        <a:rPr lang="en-US" sz="1200" b="0" baseline="0" dirty="0">
                          <a:solidFill>
                            <a:schemeClr val="bg1"/>
                          </a:solidFill>
                          <a:latin typeface="Arial" panose="020B0604020202020204" pitchFamily="34" charset="0"/>
                          <a:cs typeface="Arial" panose="020B0604020202020204" pitchFamily="34" charset="0"/>
                        </a:rPr>
                      </a:br>
                      <a:r>
                        <a:rPr lang="en-US" sz="1200" b="0" baseline="0" dirty="0">
                          <a:solidFill>
                            <a:schemeClr val="bg1"/>
                          </a:solidFill>
                          <a:latin typeface="Arial" panose="020B0604020202020204" pitchFamily="34" charset="0"/>
                          <a:cs typeface="Arial" panose="020B0604020202020204" pitchFamily="34" charset="0"/>
                        </a:rPr>
                        <a:t>This template includes commonly used section headers, such as Abstract, Objectives, Methods, and Results.</a:t>
                      </a:r>
                    </a:p>
                    <a:p>
                      <a:pPr marL="0" lvl="1" indent="0" algn="l" defTabSz="114300"/>
                      <a:endParaRPr lang="en-US" sz="1200" b="0" baseline="0" dirty="0">
                        <a:solidFill>
                          <a:schemeClr val="bg1"/>
                        </a:solidFill>
                        <a:latin typeface="Arial" panose="020B0604020202020204" pitchFamily="34" charset="0"/>
                        <a:cs typeface="Arial" panose="020B0604020202020204" pitchFamily="34" charset="0"/>
                      </a:endParaRPr>
                    </a:p>
                    <a:p>
                      <a:pPr marL="0" lvl="1" indent="0" algn="l" defTabSz="114300"/>
                      <a:r>
                        <a:rPr lang="en-US" sz="1200" b="0" baseline="0" dirty="0">
                          <a:solidFill>
                            <a:schemeClr val="bg1"/>
                          </a:solidFill>
                          <a:latin typeface="Arial" panose="020B0604020202020204" pitchFamily="34" charset="0"/>
                          <a:cs typeface="Arial" panose="020B0604020202020204" pitchFamily="34" charset="0"/>
                        </a:rPr>
                        <a:t>Click inside a section header to add text.</a:t>
                      </a:r>
                    </a:p>
                    <a:p>
                      <a:pPr marL="0" lvl="1" indent="0" algn="l" defTabSz="114300"/>
                      <a:r>
                        <a:rPr lang="en-US" sz="1200" b="0" baseline="0" dirty="0">
                          <a:solidFill>
                            <a:schemeClr val="bg1"/>
                          </a:solidFill>
                          <a:latin typeface="Arial" panose="020B0604020202020204" pitchFamily="34" charset="0"/>
                          <a:cs typeface="Arial" panose="020B0604020202020204" pitchFamily="34" charset="0"/>
                        </a:rPr>
                        <a:t>To create a new header, click the edge of the section box to outline it, then copy and paste it.</a:t>
                      </a:r>
                    </a:p>
                    <a:p>
                      <a:pPr marL="0" lvl="1" indent="0" algn="l" defTabSz="114300"/>
                      <a:r>
                        <a:rPr lang="en-US" sz="1200" b="0" baseline="0" dirty="0">
                          <a:solidFill>
                            <a:schemeClr val="bg1"/>
                          </a:solidFill>
                          <a:latin typeface="Arial" panose="020B0604020202020204" pitchFamily="34" charset="0"/>
                          <a:cs typeface="Arial" panose="020B0604020202020204" pitchFamily="34" charset="0"/>
                        </a:rPr>
                        <a:t>To resize a header, click on the white circles and drag to the desired size.</a:t>
                      </a:r>
                      <a:endParaRPr lang="en-US" sz="1200" b="0" baseline="0" dirty="0">
                        <a:solidFill>
                          <a:srgbClr val="D9D9D9"/>
                        </a:solidFill>
                        <a:latin typeface="Arial" panose="020B0604020202020204" pitchFamily="34" charset="0"/>
                        <a:cs typeface="Arial" panose="020B0604020202020204" pitchFamily="34" charset="0"/>
                      </a:endParaRPr>
                    </a:p>
                  </a:txBody>
                  <a:tcPr marL="171450" marR="85725" marT="80010" marB="26670">
                    <a:solidFill>
                      <a:srgbClr val="010101"/>
                    </a:solidFill>
                  </a:tcPr>
                </a:tc>
                <a:extLst>
                  <a:ext uri="{0D108BD9-81ED-4DB2-BD59-A6C34878D82A}">
                    <a16:rowId xmlns:a16="http://schemas.microsoft.com/office/drawing/2014/main" val="10003"/>
                  </a:ext>
                </a:extLst>
              </a:tr>
              <a:tr h="2073611">
                <a:tc gridSpan="2">
                  <a:txBody>
                    <a:bodyPr/>
                    <a:lstStyle/>
                    <a:p>
                      <a:r>
                        <a:rPr lang="en-US" sz="1400" b="1" dirty="0">
                          <a:solidFill>
                            <a:srgbClr val="FFC000"/>
                          </a:solidFill>
                          <a:latin typeface="Arial" panose="020B0604020202020204" pitchFamily="34" charset="0"/>
                          <a:cs typeface="Arial" panose="020B0604020202020204" pitchFamily="34" charset="0"/>
                        </a:rPr>
                        <a:t>Adding content to the poster</a:t>
                      </a:r>
                    </a:p>
                    <a:p>
                      <a:r>
                        <a:rPr lang="en-US" sz="1200" baseline="0" dirty="0">
                          <a:solidFill>
                            <a:srgbClr val="D9D9D9"/>
                          </a:solidFill>
                          <a:latin typeface="Arial" panose="020B0604020202020204" pitchFamily="34" charset="0"/>
                          <a:cs typeface="Arial" panose="020B0604020202020204" pitchFamily="34" charset="0"/>
                        </a:rPr>
                        <a:t>Start by adding text to each section without worrying too much about formatting. Use the default font size initially, even if the text overflows beyond the poster’s boundaries or doesn’t completely fill the space. Add all your content, including text, graphics, and photos.</a:t>
                      </a:r>
                    </a:p>
                    <a:p>
                      <a:endParaRPr lang="en-US" sz="1200" baseline="0" dirty="0">
                        <a:solidFill>
                          <a:srgbClr val="D9D9D9"/>
                        </a:solidFill>
                        <a:latin typeface="Arial" panose="020B0604020202020204" pitchFamily="34" charset="0"/>
                        <a:cs typeface="Arial" panose="020B0604020202020204" pitchFamily="34" charset="0"/>
                      </a:endParaRPr>
                    </a:p>
                    <a:p>
                      <a:r>
                        <a:rPr lang="en-US" sz="1200" baseline="0" dirty="0">
                          <a:solidFill>
                            <a:srgbClr val="D9D9D9"/>
                          </a:solidFill>
                          <a:latin typeface="Arial" panose="020B0604020202020204" pitchFamily="34" charset="0"/>
                          <a:cs typeface="Arial" panose="020B0604020202020204" pitchFamily="34" charset="0"/>
                        </a:rPr>
                        <a:t>Once everything is in place, go back and adjust the size of your text, images, and other visual elements to distribute the content evenly across the poster.</a:t>
                      </a:r>
                    </a:p>
                    <a:p>
                      <a:endParaRPr lang="en-US" sz="1200" baseline="0" dirty="0">
                        <a:solidFill>
                          <a:srgbClr val="D9D9D9"/>
                        </a:solidFill>
                        <a:latin typeface="Arial" panose="020B0604020202020204" pitchFamily="34" charset="0"/>
                        <a:cs typeface="Arial" panose="020B0604020202020204" pitchFamily="34" charset="0"/>
                      </a:endParaRPr>
                    </a:p>
                    <a:p>
                      <a:r>
                        <a:rPr lang="en-US" sz="1200" baseline="0" dirty="0">
                          <a:solidFill>
                            <a:srgbClr val="D9D9D9"/>
                          </a:solidFill>
                          <a:latin typeface="Arial" panose="020B0604020202020204" pitchFamily="34" charset="0"/>
                          <a:cs typeface="Arial" panose="020B0604020202020204" pitchFamily="34" charset="0"/>
                        </a:rPr>
                        <a:t>Make sure everything is aligned correctly before you finalize your poster.</a:t>
                      </a:r>
                    </a:p>
                  </a:txBody>
                  <a:tcPr marL="85725" marR="85725" marT="26670" marB="26670">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402515">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D9D9D9"/>
                          </a:solidFill>
                          <a:effectLst/>
                          <a:uLnTx/>
                          <a:uFillTx/>
                          <a:latin typeface="Arial"/>
                          <a:ea typeface="+mn-ea"/>
                          <a:cs typeface="Arial"/>
                        </a:rPr>
                        <a:t>To add photos, you can drag and drop them from your desktop, copy and paste, or go to INSERT &gt; PICTURES in the menu.</a:t>
                      </a:r>
                    </a:p>
                    <a:p>
                      <a:pPr marL="0" marR="0" lvl="0" indent="0" algn="l" defTabSz="9779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D9D9D9"/>
                        </a:solidFill>
                        <a:effectLst/>
                        <a:uLnTx/>
                        <a:uFillTx/>
                        <a:latin typeface="Arial"/>
                        <a:ea typeface="+mn-ea"/>
                        <a:cs typeface="Arial"/>
                      </a:endParaRP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D9D9D9"/>
                          </a:solidFill>
                          <a:effectLst/>
                          <a:uLnTx/>
                          <a:uFillTx/>
                          <a:latin typeface="Arial"/>
                          <a:ea typeface="+mn-ea"/>
                          <a:cs typeface="Arial"/>
                        </a:rPr>
                        <a:t>To resize images proportionally, drag one of the white corner handles (small circles or squares). The middle handles will stretch and distort your image. </a:t>
                      </a:r>
                    </a:p>
                  </a:txBody>
                  <a:tcPr marL="171450" marR="85725" marT="80010" marB="2667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228519">
                <a:tc gridSpan="2">
                  <a:txBody>
                    <a:bodyPr/>
                    <a:lstStyle/>
                    <a:p>
                      <a:endParaRPr lang="en-US" sz="1200" dirty="0">
                        <a:solidFill>
                          <a:schemeClr val="bg1"/>
                        </a:solidFill>
                        <a:latin typeface="Arial" panose="020B0604020202020204" pitchFamily="34" charset="0"/>
                        <a:cs typeface="Arial" panose="020B0604020202020204" pitchFamily="34" charset="0"/>
                      </a:endParaRPr>
                    </a:p>
                  </a:txBody>
                  <a:tcPr marL="171450" marR="85725" marT="80010" marB="2667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402515">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Zoom in on your images to a magnification level of 100%-200% in PowerPoint to check their clarity. This allows you to preview how the images will appear when printed. If the images look sharp and clear at this zoom level, they will likely print well without losing quality. However, if the images appear blurry or pixelated, consider using higher-resolution versions to ensure they print properly.</a:t>
                      </a:r>
                    </a:p>
                  </a:txBody>
                  <a:tcPr marL="171450" marR="85725" marT="80010" marB="2667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70751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chemeClr val="bg1"/>
                        </a:solidFill>
                        <a:latin typeface="Arial"/>
                        <a:cs typeface="Arial"/>
                      </a:endParaRPr>
                    </a:p>
                  </a:txBody>
                  <a:tcPr marL="171450" marR="85725" marT="80010" marB="2667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3" name="Table 12">
            <a:extLst>
              <a:ext uri="{FF2B5EF4-FFF2-40B4-BE49-F238E27FC236}">
                <a16:creationId xmlns:a16="http://schemas.microsoft.com/office/drawing/2014/main" id="{86C1E656-3876-433A-748D-FFBFD856BA5B}"/>
              </a:ext>
            </a:extLst>
          </p:cNvPr>
          <p:cNvGraphicFramePr>
            <a:graphicFrameLocks noGrp="1"/>
          </p:cNvGraphicFramePr>
          <p:nvPr userDrawn="1">
            <p:extLst>
              <p:ext uri="{D42A27DB-BD31-4B8C-83A1-F6EECF244321}">
                <p14:modId xmlns:p14="http://schemas.microsoft.com/office/powerpoint/2010/main" val="2068891417"/>
              </p:ext>
            </p:extLst>
          </p:nvPr>
        </p:nvGraphicFramePr>
        <p:xfrm>
          <a:off x="42136217" y="1"/>
          <a:ext cx="8084787" cy="19202399"/>
        </p:xfrm>
        <a:graphic>
          <a:graphicData uri="http://schemas.openxmlformats.org/drawingml/2006/table">
            <a:tbl>
              <a:tblPr firstRow="1" bandRow="1">
                <a:tableStyleId>{5C22544A-7EE6-4342-B048-85BDC9FD1C3A}</a:tableStyleId>
              </a:tblPr>
              <a:tblGrid>
                <a:gridCol w="3615841">
                  <a:extLst>
                    <a:ext uri="{9D8B030D-6E8A-4147-A177-3AD203B41FA5}">
                      <a16:colId xmlns:a16="http://schemas.microsoft.com/office/drawing/2014/main" val="20000"/>
                    </a:ext>
                  </a:extLst>
                </a:gridCol>
                <a:gridCol w="552246">
                  <a:extLst>
                    <a:ext uri="{9D8B030D-6E8A-4147-A177-3AD203B41FA5}">
                      <a16:colId xmlns:a16="http://schemas.microsoft.com/office/drawing/2014/main" val="3519466302"/>
                    </a:ext>
                  </a:extLst>
                </a:gridCol>
                <a:gridCol w="3916700">
                  <a:extLst>
                    <a:ext uri="{9D8B030D-6E8A-4147-A177-3AD203B41FA5}">
                      <a16:colId xmlns:a16="http://schemas.microsoft.com/office/drawing/2014/main" val="4164475170"/>
                    </a:ext>
                  </a:extLst>
                </a:gridCol>
              </a:tblGrid>
              <a:tr h="800156">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300" b="0" spc="600" dirty="0">
                          <a:solidFill>
                            <a:srgbClr val="1F3A4E"/>
                          </a:solidFill>
                          <a:latin typeface="Arial Black" panose="020B0A04020102020204" pitchFamily="34" charset="0"/>
                        </a:rPr>
                        <a:t>QUICK START GUIDE</a:t>
                      </a:r>
                      <a:br>
                        <a:rPr lang="en-US" sz="2300" b="0" spc="600" dirty="0">
                          <a:solidFill>
                            <a:srgbClr val="1F3A4E"/>
                          </a:solidFill>
                          <a:latin typeface="Arial Black" panose="020B0A04020102020204" pitchFamily="34" charset="0"/>
                        </a:rPr>
                      </a:br>
                      <a:r>
                        <a:rPr lang="en-US" sz="1900" b="1" spc="0" dirty="0">
                          <a:solidFill>
                            <a:srgbClr val="FF0000"/>
                          </a:solidFill>
                          <a:latin typeface="Trebuchet MS" pitchFamily="34" charset="0"/>
                        </a:rPr>
                        <a:t>(THIS SIDEBAR WILL APPEAR ON THE POSTER)</a:t>
                      </a:r>
                      <a:endParaRPr lang="en-US" sz="2300" b="1" spc="600" dirty="0">
                        <a:solidFill>
                          <a:schemeClr val="bg1"/>
                        </a:solidFill>
                        <a:latin typeface="Trebuchet MS" pitchFamily="34" charset="0"/>
                      </a:endParaRPr>
                    </a:p>
                  </a:txBody>
                  <a:tcPr marL="171450" marR="85725" marT="80010" marB="2667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915673">
                <a:tc>
                  <a:txBody>
                    <a:bodyPr/>
                    <a:lstStyle/>
                    <a:p>
                      <a:endParaRPr lang="en-US" sz="1200" u="none" dirty="0">
                        <a:solidFill>
                          <a:srgbClr val="FFC000"/>
                        </a:solidFill>
                      </a:endParaRPr>
                    </a:p>
                  </a:txBody>
                  <a:tcPr marL="171450" marR="85725" marT="80010" marB="26670">
                    <a:blipFill>
                      <a:blip r:embed="rId7"/>
                      <a:stretch>
                        <a:fillRect/>
                      </a:stretch>
                    </a:blipFill>
                  </a:tcPr>
                </a:tc>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Most templates offer several layout configurations, including options for four, three, two, or one column. To change the column configuration of your poster, go to the Home tab and select Layout. A drop-down menu will display all available layout options for the template.</a:t>
                      </a:r>
                      <a:endParaRPr lang="en-US" sz="1200" u="none" dirty="0">
                        <a:solidFill>
                          <a:srgbClr val="FFC000"/>
                        </a:solidFill>
                      </a:endParaRPr>
                    </a:p>
                  </a:txBody>
                  <a:tcPr marL="171450" marR="85725" marT="80010" marB="26670">
                    <a:solidFill>
                      <a:schemeClr val="tx1"/>
                    </a:solidFill>
                  </a:tcPr>
                </a:tc>
                <a:tc hMerge="1">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To manually adjust the column configuration, go to VIEW &gt; SLIDE MASTER. From there, you can delete, resize, or modify the columns to suit your layout. When finished, remember to exit the MASTER by clicking on VIEW &gt; NORMAL</a:t>
                      </a:r>
                    </a:p>
                    <a:p>
                      <a:pPr marL="0" marR="0" lvl="0" indent="0" algn="l" defTabSz="43889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endParaRP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For step-by-step guidance, refer to the tutorial here: </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https://</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www.posterpresentations.com</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/how-to-change-the-column-</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configuration.html</a:t>
                      </a:r>
                      <a:endParaRPr kumimoji="0" lang="en-US" sz="2000" b="0" i="0" u="none" strike="noStrike" kern="1200" cap="none" spc="0" normalizeH="0" baseline="0" noProof="0" dirty="0">
                        <a:ln>
                          <a:noFill/>
                        </a:ln>
                        <a:solidFill>
                          <a:srgbClr val="FFC000"/>
                        </a:solidFill>
                        <a:effectLst/>
                        <a:uLnTx/>
                        <a:uFillTx/>
                        <a:latin typeface="+mn-lt"/>
                        <a:ea typeface="+mn-ea"/>
                        <a:cs typeface="+mn-cs"/>
                      </a:endParaRPr>
                    </a:p>
                  </a:txBody>
                  <a:tcPr marL="182880" marT="137160">
                    <a:solidFill>
                      <a:schemeClr val="tx1"/>
                    </a:solidFill>
                  </a:tcPr>
                </a:tc>
                <a:extLst>
                  <a:ext uri="{0D108BD9-81ED-4DB2-BD59-A6C34878D82A}">
                    <a16:rowId xmlns:a16="http://schemas.microsoft.com/office/drawing/2014/main" val="10004"/>
                  </a:ext>
                </a:extLst>
              </a:tr>
              <a:tr h="1413993">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4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14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14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14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1400" noProof="0" dirty="0">
                          <a:solidFill>
                            <a:srgbClr val="D9D9D9"/>
                          </a:solidFill>
                          <a:latin typeface="Arial" panose="020B0604020202020204" pitchFamily="34" charset="0"/>
                          <a:cs typeface="Arial" panose="020B0604020202020204" pitchFamily="34" charset="0"/>
                        </a:rPr>
                        <a:t>1. Click on the View tab, and then click Slide Master</a:t>
                      </a:r>
                    </a:p>
                  </a:txBody>
                  <a:tcPr marL="171450" marR="85725" marT="80010" marB="26670">
                    <a:blipFill>
                      <a:blip r:embed="rId8"/>
                      <a:stretch>
                        <a:fillRect/>
                      </a:stretch>
                    </a:blipFill>
                  </a:tcPr>
                </a:tc>
                <a:tc rowSpan="3"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noProof="0" dirty="0">
                          <a:solidFill>
                            <a:srgbClr val="D9D9D9"/>
                          </a:solidFill>
                          <a:latin typeface="Arial" panose="020B0604020202020204" pitchFamily="34" charset="0"/>
                          <a:cs typeface="Arial" panose="020B0604020202020204" pitchFamily="34" charset="0"/>
                        </a:rPr>
                        <a:t>The Quick Start Guides are positioned outside the template's printable area, so they will not appear on the printed poster.</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noProof="0" dirty="0">
                          <a:solidFill>
                            <a:srgbClr val="D9D9D9"/>
                          </a:solidFill>
                          <a:latin typeface="Arial" panose="020B0604020202020204" pitchFamily="34" charset="0"/>
                          <a:cs typeface="Arial" panose="020B0604020202020204" pitchFamily="34" charset="0"/>
                        </a:rPr>
                        <a:t>If you save the file as a PDF using the Save As menu, the guides will also be excluded.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noProof="0" dirty="0">
                          <a:solidFill>
                            <a:srgbClr val="D9D9D9"/>
                          </a:solidFill>
                          <a:latin typeface="Arial" panose="020B0604020202020204" pitchFamily="34" charset="0"/>
                          <a:cs typeface="Arial" panose="020B0604020202020204" pitchFamily="34" charset="0"/>
                        </a:rPr>
                        <a:t>Alternatively, you can remove them directly from the Slide Master.</a:t>
                      </a:r>
                    </a:p>
                  </a:txBody>
                  <a:tcPr marL="171450" marR="85725" marT="80010" marB="26670">
                    <a:solidFill>
                      <a:srgbClr val="010101"/>
                    </a:solidFill>
                  </a:tcPr>
                </a:tc>
                <a:tc rowSpan="3"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the SAVES AS menu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Alternatively, you can delete them from the Slide Master. </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943043">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400" noProof="0" dirty="0">
                        <a:solidFill>
                          <a:srgbClr val="D9D9D9"/>
                        </a:solidFill>
                        <a:latin typeface="Arial" panose="020B0604020202020204" pitchFamily="34" charset="0"/>
                        <a:cs typeface="Arial" panose="020B0604020202020204" pitchFamily="34" charset="0"/>
                      </a:endParaRPr>
                    </a:p>
                  </a:txBody>
                  <a:tcPr marL="171450" marR="85725" marT="80010" marB="26670">
                    <a:blipFill>
                      <a:blip r:embed="rId9"/>
                      <a:stretch>
                        <a:fillRect/>
                      </a:stretch>
                    </a:blip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a:blip r:embed="rId9"/>
                      <a:stretch>
                        <a:fillRect/>
                      </a:stretch>
                    </a:blipFill>
                  </a:tcPr>
                </a:tc>
                <a:tc hMerge="1" vMerge="1">
                  <a:txBody>
                    <a:bodyPr/>
                    <a:lstStyle/>
                    <a:p>
                      <a:endParaRPr lang="en-US"/>
                    </a:p>
                  </a:txBody>
                  <a:tcPr/>
                </a:tc>
                <a:extLst>
                  <a:ext uri="{0D108BD9-81ED-4DB2-BD59-A6C34878D82A}">
                    <a16:rowId xmlns:a16="http://schemas.microsoft.com/office/drawing/2014/main" val="3063495530"/>
                  </a:ext>
                </a:extLst>
              </a:tr>
              <a:tr h="1586036">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noProof="0" dirty="0">
                          <a:solidFill>
                            <a:srgbClr val="D9D9D9"/>
                          </a:solidFill>
                          <a:latin typeface="Arial" panose="020B0604020202020204" pitchFamily="34" charset="0"/>
                          <a:cs typeface="Arial" panose="020B0604020202020204" pitchFamily="34" charset="0"/>
                        </a:rPr>
                        <a:t>2. Select the Master you are working on.</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400" noProof="0" dirty="0">
                          <a:solidFill>
                            <a:srgbClr val="D9D9D9"/>
                          </a:solidFill>
                          <a:latin typeface="Arial" panose="020B0604020202020204" pitchFamily="34" charset="0"/>
                          <a:cs typeface="Arial" panose="020B0604020202020204" pitchFamily="34" charset="0"/>
                        </a:rPr>
                        <a:t>3. Click on the border of the Guide box and delete.</a:t>
                      </a:r>
                      <a:br>
                        <a:rPr lang="en-US" sz="1400" noProof="0" dirty="0">
                          <a:solidFill>
                            <a:srgbClr val="D9D9D9"/>
                          </a:solidFill>
                          <a:latin typeface="Arial" panose="020B0604020202020204" pitchFamily="34" charset="0"/>
                          <a:cs typeface="Arial" panose="020B0604020202020204" pitchFamily="34" charset="0"/>
                        </a:rPr>
                      </a:br>
                      <a:r>
                        <a:rPr lang="en-US" sz="1400" noProof="0" dirty="0">
                          <a:solidFill>
                            <a:srgbClr val="D9D9D9"/>
                          </a:solidFill>
                          <a:latin typeface="Arial" panose="020B0604020202020204" pitchFamily="34" charset="0"/>
                          <a:cs typeface="Arial" panose="020B0604020202020204" pitchFamily="34" charset="0"/>
                        </a:rPr>
                        <a:t>4. IMPORTANT: Do not forget to exit the Master when finished.</a:t>
                      </a:r>
                    </a:p>
                  </a:txBody>
                  <a:tcPr marL="171450" marR="85725" marT="80010" marB="2667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766341567"/>
                  </a:ext>
                </a:extLst>
              </a:tr>
              <a:tr h="2713885">
                <a:tc>
                  <a:txBody>
                    <a:bodyPr/>
                    <a:lstStyle/>
                    <a:p>
                      <a:r>
                        <a:rPr lang="en-US" sz="1600" b="1" dirty="0">
                          <a:solidFill>
                            <a:srgbClr val="FFC000"/>
                          </a:solidFill>
                          <a:latin typeface="Arial" panose="020B0604020202020204" pitchFamily="34" charset="0"/>
                          <a:cs typeface="Arial" panose="020B0604020202020204" pitchFamily="34" charset="0"/>
                        </a:rPr>
                        <a:t>How to</a:t>
                      </a:r>
                      <a:r>
                        <a:rPr lang="en-US" sz="1600" b="1" baseline="0" dirty="0">
                          <a:solidFill>
                            <a:srgbClr val="FFC000"/>
                          </a:solidFill>
                          <a:latin typeface="Arial" panose="020B0604020202020204" pitchFamily="34" charset="0"/>
                          <a:cs typeface="Arial" panose="020B0604020202020204" pitchFamily="34" charset="0"/>
                        </a:rPr>
                        <a:t> preview your poster prior to printing</a:t>
                      </a:r>
                      <a:endParaRPr lang="en-US" sz="1600" b="1" dirty="0">
                        <a:solidFill>
                          <a:srgbClr val="FFC000"/>
                        </a:solidFill>
                        <a:latin typeface="Arial" panose="020B0604020202020204" pitchFamily="34" charset="0"/>
                        <a:cs typeface="Arial" panose="020B0604020202020204" pitchFamily="34" charset="0"/>
                      </a:endParaRPr>
                    </a:p>
                    <a:p>
                      <a:r>
                        <a:rPr lang="en-US" sz="1400" dirty="0">
                          <a:solidFill>
                            <a:srgbClr val="D9D9D9"/>
                          </a:solidFill>
                          <a:latin typeface="Arial" panose="020B0604020202020204" pitchFamily="34" charset="0"/>
                          <a:cs typeface="Arial" panose="020B0604020202020204" pitchFamily="34" charset="0"/>
                        </a:rPr>
                        <a:t>You can preview your poster at any time by pressing the </a:t>
                      </a:r>
                      <a:r>
                        <a:rPr lang="en-US" sz="1400" b="1" dirty="0">
                          <a:solidFill>
                            <a:srgbClr val="FFC000"/>
                          </a:solidFill>
                          <a:latin typeface="Arial" panose="020B0604020202020204" pitchFamily="34" charset="0"/>
                          <a:cs typeface="Arial" panose="020B0604020202020204" pitchFamily="34" charset="0"/>
                        </a:rPr>
                        <a:t>F5 key </a:t>
                      </a:r>
                      <a:r>
                        <a:rPr lang="en-US" sz="1400" dirty="0">
                          <a:solidFill>
                            <a:srgbClr val="D9D9D9"/>
                          </a:solidFill>
                          <a:latin typeface="Arial" panose="020B0604020202020204" pitchFamily="34" charset="0"/>
                          <a:cs typeface="Arial" panose="020B0604020202020204" pitchFamily="34" charset="0"/>
                        </a:rPr>
                        <a:t>on your keyboard (Windows) or by clicking on the SLIDESHOW tab. This will display your poster on the screen, showing how it will appear when printed. To exit the preview, press the </a:t>
                      </a:r>
                      <a:r>
                        <a:rPr lang="en-US" sz="1400" b="1" dirty="0">
                          <a:solidFill>
                            <a:srgbClr val="FFC000"/>
                          </a:solidFill>
                          <a:latin typeface="Arial" panose="020B0604020202020204" pitchFamily="34" charset="0"/>
                          <a:cs typeface="Arial" panose="020B0604020202020204" pitchFamily="34" charset="0"/>
                        </a:rPr>
                        <a:t>ESC</a:t>
                      </a:r>
                      <a:r>
                        <a:rPr lang="en-US" sz="1400" dirty="0">
                          <a:solidFill>
                            <a:srgbClr val="D9D9D9"/>
                          </a:solidFill>
                          <a:latin typeface="Arial" panose="020B0604020202020204" pitchFamily="34" charset="0"/>
                          <a:cs typeface="Arial" panose="020B0604020202020204" pitchFamily="34" charset="0"/>
                        </a:rPr>
                        <a:t> key.</a:t>
                      </a:r>
                    </a:p>
                  </a:txBody>
                  <a:tcPr marL="171450" marR="85725" marT="80010" marB="26670">
                    <a:solidFill>
                      <a:srgbClr val="010101"/>
                    </a:solidFill>
                  </a:tcPr>
                </a:tc>
                <a:tc gridSpan="2">
                  <a:txBody>
                    <a:bodyPr/>
                    <a:lstStyle/>
                    <a:p>
                      <a:pPr algn="ctr"/>
                      <a:r>
                        <a:rPr lang="en-US" sz="6800" b="1" dirty="0">
                          <a:solidFill>
                            <a:srgbClr val="D9D9D9"/>
                          </a:solidFill>
                          <a:latin typeface="Arial" panose="020B0604020202020204" pitchFamily="34" charset="0"/>
                          <a:cs typeface="Arial" panose="020B0604020202020204" pitchFamily="34" charset="0"/>
                        </a:rPr>
                        <a:t>F5</a:t>
                      </a:r>
                      <a:br>
                        <a:rPr lang="en-US" sz="6800" b="1" dirty="0">
                          <a:solidFill>
                            <a:srgbClr val="D9D9D9"/>
                          </a:solidFill>
                          <a:latin typeface="Arial" panose="020B0604020202020204" pitchFamily="34" charset="0"/>
                          <a:cs typeface="Arial" panose="020B0604020202020204" pitchFamily="34" charset="0"/>
                        </a:rPr>
                      </a:br>
                      <a:r>
                        <a:rPr lang="en-US" sz="1600" b="1" dirty="0">
                          <a:solidFill>
                            <a:srgbClr val="D9D9D9"/>
                          </a:solidFill>
                          <a:latin typeface="Arial" panose="020B0604020202020204" pitchFamily="34" charset="0"/>
                          <a:cs typeface="Arial" panose="020B0604020202020204" pitchFamily="34" charset="0"/>
                        </a:rPr>
                        <a:t>(Windows)</a:t>
                      </a:r>
                      <a:br>
                        <a:rPr lang="en-US" sz="1600" b="1" dirty="0">
                          <a:solidFill>
                            <a:srgbClr val="D9D9D9"/>
                          </a:solidFill>
                          <a:latin typeface="Arial" panose="020B0604020202020204" pitchFamily="34" charset="0"/>
                          <a:cs typeface="Arial" panose="020B0604020202020204" pitchFamily="34" charset="0"/>
                        </a:rPr>
                      </a:br>
                      <a:r>
                        <a:rPr lang="en-US" sz="1600" b="1" dirty="0">
                          <a:solidFill>
                            <a:srgbClr val="D9D9D9"/>
                          </a:solidFill>
                          <a:latin typeface="Arial" panose="020B0604020202020204" pitchFamily="34" charset="0"/>
                          <a:cs typeface="Arial" panose="020B0604020202020204" pitchFamily="34" charset="0"/>
                        </a:rPr>
                        <a:t>Or click on the SLIDESHOW tab (Mac and Windows)</a:t>
                      </a:r>
                      <a:endParaRPr lang="en-US" sz="1400" dirty="0">
                        <a:solidFill>
                          <a:srgbClr val="D9D9D9"/>
                        </a:solidFill>
                        <a:latin typeface="Arial" panose="020B0604020202020204" pitchFamily="34" charset="0"/>
                        <a:cs typeface="Arial" panose="020B0604020202020204" pitchFamily="34" charset="0"/>
                      </a:endParaRPr>
                    </a:p>
                  </a:txBody>
                  <a:tcPr marL="171450" marR="85725" marT="80010" marB="26670" anchor="ctr">
                    <a:solidFill>
                      <a:schemeClr val="tx1">
                        <a:lumMod val="95000"/>
                        <a:lumOff val="5000"/>
                      </a:schemeClr>
                    </a:solidFill>
                  </a:tcPr>
                </a:tc>
                <a:tc hMerge="1">
                  <a:txBody>
                    <a:bodyPr/>
                    <a:lstStyle/>
                    <a:p>
                      <a:pPr algn="ctr"/>
                      <a:r>
                        <a:rPr lang="en-US" sz="11500" b="1" dirty="0">
                          <a:solidFill>
                            <a:srgbClr val="D9D9D9"/>
                          </a:solidFill>
                          <a:latin typeface="Arial" panose="020B0604020202020204" pitchFamily="34" charset="0"/>
                          <a:cs typeface="Arial" panose="020B0604020202020204" pitchFamily="34" charset="0"/>
                        </a:rPr>
                        <a:t>F5</a:t>
                      </a:r>
                      <a:br>
                        <a:rPr lang="en-US" sz="11500" b="1" dirty="0">
                          <a:solidFill>
                            <a:srgbClr val="D9D9D9"/>
                          </a:solidFill>
                          <a:latin typeface="Arial" panose="020B0604020202020204" pitchFamily="34" charset="0"/>
                          <a:cs typeface="Arial" panose="020B0604020202020204" pitchFamily="34" charset="0"/>
                        </a:rPr>
                      </a:br>
                      <a:r>
                        <a:rPr lang="en-US" sz="2800" b="1" dirty="0">
                          <a:solidFill>
                            <a:srgbClr val="D9D9D9"/>
                          </a:solidFill>
                          <a:latin typeface="Arial" panose="020B0604020202020204" pitchFamily="34" charset="0"/>
                          <a:cs typeface="Arial" panose="020B0604020202020204" pitchFamily="34" charset="0"/>
                        </a:rPr>
                        <a:t>or click on the SLIDESHOW tab</a:t>
                      </a:r>
                      <a:r>
                        <a:rPr lang="en-US" sz="5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2755472">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a:cs typeface="Arial"/>
                        </a:rPr>
                        <a:t>Printing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noProof="0" dirty="0">
                          <a:solidFill>
                            <a:srgbClr val="D9D9D9"/>
                          </a:solidFill>
                          <a:latin typeface="Arial"/>
                          <a:cs typeface="Arial"/>
                        </a:rPr>
                        <a:t>To print your poster, visit </a:t>
                      </a:r>
                      <a:r>
                        <a:rPr lang="en-US" sz="1400" noProof="0" dirty="0" err="1">
                          <a:solidFill>
                            <a:srgbClr val="FFC000"/>
                          </a:solidFill>
                          <a:latin typeface="Arial"/>
                          <a:cs typeface="Arial"/>
                        </a:rPr>
                        <a:t>PosterPresentations.com</a:t>
                      </a:r>
                      <a:r>
                        <a:rPr lang="en-US" sz="1400" noProof="0" dirty="0">
                          <a:solidFill>
                            <a:srgbClr val="FFC000"/>
                          </a:solidFill>
                          <a:latin typeface="Arial"/>
                          <a:cs typeface="Arial"/>
                        </a:rPr>
                        <a:t> </a:t>
                      </a:r>
                      <a:r>
                        <a:rPr lang="en-US" sz="1400" noProof="0" dirty="0">
                          <a:solidFill>
                            <a:srgbClr val="D9D9D9"/>
                          </a:solidFill>
                          <a:latin typeface="Arial"/>
                          <a:cs typeface="Arial"/>
                        </a:rPr>
                        <a:t>and click the "</a:t>
                      </a:r>
                      <a:r>
                        <a:rPr lang="en-US" sz="1400" noProof="0" dirty="0">
                          <a:solidFill>
                            <a:srgbClr val="FFC000"/>
                          </a:solidFill>
                          <a:latin typeface="Arial"/>
                          <a:cs typeface="Arial"/>
                        </a:rPr>
                        <a:t>PRINT</a:t>
                      </a:r>
                      <a:r>
                        <a:rPr lang="en-US" sz="1400" noProof="0" dirty="0">
                          <a:solidFill>
                            <a:srgbClr val="D9D9D9"/>
                          </a:solidFill>
                          <a:latin typeface="Arial"/>
                          <a:cs typeface="Arial"/>
                        </a:rPr>
                        <a:t>" button, or choose from the available poster types. Options include professional paper, fabric for convenient travel, trifold, and other printing materials.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noProof="0" dirty="0">
                          <a:solidFill>
                            <a:srgbClr val="D9D9D9"/>
                          </a:solidFill>
                          <a:latin typeface="Arial"/>
                          <a:cs typeface="Arial"/>
                        </a:rPr>
                        <a:t>Orders placed and paid for by noon (Pacific Time) from Monday to Friday are typically processed the same day. Shipping options include Next Business Day, Second Business Day, Third Business Day, or Free Ground Delivery.</a:t>
                      </a:r>
                      <a:br>
                        <a:rPr lang="en-US" sz="1400" noProof="0" dirty="0">
                          <a:solidFill>
                            <a:srgbClr val="D9D9D9"/>
                          </a:solidFill>
                          <a:latin typeface="Arial"/>
                          <a:cs typeface="Arial"/>
                        </a:rPr>
                      </a:br>
                      <a:br>
                        <a:rPr lang="en-US" sz="1400" noProof="0" dirty="0">
                          <a:solidFill>
                            <a:srgbClr val="D9D9D9"/>
                          </a:solidFill>
                          <a:latin typeface="Arial"/>
                          <a:cs typeface="Arial"/>
                        </a:rPr>
                      </a:br>
                      <a:r>
                        <a:rPr lang="en-US" sz="1400" noProof="0" dirty="0">
                          <a:solidFill>
                            <a:srgbClr val="D9D9D9"/>
                          </a:solidFill>
                          <a:latin typeface="Arial"/>
                          <a:cs typeface="Arial"/>
                        </a:rPr>
                        <a:t>Go to </a:t>
                      </a:r>
                      <a:r>
                        <a:rPr lang="en-US" sz="1400" noProof="0" dirty="0" err="1">
                          <a:solidFill>
                            <a:srgbClr val="FFC000"/>
                          </a:solidFill>
                          <a:latin typeface="Arial"/>
                          <a:cs typeface="Arial"/>
                        </a:rPr>
                        <a:t>PosterPresentations.com</a:t>
                      </a:r>
                      <a:r>
                        <a:rPr lang="en-US" sz="1400" noProof="0" dirty="0">
                          <a:solidFill>
                            <a:srgbClr val="D9D9D9"/>
                          </a:solidFill>
                          <a:latin typeface="Arial"/>
                          <a:cs typeface="Arial"/>
                        </a:rPr>
                        <a:t> for more information.</a:t>
                      </a:r>
                    </a:p>
                  </a:txBody>
                  <a:tcPr marL="171450" marR="85725" marT="80010" marB="2667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2673604">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a:cs typeface="Arial"/>
                        </a:rPr>
                        <a:t>Group printing discounts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noProof="0" dirty="0">
                          <a:solidFill>
                            <a:srgbClr val="D9D9D9"/>
                          </a:solidFill>
                          <a:latin typeface="Arial"/>
                          <a:cs typeface="Arial"/>
                        </a:rPr>
                        <a:t>We provide event coordinators and conference organizers with a seamless solution for attendees’ poster printing needs. Our service offers discounted, high-quality prints with quick turnaround times and flexible options, ensuring we cater to a wide range of requirements.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noProof="0" dirty="0">
                          <a:solidFill>
                            <a:srgbClr val="D9D9D9"/>
                          </a:solidFill>
                          <a:latin typeface="Arial"/>
                          <a:cs typeface="Arial"/>
                        </a:rPr>
                        <a:t>For more information, visit this page:</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noProof="0" dirty="0">
                          <a:solidFill>
                            <a:srgbClr val="FFC000"/>
                          </a:solidFill>
                          <a:latin typeface="Arial"/>
                          <a:cs typeface="Arial"/>
                        </a:rPr>
                        <a:t>https://</a:t>
                      </a:r>
                      <a:r>
                        <a:rPr lang="en-US" sz="1400" noProof="0" dirty="0" err="1">
                          <a:solidFill>
                            <a:srgbClr val="FFC000"/>
                          </a:solidFill>
                          <a:latin typeface="Arial"/>
                          <a:cs typeface="Arial"/>
                        </a:rPr>
                        <a:t>www.posterpresentations.com</a:t>
                      </a:r>
                      <a:r>
                        <a:rPr lang="en-US" sz="1400" noProof="0" dirty="0">
                          <a:solidFill>
                            <a:srgbClr val="FFC000"/>
                          </a:solidFill>
                          <a:latin typeface="Arial"/>
                          <a:cs typeface="Arial"/>
                        </a:rPr>
                        <a:t>/poster-presentation-services-for-conferences-and-</a:t>
                      </a:r>
                      <a:r>
                        <a:rPr lang="en-US" sz="1400" noProof="0" dirty="0" err="1">
                          <a:solidFill>
                            <a:srgbClr val="FFC000"/>
                          </a:solidFill>
                          <a:latin typeface="Arial"/>
                          <a:cs typeface="Arial"/>
                        </a:rPr>
                        <a:t>events.html</a:t>
                      </a:r>
                      <a:endParaRPr lang="en-US" sz="1400" noProof="0" dirty="0">
                        <a:solidFill>
                          <a:srgbClr val="FFC000"/>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noProof="0" dirty="0">
                        <a:solidFill>
                          <a:srgbClr val="FFC000"/>
                        </a:solidFill>
                        <a:latin typeface="Arial"/>
                        <a:cs typeface="Arial"/>
                      </a:endParaRPr>
                    </a:p>
                  </a:txBody>
                  <a:tcPr marL="171450" marR="85725" marT="80010" marB="2667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83546655"/>
                  </a:ext>
                </a:extLst>
              </a:tr>
              <a:tr h="937191">
                <a:tc gridSpan="3">
                  <a:txBody>
                    <a:bodyPr/>
                    <a:lstStyle/>
                    <a:p>
                      <a:endParaRPr lang="en-US" sz="1400" dirty="0">
                        <a:solidFill>
                          <a:srgbClr val="1F3A4E"/>
                        </a:solidFill>
                      </a:endParaRPr>
                    </a:p>
                  </a:txBody>
                  <a:tcPr marL="171450" marR="85725" marT="80010" marB="2667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463346">
                <a:tc gridSpan="2">
                  <a:txBody>
                    <a:bodyPr/>
                    <a:lstStyle/>
                    <a:p>
                      <a:pPr>
                        <a:lnSpc>
                          <a:spcPts val="2600"/>
                        </a:lnSpc>
                      </a:pPr>
                      <a:r>
                        <a:rPr lang="en-US" sz="1200" dirty="0">
                          <a:solidFill>
                            <a:schemeClr val="bg1">
                              <a:lumMod val="85000"/>
                            </a:schemeClr>
                          </a:solidFill>
                          <a:latin typeface="Arial"/>
                          <a:cs typeface="Arial"/>
                        </a:rPr>
                        <a:t>© 2025</a:t>
                      </a:r>
                      <a:r>
                        <a:rPr lang="en-US" sz="1200" baseline="0" dirty="0">
                          <a:solidFill>
                            <a:schemeClr val="bg1">
                              <a:lumMod val="85000"/>
                            </a:schemeClr>
                          </a:solidFill>
                          <a:latin typeface="Arial"/>
                          <a:cs typeface="Arial"/>
                        </a:rPr>
                        <a:t> </a:t>
                      </a:r>
                      <a:r>
                        <a:rPr lang="en-US" sz="1200" dirty="0" err="1">
                          <a:solidFill>
                            <a:schemeClr val="bg1">
                              <a:lumMod val="85000"/>
                            </a:schemeClr>
                          </a:solidFill>
                          <a:latin typeface="Arial"/>
                          <a:cs typeface="Arial"/>
                        </a:rPr>
                        <a:t>PosterPresentations.com</a:t>
                      </a:r>
                      <a:br>
                        <a:rPr lang="en-US" sz="1200" dirty="0">
                          <a:solidFill>
                            <a:schemeClr val="bg1">
                              <a:lumMod val="85000"/>
                            </a:schemeClr>
                          </a:solidFill>
                          <a:latin typeface="Arial"/>
                          <a:cs typeface="Arial"/>
                        </a:rPr>
                      </a:br>
                      <a:r>
                        <a:rPr lang="en-US" sz="1200" dirty="0">
                          <a:solidFill>
                            <a:schemeClr val="bg1">
                              <a:lumMod val="85000"/>
                            </a:schemeClr>
                          </a:solidFill>
                          <a:latin typeface="Arial"/>
                          <a:cs typeface="Arial"/>
                        </a:rPr>
                        <a:t>2117 Fourth Street ,</a:t>
                      </a:r>
                      <a:r>
                        <a:rPr lang="en-US" sz="1200" baseline="0" dirty="0">
                          <a:solidFill>
                            <a:schemeClr val="bg1">
                              <a:lumMod val="85000"/>
                            </a:schemeClr>
                          </a:solidFill>
                          <a:latin typeface="Arial"/>
                          <a:cs typeface="Arial"/>
                        </a:rPr>
                        <a:t> STE C        </a:t>
                      </a:r>
                    </a:p>
                    <a:p>
                      <a:pPr>
                        <a:lnSpc>
                          <a:spcPts val="2600"/>
                        </a:lnSpc>
                      </a:pPr>
                      <a:r>
                        <a:rPr lang="en-US" sz="1200" baseline="0" dirty="0">
                          <a:solidFill>
                            <a:schemeClr val="bg1">
                              <a:lumMod val="85000"/>
                            </a:schemeClr>
                          </a:solidFill>
                          <a:latin typeface="Arial"/>
                          <a:cs typeface="Arial"/>
                        </a:rPr>
                        <a:t>Berkeley CA 94710 USA</a:t>
                      </a:r>
                      <a:endParaRPr lang="en-US" sz="1200" dirty="0">
                        <a:solidFill>
                          <a:schemeClr val="bg1">
                            <a:lumMod val="85000"/>
                          </a:schemeClr>
                        </a:solidFill>
                        <a:latin typeface="Arial"/>
                        <a:cs typeface="Arial"/>
                      </a:endParaRPr>
                    </a:p>
                  </a:txBody>
                  <a:tcPr marL="171450" marR="85725" marT="80010" marB="26670">
                    <a:solidFill>
                      <a:srgbClr val="010101"/>
                    </a:solidFill>
                  </a:tcPr>
                </a:tc>
                <a:tc hMerge="1">
                  <a:txBody>
                    <a:bodyPr/>
                    <a:lstStyle/>
                    <a:p>
                      <a:pPr>
                        <a:lnSpc>
                          <a:spcPts val="2600"/>
                        </a:lnSpc>
                      </a:pPr>
                      <a:endParaRPr lang="en-US" sz="2000" dirty="0">
                        <a:solidFill>
                          <a:schemeClr val="bg1">
                            <a:lumMod val="85000"/>
                          </a:schemeClr>
                        </a:solidFill>
                        <a:latin typeface="Arial"/>
                        <a:cs typeface="Arial"/>
                      </a:endParaRPr>
                    </a:p>
                  </a:txBody>
                  <a:tcPr marL="182880" marT="137160">
                    <a:solidFill>
                      <a:srgbClr val="010101"/>
                    </a:solidFill>
                  </a:tcPr>
                </a:tc>
                <a:tc>
                  <a:txBody>
                    <a:bodyPr/>
                    <a:lstStyle/>
                    <a:p>
                      <a:r>
                        <a:rPr lang="en-US" sz="1100" dirty="0">
                          <a:solidFill>
                            <a:schemeClr val="bg1"/>
                          </a:solidFill>
                          <a:latin typeface="Arial"/>
                          <a:cs typeface="Arial"/>
                        </a:rPr>
                        <a:t>For additional help, visit our online tutorials at </a:t>
                      </a:r>
                      <a:r>
                        <a:rPr lang="en-US" sz="800" dirty="0">
                          <a:solidFill>
                            <a:schemeClr val="bg1"/>
                          </a:solidFill>
                          <a:latin typeface="Arial"/>
                          <a:cs typeface="Arial"/>
                        </a:rPr>
                        <a:t>https://</a:t>
                      </a:r>
                      <a:r>
                        <a:rPr lang="en-US" sz="800" dirty="0" err="1">
                          <a:solidFill>
                            <a:schemeClr val="bg1"/>
                          </a:solidFill>
                          <a:latin typeface="Arial"/>
                          <a:cs typeface="Arial"/>
                        </a:rPr>
                        <a:t>www.posterpresentations.com</a:t>
                      </a:r>
                      <a:r>
                        <a:rPr lang="en-US" sz="800" dirty="0">
                          <a:solidFill>
                            <a:schemeClr val="bg1"/>
                          </a:solidFill>
                          <a:latin typeface="Arial"/>
                          <a:cs typeface="Arial"/>
                        </a:rPr>
                        <a:t>/</a:t>
                      </a:r>
                      <a:r>
                        <a:rPr lang="en-US" sz="800" dirty="0" err="1">
                          <a:solidFill>
                            <a:schemeClr val="bg1"/>
                          </a:solidFill>
                          <a:latin typeface="Arial"/>
                          <a:cs typeface="Arial"/>
                        </a:rPr>
                        <a:t>helpdesk.html</a:t>
                      </a:r>
                      <a:endParaRPr lang="en-US" sz="5800" dirty="0"/>
                    </a:p>
                  </a:txBody>
                  <a:tcPr marL="171450" marR="85725" marT="80010" marB="26670">
                    <a:solidFill>
                      <a:srgbClr val="010101"/>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163100274"/>
      </p:ext>
    </p:extLst>
  </p:cSld>
  <p:clrMap bg1="lt1" tx1="dk1" bg2="lt2" tx2="dk2" accent1="accent1" accent2="accent2" accent3="accent3" accent4="accent4" accent5="accent5" accent6="accent6" hlink="hlink" folHlink="folHlink"/>
  <p:sldLayoutIdLst>
    <p:sldLayoutId id="2147483656" r:id="rId1"/>
  </p:sldLayoutIdLst>
  <p:txStyles>
    <p:titleStyle>
      <a:lvl1pPr algn="ctr" defTabSz="4800505" rtl="0" eaLnBrk="1" latinLnBrk="0" hangingPunct="1">
        <a:spcBef>
          <a:spcPct val="0"/>
        </a:spcBef>
        <a:buNone/>
        <a:defRPr sz="9628" kern="1200">
          <a:solidFill>
            <a:schemeClr val="bg1"/>
          </a:solidFill>
          <a:latin typeface="Trebuchet MS" pitchFamily="34" charset="0"/>
          <a:ea typeface="+mj-ea"/>
          <a:cs typeface="+mj-cs"/>
        </a:defRPr>
      </a:lvl1pPr>
    </p:titleStyle>
    <p:bodyStyle>
      <a:lvl1pPr marL="1800190" indent="-1800190" algn="l" defTabSz="4800505" rtl="0" eaLnBrk="1" latinLnBrk="0" hangingPunct="1">
        <a:spcBef>
          <a:spcPct val="20000"/>
        </a:spcBef>
        <a:buFont typeface="Arial" pitchFamily="34" charset="0"/>
        <a:buChar char="•"/>
        <a:defRPr sz="16844" kern="1200">
          <a:solidFill>
            <a:schemeClr val="tx1"/>
          </a:solidFill>
          <a:latin typeface="+mn-lt"/>
          <a:ea typeface="+mn-ea"/>
          <a:cs typeface="+mn-cs"/>
        </a:defRPr>
      </a:lvl1pPr>
      <a:lvl2pPr marL="3900411" indent="-1500159" algn="l" defTabSz="4800505" rtl="0" eaLnBrk="1" latinLnBrk="0" hangingPunct="1">
        <a:spcBef>
          <a:spcPct val="20000"/>
        </a:spcBef>
        <a:buFont typeface="Arial" pitchFamily="34" charset="0"/>
        <a:buChar char="–"/>
        <a:defRPr sz="14765" kern="1200">
          <a:solidFill>
            <a:schemeClr val="tx1"/>
          </a:solidFill>
          <a:latin typeface="+mn-lt"/>
          <a:ea typeface="+mn-ea"/>
          <a:cs typeface="+mn-cs"/>
        </a:defRPr>
      </a:lvl2pPr>
      <a:lvl3pPr marL="6000635" indent="-1200129" algn="l" defTabSz="4800505" rtl="0" eaLnBrk="1" latinLnBrk="0" hangingPunct="1">
        <a:spcBef>
          <a:spcPct val="20000"/>
        </a:spcBef>
        <a:buFont typeface="Arial" pitchFamily="34" charset="0"/>
        <a:buChar char="•"/>
        <a:defRPr sz="12689" kern="1200">
          <a:solidFill>
            <a:schemeClr val="tx1"/>
          </a:solidFill>
          <a:latin typeface="+mn-lt"/>
          <a:ea typeface="+mn-ea"/>
          <a:cs typeface="+mn-cs"/>
        </a:defRPr>
      </a:lvl3pPr>
      <a:lvl4pPr marL="8400888" indent="-1200129" algn="l" defTabSz="4800505" rtl="0" eaLnBrk="1" latinLnBrk="0" hangingPunct="1">
        <a:spcBef>
          <a:spcPct val="20000"/>
        </a:spcBef>
        <a:buFont typeface="Arial" pitchFamily="34" charset="0"/>
        <a:buChar char="–"/>
        <a:defRPr sz="10500" kern="1200">
          <a:solidFill>
            <a:schemeClr val="tx1"/>
          </a:solidFill>
          <a:latin typeface="+mn-lt"/>
          <a:ea typeface="+mn-ea"/>
          <a:cs typeface="+mn-cs"/>
        </a:defRPr>
      </a:lvl4pPr>
      <a:lvl5pPr marL="10801140" indent="-1200129" algn="l" defTabSz="4800505" rtl="0" eaLnBrk="1" latinLnBrk="0" hangingPunct="1">
        <a:spcBef>
          <a:spcPct val="20000"/>
        </a:spcBef>
        <a:buFont typeface="Arial" pitchFamily="34" charset="0"/>
        <a:buChar char="»"/>
        <a:defRPr sz="10500" kern="1200">
          <a:solidFill>
            <a:schemeClr val="tx1"/>
          </a:solidFill>
          <a:latin typeface="+mn-lt"/>
          <a:ea typeface="+mn-ea"/>
          <a:cs typeface="+mn-cs"/>
        </a:defRPr>
      </a:lvl5pPr>
      <a:lvl6pPr marL="13201394" indent="-1200129" algn="l" defTabSz="4800505" rtl="0" eaLnBrk="1" latinLnBrk="0" hangingPunct="1">
        <a:spcBef>
          <a:spcPct val="20000"/>
        </a:spcBef>
        <a:buFont typeface="Arial" pitchFamily="34" charset="0"/>
        <a:buChar char="•"/>
        <a:defRPr sz="10500" kern="1200">
          <a:solidFill>
            <a:schemeClr val="tx1"/>
          </a:solidFill>
          <a:latin typeface="+mn-lt"/>
          <a:ea typeface="+mn-ea"/>
          <a:cs typeface="+mn-cs"/>
        </a:defRPr>
      </a:lvl6pPr>
      <a:lvl7pPr marL="15601643" indent="-1200129" algn="l" defTabSz="4800505" rtl="0" eaLnBrk="1" latinLnBrk="0" hangingPunct="1">
        <a:spcBef>
          <a:spcPct val="20000"/>
        </a:spcBef>
        <a:buFont typeface="Arial" pitchFamily="34" charset="0"/>
        <a:buChar char="•"/>
        <a:defRPr sz="10500" kern="1200">
          <a:solidFill>
            <a:schemeClr val="tx1"/>
          </a:solidFill>
          <a:latin typeface="+mn-lt"/>
          <a:ea typeface="+mn-ea"/>
          <a:cs typeface="+mn-cs"/>
        </a:defRPr>
      </a:lvl7pPr>
      <a:lvl8pPr marL="18001898" indent="-1200129" algn="l" defTabSz="4800505" rtl="0" eaLnBrk="1" latinLnBrk="0" hangingPunct="1">
        <a:spcBef>
          <a:spcPct val="20000"/>
        </a:spcBef>
        <a:buFont typeface="Arial" pitchFamily="34" charset="0"/>
        <a:buChar char="•"/>
        <a:defRPr sz="10500" kern="1200">
          <a:solidFill>
            <a:schemeClr val="tx1"/>
          </a:solidFill>
          <a:latin typeface="+mn-lt"/>
          <a:ea typeface="+mn-ea"/>
          <a:cs typeface="+mn-cs"/>
        </a:defRPr>
      </a:lvl8pPr>
      <a:lvl9pPr marL="20402151" indent="-1200129" algn="l" defTabSz="4800505" rtl="0" eaLnBrk="1" latinLnBrk="0" hangingPunct="1">
        <a:spcBef>
          <a:spcPct val="20000"/>
        </a:spcBef>
        <a:buFont typeface="Arial" pitchFamily="34" charset="0"/>
        <a:buChar char="•"/>
        <a:defRPr sz="10500" kern="1200">
          <a:solidFill>
            <a:schemeClr val="tx1"/>
          </a:solidFill>
          <a:latin typeface="+mn-lt"/>
          <a:ea typeface="+mn-ea"/>
          <a:cs typeface="+mn-cs"/>
        </a:defRPr>
      </a:lvl9pPr>
    </p:bodyStyle>
    <p:otherStyle>
      <a:defPPr>
        <a:defRPr lang="en-US"/>
      </a:defPPr>
      <a:lvl1pPr marL="0" algn="l" defTabSz="4800505" rtl="0" eaLnBrk="1" latinLnBrk="0" hangingPunct="1">
        <a:defRPr sz="9406" kern="1200">
          <a:solidFill>
            <a:schemeClr val="tx1"/>
          </a:solidFill>
          <a:latin typeface="+mn-lt"/>
          <a:ea typeface="+mn-ea"/>
          <a:cs typeface="+mn-cs"/>
        </a:defRPr>
      </a:lvl1pPr>
      <a:lvl2pPr marL="2400254" algn="l" defTabSz="4800505" rtl="0" eaLnBrk="1" latinLnBrk="0" hangingPunct="1">
        <a:defRPr sz="9406" kern="1200">
          <a:solidFill>
            <a:schemeClr val="tx1"/>
          </a:solidFill>
          <a:latin typeface="+mn-lt"/>
          <a:ea typeface="+mn-ea"/>
          <a:cs typeface="+mn-cs"/>
        </a:defRPr>
      </a:lvl2pPr>
      <a:lvl3pPr marL="4800505" algn="l" defTabSz="4800505" rtl="0" eaLnBrk="1" latinLnBrk="0" hangingPunct="1">
        <a:defRPr sz="9406" kern="1200">
          <a:solidFill>
            <a:schemeClr val="tx1"/>
          </a:solidFill>
          <a:latin typeface="+mn-lt"/>
          <a:ea typeface="+mn-ea"/>
          <a:cs typeface="+mn-cs"/>
        </a:defRPr>
      </a:lvl3pPr>
      <a:lvl4pPr marL="7200759" algn="l" defTabSz="4800505" rtl="0" eaLnBrk="1" latinLnBrk="0" hangingPunct="1">
        <a:defRPr sz="9406" kern="1200">
          <a:solidFill>
            <a:schemeClr val="tx1"/>
          </a:solidFill>
          <a:latin typeface="+mn-lt"/>
          <a:ea typeface="+mn-ea"/>
          <a:cs typeface="+mn-cs"/>
        </a:defRPr>
      </a:lvl4pPr>
      <a:lvl5pPr marL="9601013" algn="l" defTabSz="4800505" rtl="0" eaLnBrk="1" latinLnBrk="0" hangingPunct="1">
        <a:defRPr sz="9406" kern="1200">
          <a:solidFill>
            <a:schemeClr val="tx1"/>
          </a:solidFill>
          <a:latin typeface="+mn-lt"/>
          <a:ea typeface="+mn-ea"/>
          <a:cs typeface="+mn-cs"/>
        </a:defRPr>
      </a:lvl5pPr>
      <a:lvl6pPr marL="12001266" algn="l" defTabSz="4800505" rtl="0" eaLnBrk="1" latinLnBrk="0" hangingPunct="1">
        <a:defRPr sz="9406" kern="1200">
          <a:solidFill>
            <a:schemeClr val="tx1"/>
          </a:solidFill>
          <a:latin typeface="+mn-lt"/>
          <a:ea typeface="+mn-ea"/>
          <a:cs typeface="+mn-cs"/>
        </a:defRPr>
      </a:lvl6pPr>
      <a:lvl7pPr marL="14401520" algn="l" defTabSz="4800505" rtl="0" eaLnBrk="1" latinLnBrk="0" hangingPunct="1">
        <a:defRPr sz="9406" kern="1200">
          <a:solidFill>
            <a:schemeClr val="tx1"/>
          </a:solidFill>
          <a:latin typeface="+mn-lt"/>
          <a:ea typeface="+mn-ea"/>
          <a:cs typeface="+mn-cs"/>
        </a:defRPr>
      </a:lvl7pPr>
      <a:lvl8pPr marL="16801771" algn="l" defTabSz="4800505" rtl="0" eaLnBrk="1" latinLnBrk="0" hangingPunct="1">
        <a:defRPr sz="9406" kern="1200">
          <a:solidFill>
            <a:schemeClr val="tx1"/>
          </a:solidFill>
          <a:latin typeface="+mn-lt"/>
          <a:ea typeface="+mn-ea"/>
          <a:cs typeface="+mn-cs"/>
        </a:defRPr>
      </a:lvl8pPr>
      <a:lvl9pPr marL="19202026" algn="l" defTabSz="4800505" rtl="0" eaLnBrk="1" latinLnBrk="0" hangingPunct="1">
        <a:defRPr sz="9406"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806" userDrawn="1">
          <p15:clr>
            <a:srgbClr val="F26B43"/>
          </p15:clr>
        </p15:guide>
        <p15:guide id="2" userDrawn="1">
          <p15:clr>
            <a:srgbClr val="F26B43"/>
          </p15:clr>
        </p15:guide>
        <p15:guide id="3" pos="25920" userDrawn="1">
          <p15:clr>
            <a:srgbClr val="F26B43"/>
          </p15:clr>
        </p15:guide>
        <p15:guide id="4" orient="horz" pos="11788"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BF9F9"/>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D48EB6F-BBB5-57EC-F651-041E1003E918}"/>
              </a:ext>
            </a:extLst>
          </p:cNvPr>
          <p:cNvSpPr/>
          <p:nvPr userDrawn="1"/>
        </p:nvSpPr>
        <p:spPr>
          <a:xfrm rot="10800000">
            <a:off x="-28331" y="18726151"/>
            <a:ext cx="41176334" cy="518204"/>
          </a:xfrm>
          <a:prstGeom prst="rect">
            <a:avLst/>
          </a:prstGeom>
          <a:gradFill>
            <a:gsLst>
              <a:gs pos="0">
                <a:srgbClr val="EC018C"/>
              </a:gs>
              <a:gs pos="100000">
                <a:srgbClr val="F8973A"/>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9406"/>
          </a:p>
        </p:txBody>
      </p:sp>
      <p:sp>
        <p:nvSpPr>
          <p:cNvPr id="2" name="Rectangle 1">
            <a:extLst>
              <a:ext uri="{FF2B5EF4-FFF2-40B4-BE49-F238E27FC236}">
                <a16:creationId xmlns:a16="http://schemas.microsoft.com/office/drawing/2014/main" id="{B95ADCDC-56BB-267A-F385-295ACAB6EA06}"/>
              </a:ext>
            </a:extLst>
          </p:cNvPr>
          <p:cNvSpPr/>
          <p:nvPr userDrawn="1"/>
        </p:nvSpPr>
        <p:spPr>
          <a:xfrm>
            <a:off x="0" y="8225"/>
            <a:ext cx="41148000" cy="2868327"/>
          </a:xfrm>
          <a:prstGeom prst="rect">
            <a:avLst/>
          </a:prstGeom>
          <a:gradFill>
            <a:gsLst>
              <a:gs pos="0">
                <a:srgbClr val="EC018C"/>
              </a:gs>
              <a:gs pos="100000">
                <a:srgbClr val="F8973A"/>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9406"/>
          </a:p>
        </p:txBody>
      </p:sp>
      <p:sp>
        <p:nvSpPr>
          <p:cNvPr id="6" name="Rectangle 5">
            <a:extLst>
              <a:ext uri="{FF2B5EF4-FFF2-40B4-BE49-F238E27FC236}">
                <a16:creationId xmlns:a16="http://schemas.microsoft.com/office/drawing/2014/main" id="{EE7A87B8-B8C5-D3A0-72FE-28C783F3B7A8}"/>
              </a:ext>
            </a:extLst>
          </p:cNvPr>
          <p:cNvSpPr/>
          <p:nvPr userDrawn="1"/>
        </p:nvSpPr>
        <p:spPr>
          <a:xfrm>
            <a:off x="33677681" y="8225"/>
            <a:ext cx="7470321" cy="2868327"/>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8343" h="4917131">
                <a:moveTo>
                  <a:pt x="5943600" y="0"/>
                </a:moveTo>
                <a:lnTo>
                  <a:pt x="7968343" y="0"/>
                </a:lnTo>
                <a:lnTo>
                  <a:pt x="7968343" y="4917131"/>
                </a:lnTo>
                <a:lnTo>
                  <a:pt x="0" y="4917131"/>
                </a:lnTo>
                <a:lnTo>
                  <a:pt x="5943600" y="0"/>
                </a:lnTo>
                <a:close/>
              </a:path>
            </a:pathLst>
          </a:custGeom>
          <a:gradFill>
            <a:gsLst>
              <a:gs pos="2000">
                <a:srgbClr val="EB5D38"/>
              </a:gs>
              <a:gs pos="99000">
                <a:srgbClr val="FC6433"/>
              </a:gs>
            </a:gsLst>
            <a:lin ang="2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9406">
              <a:ln>
                <a:noFill/>
              </a:ln>
            </a:endParaRPr>
          </a:p>
        </p:txBody>
      </p:sp>
      <p:sp>
        <p:nvSpPr>
          <p:cNvPr id="8" name="Rectangle 5">
            <a:extLst>
              <a:ext uri="{FF2B5EF4-FFF2-40B4-BE49-F238E27FC236}">
                <a16:creationId xmlns:a16="http://schemas.microsoft.com/office/drawing/2014/main" id="{F3F024EB-F7FE-309C-930F-42451D29C2E6}"/>
              </a:ext>
            </a:extLst>
          </p:cNvPr>
          <p:cNvSpPr/>
          <p:nvPr userDrawn="1"/>
        </p:nvSpPr>
        <p:spPr>
          <a:xfrm>
            <a:off x="38974263" y="808325"/>
            <a:ext cx="2173741" cy="2068227"/>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 name="connsiteX0" fmla="*/ 0 w 7968343"/>
              <a:gd name="connsiteY0" fmla="*/ 4917131 h 4917131"/>
              <a:gd name="connsiteX1" fmla="*/ 7968343 w 7968343"/>
              <a:gd name="connsiteY1" fmla="*/ 0 h 4917131"/>
              <a:gd name="connsiteX2" fmla="*/ 7968343 w 7968343"/>
              <a:gd name="connsiteY2" fmla="*/ 4917131 h 4917131"/>
              <a:gd name="connsiteX3" fmla="*/ 0 w 7968343"/>
              <a:gd name="connsiteY3" fmla="*/ 4917131 h 4917131"/>
              <a:gd name="connsiteX0" fmla="*/ 0 w 7968343"/>
              <a:gd name="connsiteY0" fmla="*/ 3512874 h 3512874"/>
              <a:gd name="connsiteX1" fmla="*/ 7968343 w 7968343"/>
              <a:gd name="connsiteY1" fmla="*/ 0 h 3512874"/>
              <a:gd name="connsiteX2" fmla="*/ 7968343 w 7968343"/>
              <a:gd name="connsiteY2" fmla="*/ 3512874 h 3512874"/>
              <a:gd name="connsiteX3" fmla="*/ 0 w 7968343"/>
              <a:gd name="connsiteY3" fmla="*/ 3512874 h 3512874"/>
              <a:gd name="connsiteX0" fmla="*/ 0 w 2253343"/>
              <a:gd name="connsiteY0" fmla="*/ 3545531 h 3545531"/>
              <a:gd name="connsiteX1" fmla="*/ 2253343 w 2253343"/>
              <a:gd name="connsiteY1" fmla="*/ 0 h 3545531"/>
              <a:gd name="connsiteX2" fmla="*/ 2253343 w 2253343"/>
              <a:gd name="connsiteY2" fmla="*/ 3512874 h 3545531"/>
              <a:gd name="connsiteX3" fmla="*/ 0 w 2253343"/>
              <a:gd name="connsiteY3" fmla="*/ 3545531 h 3545531"/>
              <a:gd name="connsiteX0" fmla="*/ 0 w 3135086"/>
              <a:gd name="connsiteY0" fmla="*/ 3545531 h 3545531"/>
              <a:gd name="connsiteX1" fmla="*/ 3135086 w 3135086"/>
              <a:gd name="connsiteY1" fmla="*/ 0 h 3545531"/>
              <a:gd name="connsiteX2" fmla="*/ 3135086 w 3135086"/>
              <a:gd name="connsiteY2" fmla="*/ 3512874 h 3545531"/>
              <a:gd name="connsiteX3" fmla="*/ 0 w 3135086"/>
              <a:gd name="connsiteY3" fmla="*/ 3545531 h 3545531"/>
              <a:gd name="connsiteX0" fmla="*/ 0 w 2318657"/>
              <a:gd name="connsiteY0" fmla="*/ 3545531 h 3545531"/>
              <a:gd name="connsiteX1" fmla="*/ 2318657 w 2318657"/>
              <a:gd name="connsiteY1" fmla="*/ 0 h 3545531"/>
              <a:gd name="connsiteX2" fmla="*/ 2318657 w 2318657"/>
              <a:gd name="connsiteY2" fmla="*/ 3512874 h 3545531"/>
              <a:gd name="connsiteX3" fmla="*/ 0 w 2318657"/>
              <a:gd name="connsiteY3" fmla="*/ 3545531 h 3545531"/>
            </a:gdLst>
            <a:ahLst/>
            <a:cxnLst>
              <a:cxn ang="0">
                <a:pos x="connsiteX0" y="connsiteY0"/>
              </a:cxn>
              <a:cxn ang="0">
                <a:pos x="connsiteX1" y="connsiteY1"/>
              </a:cxn>
              <a:cxn ang="0">
                <a:pos x="connsiteX2" y="connsiteY2"/>
              </a:cxn>
              <a:cxn ang="0">
                <a:pos x="connsiteX3" y="connsiteY3"/>
              </a:cxn>
            </a:cxnLst>
            <a:rect l="l" t="t" r="r" b="b"/>
            <a:pathLst>
              <a:path w="2318657" h="3545531">
                <a:moveTo>
                  <a:pt x="0" y="3545531"/>
                </a:moveTo>
                <a:lnTo>
                  <a:pt x="2318657" y="0"/>
                </a:lnTo>
                <a:lnTo>
                  <a:pt x="2318657" y="3512874"/>
                </a:lnTo>
                <a:lnTo>
                  <a:pt x="0" y="3545531"/>
                </a:lnTo>
                <a:close/>
              </a:path>
            </a:pathLst>
          </a:custGeom>
          <a:solidFill>
            <a:srgbClr val="EF31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9406">
              <a:ln>
                <a:noFill/>
              </a:ln>
            </a:endParaRPr>
          </a:p>
        </p:txBody>
      </p:sp>
      <p:cxnSp>
        <p:nvCxnSpPr>
          <p:cNvPr id="7" name="Straight Connector 6">
            <a:extLst>
              <a:ext uri="{FF2B5EF4-FFF2-40B4-BE49-F238E27FC236}">
                <a16:creationId xmlns:a16="http://schemas.microsoft.com/office/drawing/2014/main" id="{D5547EFD-AF3C-5C77-4F75-BF235114F8F1}"/>
              </a:ext>
            </a:extLst>
          </p:cNvPr>
          <p:cNvCxnSpPr>
            <a:cxnSpLocks/>
          </p:cNvCxnSpPr>
          <p:nvPr userDrawn="1"/>
        </p:nvCxnSpPr>
        <p:spPr>
          <a:xfrm flipV="1">
            <a:off x="13853769" y="3236771"/>
            <a:ext cx="0" cy="15091958"/>
          </a:xfrm>
          <a:prstGeom prst="line">
            <a:avLst/>
          </a:prstGeom>
          <a:ln w="38100">
            <a:solidFill>
              <a:srgbClr val="F03987"/>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4EC6B0C-7925-8926-B0A8-B3C13B336B7B}"/>
              </a:ext>
            </a:extLst>
          </p:cNvPr>
          <p:cNvCxnSpPr>
            <a:cxnSpLocks/>
          </p:cNvCxnSpPr>
          <p:nvPr userDrawn="1"/>
        </p:nvCxnSpPr>
        <p:spPr>
          <a:xfrm flipV="1">
            <a:off x="27329949" y="3222625"/>
            <a:ext cx="0" cy="15091958"/>
          </a:xfrm>
          <a:prstGeom prst="line">
            <a:avLst/>
          </a:prstGeom>
          <a:ln w="38100">
            <a:solidFill>
              <a:srgbClr val="F03987"/>
            </a:solidFill>
            <a:prstDash val="sysDot"/>
          </a:ln>
        </p:spPr>
        <p:style>
          <a:lnRef idx="1">
            <a:schemeClr val="accent1"/>
          </a:lnRef>
          <a:fillRef idx="0">
            <a:schemeClr val="accent1"/>
          </a:fillRef>
          <a:effectRef idx="0">
            <a:schemeClr val="accent1"/>
          </a:effectRef>
          <a:fontRef idx="minor">
            <a:schemeClr val="tx1"/>
          </a:fontRef>
        </p:style>
      </p:cxnSp>
      <p:sp>
        <p:nvSpPr>
          <p:cNvPr id="3" name="Text Box 14">
            <a:extLst>
              <a:ext uri="{FF2B5EF4-FFF2-40B4-BE49-F238E27FC236}">
                <a16:creationId xmlns:a16="http://schemas.microsoft.com/office/drawing/2014/main" id="{AC20E260-DA18-BDBB-0332-E7D02C138C42}"/>
              </a:ext>
            </a:extLst>
          </p:cNvPr>
          <p:cNvSpPr txBox="1">
            <a:spLocks noChangeArrowheads="1"/>
          </p:cNvSpPr>
          <p:nvPr userDrawn="1"/>
        </p:nvSpPr>
        <p:spPr bwMode="auto">
          <a:xfrm>
            <a:off x="1469349" y="18829386"/>
            <a:ext cx="3842879" cy="373869"/>
          </a:xfrm>
          <a:prstGeom prst="rect">
            <a:avLst/>
          </a:prstGeom>
          <a:noFill/>
          <a:ln w="9525">
            <a:noFill/>
            <a:miter lim="800000"/>
            <a:headEnd/>
            <a:tailEnd/>
          </a:ln>
          <a:effectLst/>
        </p:spPr>
        <p:txBody>
          <a:bodyPr wrap="square" lIns="99820" tIns="49903" rIns="99820" bIns="49903">
            <a:spAutoFit/>
          </a:bodyPr>
          <a:lstStyle/>
          <a:p>
            <a:pPr eaLnBrk="0" hangingPunct="0">
              <a:lnSpc>
                <a:spcPct val="65000"/>
              </a:lnSpc>
              <a:spcBef>
                <a:spcPct val="50000"/>
              </a:spcBef>
              <a:defRPr/>
            </a:pPr>
            <a:r>
              <a:rPr lang="en-US" sz="548" b="1" dirty="0">
                <a:solidFill>
                  <a:schemeClr val="bg1">
                    <a:lumMod val="75000"/>
                  </a:schemeClr>
                </a:solidFill>
                <a:latin typeface="Arial" charset="0"/>
              </a:rPr>
              <a:t>RESEARCH POSTER PRESENTATION DESIGN © 2025</a:t>
            </a:r>
          </a:p>
          <a:p>
            <a:pPr eaLnBrk="0" hangingPunct="0">
              <a:lnSpc>
                <a:spcPct val="65000"/>
              </a:lnSpc>
              <a:spcBef>
                <a:spcPct val="50000"/>
              </a:spcBef>
              <a:defRPr/>
            </a:pPr>
            <a:r>
              <a:rPr lang="en-US" sz="1205" b="1" dirty="0">
                <a:solidFill>
                  <a:schemeClr val="bg1">
                    <a:lumMod val="75000"/>
                  </a:schemeClr>
                </a:solidFill>
                <a:latin typeface="Arial" charset="0"/>
              </a:rPr>
              <a:t>www.PosterPresentations.com</a:t>
            </a:r>
          </a:p>
        </p:txBody>
      </p:sp>
      <p:graphicFrame>
        <p:nvGraphicFramePr>
          <p:cNvPr id="4" name="Table 3">
            <a:extLst>
              <a:ext uri="{FF2B5EF4-FFF2-40B4-BE49-F238E27FC236}">
                <a16:creationId xmlns:a16="http://schemas.microsoft.com/office/drawing/2014/main" id="{36C6C432-4573-1AEE-389F-B0917CA6F20E}"/>
              </a:ext>
            </a:extLst>
          </p:cNvPr>
          <p:cNvGraphicFramePr>
            <a:graphicFrameLocks noGrp="1"/>
          </p:cNvGraphicFramePr>
          <p:nvPr userDrawn="1">
            <p:extLst>
              <p:ext uri="{D42A27DB-BD31-4B8C-83A1-F6EECF244321}">
                <p14:modId xmlns:p14="http://schemas.microsoft.com/office/powerpoint/2010/main" val="63851730"/>
              </p:ext>
            </p:extLst>
          </p:nvPr>
        </p:nvGraphicFramePr>
        <p:xfrm>
          <a:off x="-8484349" y="45600"/>
          <a:ext cx="7470323" cy="19172713"/>
        </p:xfrm>
        <a:graphic>
          <a:graphicData uri="http://schemas.openxmlformats.org/drawingml/2006/table">
            <a:tbl>
              <a:tblPr firstRow="1" bandRow="1">
                <a:tableStyleId>{5C22544A-7EE6-4342-B048-85BDC9FD1C3A}</a:tableStyleId>
              </a:tblPr>
              <a:tblGrid>
                <a:gridCol w="3203215">
                  <a:extLst>
                    <a:ext uri="{9D8B030D-6E8A-4147-A177-3AD203B41FA5}">
                      <a16:colId xmlns:a16="http://schemas.microsoft.com/office/drawing/2014/main" val="20000"/>
                    </a:ext>
                  </a:extLst>
                </a:gridCol>
                <a:gridCol w="4267108">
                  <a:extLst>
                    <a:ext uri="{9D8B030D-6E8A-4147-A177-3AD203B41FA5}">
                      <a16:colId xmlns:a16="http://schemas.microsoft.com/office/drawing/2014/main" val="20001"/>
                    </a:ext>
                  </a:extLst>
                </a:gridCol>
              </a:tblGrid>
              <a:tr h="712046">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100" b="0" spc="600" dirty="0">
                          <a:solidFill>
                            <a:srgbClr val="1F3A4E"/>
                          </a:solidFill>
                          <a:latin typeface="Arial Black" panose="020B0A04020102020204" pitchFamily="34" charset="0"/>
                        </a:rPr>
                        <a:t>QUICK START GUIDE</a:t>
                      </a:r>
                      <a:br>
                        <a:rPr lang="en-US" sz="2100" b="0" spc="600" dirty="0">
                          <a:solidFill>
                            <a:srgbClr val="1F3A4E"/>
                          </a:solidFill>
                          <a:latin typeface="Arial Black" panose="020B0A04020102020204" pitchFamily="34" charset="0"/>
                        </a:rPr>
                      </a:br>
                      <a:r>
                        <a:rPr lang="en-US" sz="1600" b="1" spc="0" dirty="0">
                          <a:solidFill>
                            <a:srgbClr val="FF0000"/>
                          </a:solidFill>
                          <a:latin typeface="Trebuchet MS" pitchFamily="34" charset="0"/>
                        </a:rPr>
                        <a:t>(THIS SIDEBAR WILL APPEAR ON THE POSTER)</a:t>
                      </a:r>
                      <a:endParaRPr lang="en-US" sz="2100" b="1" spc="600" dirty="0">
                        <a:solidFill>
                          <a:schemeClr val="bg1"/>
                        </a:solidFill>
                        <a:latin typeface="Trebuchet MS" pitchFamily="34" charset="0"/>
                      </a:endParaRPr>
                    </a:p>
                  </a:txBody>
                  <a:tcPr marL="171450" marR="85725" marT="80010" marB="2667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277202">
                <a:tc gridSpan="2">
                  <a:txBody>
                    <a:bodyPr/>
                    <a:lstStyle/>
                    <a:p>
                      <a:pPr defTabSz="3765639"/>
                      <a:r>
                        <a:rPr lang="en-US" sz="1200" b="0" i="0" dirty="0">
                          <a:solidFill>
                            <a:srgbClr val="D9D9D9"/>
                          </a:solidFill>
                          <a:latin typeface="Arial"/>
                          <a:cs typeface="Arial"/>
                        </a:rPr>
                        <a:t>This PowerPoint template is designed to create a </a:t>
                      </a:r>
                      <a:r>
                        <a:rPr lang="en-US" sz="1200" b="1" i="0" dirty="0">
                          <a:solidFill>
                            <a:srgbClr val="FFC000"/>
                          </a:solidFill>
                          <a:latin typeface="Arial"/>
                          <a:cs typeface="Arial"/>
                        </a:rPr>
                        <a:t>36"x48" </a:t>
                      </a:r>
                      <a:r>
                        <a:rPr lang="en-US" sz="1200" b="0" i="0" dirty="0">
                          <a:solidFill>
                            <a:srgbClr val="D9D9D9"/>
                          </a:solidFill>
                          <a:latin typeface="Arial"/>
                          <a:cs typeface="Arial"/>
                        </a:rPr>
                        <a:t>research poster. Simply add your title, subtitle, text, tables, charts, and photos to customize your poster.</a:t>
                      </a:r>
                    </a:p>
                    <a:p>
                      <a:pPr defTabSz="3765639"/>
                      <a:endParaRPr lang="en-US" sz="1200" b="0" i="0" dirty="0">
                        <a:solidFill>
                          <a:srgbClr val="D9D9D9"/>
                        </a:solidFill>
                        <a:latin typeface="Arial"/>
                        <a:cs typeface="Arial"/>
                      </a:endParaRPr>
                    </a:p>
                    <a:p>
                      <a:pPr defTabSz="3765639"/>
                      <a:r>
                        <a:rPr lang="en-US" sz="1200" b="0" i="0" dirty="0">
                          <a:solidFill>
                            <a:srgbClr val="D9D9D9"/>
                          </a:solidFill>
                          <a:latin typeface="Arial"/>
                          <a:cs typeface="Arial"/>
                        </a:rPr>
                        <a:t>To assist you in the design process and address any poster-related questions, we offer a series of online tutorials. Visit </a:t>
                      </a:r>
                      <a:r>
                        <a:rPr lang="en-US" sz="1200" b="1" i="0" dirty="0" err="1">
                          <a:solidFill>
                            <a:srgbClr val="FFC000"/>
                          </a:solidFill>
                          <a:latin typeface="Arial"/>
                          <a:cs typeface="Arial"/>
                        </a:rPr>
                        <a:t>PosterPresentations.com</a:t>
                      </a:r>
                      <a:r>
                        <a:rPr lang="en-US" sz="1200" b="1" i="0" dirty="0">
                          <a:solidFill>
                            <a:srgbClr val="FFC000"/>
                          </a:solidFill>
                          <a:latin typeface="Arial"/>
                          <a:cs typeface="Arial"/>
                        </a:rPr>
                        <a:t> </a:t>
                      </a:r>
                      <a:r>
                        <a:rPr lang="en-US" sz="1200" b="0" i="0" dirty="0">
                          <a:solidFill>
                            <a:srgbClr val="D9D9D9"/>
                          </a:solidFill>
                          <a:latin typeface="Arial"/>
                          <a:cs typeface="Arial"/>
                        </a:rPr>
                        <a:t>and select the </a:t>
                      </a:r>
                      <a:r>
                        <a:rPr lang="en-US" sz="1200" b="1" i="0" dirty="0">
                          <a:solidFill>
                            <a:srgbClr val="FFC000"/>
                          </a:solidFill>
                          <a:latin typeface="Arial"/>
                          <a:cs typeface="Arial"/>
                        </a:rPr>
                        <a:t>Tutorials </a:t>
                      </a:r>
                      <a:r>
                        <a:rPr lang="en-US" sz="1200" b="0" i="0" dirty="0">
                          <a:solidFill>
                            <a:srgbClr val="D9D9D9"/>
                          </a:solidFill>
                          <a:latin typeface="Arial"/>
                          <a:cs typeface="Arial"/>
                        </a:rPr>
                        <a:t>tab for detailed guidance.</a:t>
                      </a:r>
                    </a:p>
                    <a:p>
                      <a:pPr defTabSz="3765639"/>
                      <a:endParaRPr lang="en-US" sz="1200" b="0" i="0" dirty="0">
                        <a:solidFill>
                          <a:srgbClr val="D9D9D9"/>
                        </a:solidFill>
                        <a:latin typeface="Arial"/>
                        <a:cs typeface="Arial"/>
                      </a:endParaRPr>
                    </a:p>
                    <a:p>
                      <a:pPr defTabSz="3765639"/>
                      <a:r>
                        <a:rPr lang="en-US" sz="1200" b="0" i="0" dirty="0">
                          <a:solidFill>
                            <a:srgbClr val="D9D9D9"/>
                          </a:solidFill>
                          <a:latin typeface="Arial"/>
                          <a:cs typeface="Arial"/>
                        </a:rPr>
                        <a:t>For same-day professional printing of your poster, go to </a:t>
                      </a:r>
                      <a:r>
                        <a:rPr lang="en-US" sz="1200" b="1" i="0" dirty="0" err="1">
                          <a:solidFill>
                            <a:srgbClr val="FFC000"/>
                          </a:solidFill>
                          <a:latin typeface="Arial"/>
                          <a:cs typeface="Arial"/>
                        </a:rPr>
                        <a:t>PosterPresentations.com</a:t>
                      </a:r>
                      <a:r>
                        <a:rPr lang="en-US" sz="1200" b="1" i="0" dirty="0">
                          <a:solidFill>
                            <a:srgbClr val="FFC000"/>
                          </a:solidFill>
                          <a:latin typeface="Arial"/>
                          <a:cs typeface="Arial"/>
                        </a:rPr>
                        <a:t> </a:t>
                      </a:r>
                      <a:r>
                        <a:rPr lang="en-US" sz="1200" b="0" i="0" dirty="0">
                          <a:solidFill>
                            <a:srgbClr val="D9D9D9"/>
                          </a:solidFill>
                          <a:latin typeface="Arial"/>
                          <a:cs typeface="Arial"/>
                        </a:rPr>
                        <a:t>and click on the ”</a:t>
                      </a:r>
                      <a:r>
                        <a:rPr lang="en-US" sz="1200" b="1" i="0" dirty="0">
                          <a:solidFill>
                            <a:srgbClr val="FFC000"/>
                          </a:solidFill>
                          <a:latin typeface="Arial"/>
                          <a:cs typeface="Arial"/>
                        </a:rPr>
                        <a:t>PRINT</a:t>
                      </a:r>
                      <a:r>
                        <a:rPr lang="en-US" sz="1200" b="0" i="0" dirty="0">
                          <a:solidFill>
                            <a:srgbClr val="D9D9D9"/>
                          </a:solidFill>
                          <a:latin typeface="Arial"/>
                          <a:cs typeface="Arial"/>
                        </a:rPr>
                        <a:t>” button or click on any of our poster options.</a:t>
                      </a:r>
                      <a:endParaRPr lang="en-US" sz="1200" b="0" dirty="0">
                        <a:solidFill>
                          <a:srgbClr val="D9D9D9"/>
                        </a:solidFill>
                        <a:latin typeface="Arial"/>
                        <a:cs typeface="Arial"/>
                      </a:endParaRPr>
                    </a:p>
                  </a:txBody>
                  <a:tcPr marL="171450" marR="85725" marT="80010" marB="2667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449577">
                <a:tc>
                  <a:txBody>
                    <a:bodyPr/>
                    <a:lstStyle/>
                    <a:p>
                      <a:pPr algn="ctr"/>
                      <a:endParaRPr lang="en-US" sz="1200" dirty="0">
                        <a:solidFill>
                          <a:srgbClr val="1F3A4E"/>
                        </a:solidFill>
                      </a:endParaRPr>
                    </a:p>
                    <a:p>
                      <a:pPr algn="ctr"/>
                      <a:endParaRPr lang="en-US" sz="1200" dirty="0">
                        <a:solidFill>
                          <a:srgbClr val="1F3A4E"/>
                        </a:solidFill>
                      </a:endParaRPr>
                    </a:p>
                    <a:p>
                      <a:pPr marL="0" marR="0" lvl="0" indent="0" algn="ctr" defTabSz="2507943"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This is a template for a</a:t>
                      </a:r>
                    </a:p>
                    <a:p>
                      <a:pPr marL="0" marR="0" lvl="0" indent="0" algn="ctr" defTabSz="2507943"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presentation poster </a:t>
                      </a:r>
                      <a:br>
                        <a:rPr kumimoji="0" lang="en-US" sz="13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42 inches tall</a:t>
                      </a:r>
                      <a:br>
                        <a:rPr lang="en-US" sz="1800" b="1" dirty="0">
                          <a:solidFill>
                            <a:srgbClr val="FFC000"/>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by</a:t>
                      </a:r>
                      <a:br>
                        <a:rPr lang="en-US" sz="1800" b="1" dirty="0">
                          <a:solidFill>
                            <a:srgbClr val="FFC000"/>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90 inches wide</a:t>
                      </a:r>
                      <a:br>
                        <a:rPr lang="en-US" sz="1200" dirty="0">
                          <a:solidFill>
                            <a:schemeClr val="bg1"/>
                          </a:solidFill>
                          <a:latin typeface="Arial" panose="020B0604020202020204" pitchFamily="34" charset="0"/>
                          <a:cs typeface="Arial" panose="020B0604020202020204" pitchFamily="34" charset="0"/>
                        </a:rPr>
                      </a:br>
                      <a:endParaRPr lang="en-US" sz="1200" dirty="0">
                        <a:solidFill>
                          <a:srgbClr val="1F3A4E"/>
                        </a:solidFill>
                      </a:endParaRPr>
                    </a:p>
                  </a:txBody>
                  <a:tcPr marL="85725" marR="85725" marT="26670" marB="2667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400" b="1" baseline="0" dirty="0">
                          <a:solidFill>
                            <a:srgbClr val="FFC000"/>
                          </a:solidFill>
                          <a:latin typeface="Arial" panose="020B0604020202020204" pitchFamily="34" charset="0"/>
                          <a:cs typeface="Arial" panose="020B0604020202020204" pitchFamily="34" charset="0"/>
                        </a:rPr>
                        <a:t>Important: Check the template size</a:t>
                      </a:r>
                      <a:br>
                        <a:rPr lang="en-US" sz="1200" b="0" baseline="0" dirty="0">
                          <a:solidFill>
                            <a:srgbClr val="FFC000"/>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Before starting your poster, ensure you have downloaded the correct template size to avoid printing issues.</a:t>
                      </a:r>
                    </a:p>
                    <a:p>
                      <a:pPr marL="0" marR="0" indent="0" algn="l" defTabSz="4388900" rtl="0" eaLnBrk="1" fontAlgn="auto" latinLnBrk="0" hangingPunct="1">
                        <a:lnSpc>
                          <a:spcPct val="100000"/>
                        </a:lnSpc>
                        <a:spcBef>
                          <a:spcPts val="0"/>
                        </a:spcBef>
                        <a:spcAft>
                          <a:spcPts val="0"/>
                        </a:spcAft>
                        <a:buClrTx/>
                        <a:buSzTx/>
                        <a:buFontTx/>
                        <a:buNone/>
                        <a:tabLst/>
                        <a:defRPr/>
                      </a:pPr>
                      <a:endParaRPr lang="en-US" sz="1200" b="0" baseline="0" dirty="0">
                        <a:solidFill>
                          <a:srgbClr val="D9D9D9"/>
                        </a:solidFill>
                        <a:latin typeface="Arial" panose="020B0604020202020204" pitchFamily="34" charset="0"/>
                        <a:cs typeface="Arial" panose="020B0604020202020204" pitchFamily="34" charset="0"/>
                      </a:endParaRPr>
                    </a:p>
                    <a:p>
                      <a:pPr marL="0" marR="0" indent="0" algn="l" defTabSz="4388900" rtl="0" eaLnBrk="1" fontAlgn="auto" latinLnBrk="0" hangingPunct="1">
                        <a:lnSpc>
                          <a:spcPct val="100000"/>
                        </a:lnSpc>
                        <a:spcBef>
                          <a:spcPts val="0"/>
                        </a:spcBef>
                        <a:spcAft>
                          <a:spcPts val="0"/>
                        </a:spcAft>
                        <a:buClrTx/>
                        <a:buSzTx/>
                        <a:buFontTx/>
                        <a:buNone/>
                        <a:tabLst/>
                        <a:defRPr/>
                      </a:pPr>
                      <a:r>
                        <a:rPr lang="en-US" sz="1200" b="0" baseline="0" dirty="0">
                          <a:solidFill>
                            <a:srgbClr val="D9D9D9"/>
                          </a:solidFill>
                          <a:latin typeface="Arial" panose="020B0604020202020204" pitchFamily="34" charset="0"/>
                          <a:cs typeface="Arial" panose="020B0604020202020204" pitchFamily="34" charset="0"/>
                        </a:rPr>
                        <a:t>This template can also be printed in the following sizes without distortion or additional formatting:</a:t>
                      </a:r>
                      <a:br>
                        <a:rPr lang="en-US" sz="1200" b="0" baseline="0" dirty="0">
                          <a:solidFill>
                            <a:srgbClr val="D9D9D9"/>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36 tall x 77.14 wide</a:t>
                      </a:r>
                      <a:br>
                        <a:rPr lang="en-US" sz="1200" b="0" baseline="0" dirty="0">
                          <a:solidFill>
                            <a:srgbClr val="FFC000"/>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44 tall x 94.28 wide</a:t>
                      </a:r>
                    </a:p>
                  </a:txBody>
                  <a:tcPr marL="171450" marR="85725" marT="80010" marB="26670">
                    <a:solidFill>
                      <a:srgbClr val="010101"/>
                    </a:solidFill>
                  </a:tcPr>
                </a:tc>
                <a:extLst>
                  <a:ext uri="{0D108BD9-81ED-4DB2-BD59-A6C34878D82A}">
                    <a16:rowId xmlns:a16="http://schemas.microsoft.com/office/drawing/2014/main" val="10008"/>
                  </a:ext>
                </a:extLst>
              </a:tr>
              <a:tr h="2443090">
                <a:tc>
                  <a:txBody>
                    <a:bodyPr/>
                    <a:lstStyle/>
                    <a:p>
                      <a:endParaRPr lang="en-US" sz="1200" dirty="0">
                        <a:solidFill>
                          <a:srgbClr val="1F3A4E"/>
                        </a:solidFill>
                      </a:endParaRPr>
                    </a:p>
                  </a:txBody>
                  <a:tcPr marL="85725" marR="85725" marT="26670" marB="26670">
                    <a:blipFill rotWithShape="1">
                      <a:blip r:embed="rId3"/>
                      <a:stretch>
                        <a:fillRect/>
                      </a:stretch>
                    </a:blipFill>
                  </a:tcPr>
                </a:tc>
                <a:tc>
                  <a:txBody>
                    <a:bodyPr/>
                    <a:lstStyle/>
                    <a:p>
                      <a:pPr algn="l"/>
                      <a:r>
                        <a:rPr lang="en-US" sz="1400" b="1" baseline="0" dirty="0">
                          <a:solidFill>
                            <a:srgbClr val="FFC000"/>
                          </a:solidFill>
                          <a:latin typeface="Arial" panose="020B0604020202020204" pitchFamily="34" charset="0"/>
                          <a:cs typeface="Arial" panose="020B0604020202020204" pitchFamily="34" charset="0"/>
                        </a:rPr>
                        <a:t>How to </a:t>
                      </a:r>
                      <a:r>
                        <a:rPr lang="en-US" sz="2300" b="1" baseline="0" dirty="0">
                          <a:solidFill>
                            <a:srgbClr val="FFC000"/>
                          </a:solidFill>
                          <a:latin typeface="Arial" panose="020B0604020202020204" pitchFamily="34" charset="0"/>
                          <a:cs typeface="Arial" panose="020B0604020202020204" pitchFamily="34" charset="0"/>
                        </a:rPr>
                        <a:t>Zoom in </a:t>
                      </a:r>
                      <a:r>
                        <a:rPr lang="en-US" sz="1400" b="1" baseline="0" dirty="0">
                          <a:solidFill>
                            <a:srgbClr val="FFC000"/>
                          </a:solidFill>
                          <a:latin typeface="Arial" panose="020B0604020202020204" pitchFamily="34" charset="0"/>
                          <a:cs typeface="Arial" panose="020B0604020202020204" pitchFamily="34" charset="0"/>
                        </a:rPr>
                        <a:t>and </a:t>
                      </a:r>
                      <a:r>
                        <a:rPr lang="en-US" sz="1100" b="1" baseline="0" dirty="0">
                          <a:solidFill>
                            <a:srgbClr val="FFC000"/>
                          </a:solidFill>
                          <a:latin typeface="Arial" panose="020B0604020202020204" pitchFamily="34" charset="0"/>
                          <a:cs typeface="Arial" panose="020B0604020202020204" pitchFamily="34" charset="0"/>
                        </a:rPr>
                        <a:t>out</a:t>
                      </a:r>
                      <a:endParaRPr lang="en-US" sz="1400" b="1" baseline="0" dirty="0">
                        <a:solidFill>
                          <a:srgbClr val="FFC000"/>
                        </a:solidFill>
                        <a:latin typeface="Arial" panose="020B0604020202020204" pitchFamily="34" charset="0"/>
                        <a:cs typeface="Arial" panose="020B0604020202020204" pitchFamily="34" charset="0"/>
                      </a:endParaRPr>
                    </a:p>
                    <a:p>
                      <a:pPr algn="l"/>
                      <a:r>
                        <a:rPr lang="en-US" sz="1200" b="0" baseline="0" dirty="0">
                          <a:solidFill>
                            <a:srgbClr val="D9D9D9"/>
                          </a:solidFill>
                          <a:latin typeface="Arial" panose="020B0604020202020204" pitchFamily="34" charset="0"/>
                          <a:cs typeface="Arial" panose="020B0604020202020204" pitchFamily="34" charset="0"/>
                        </a:rPr>
                        <a:t>Use the PowerPoint zoom tool to adjust the screen magnification for comfortable viewing. PowerPoint offers two ways to zoom:</a:t>
                      </a:r>
                    </a:p>
                    <a:p>
                      <a:pPr algn="l"/>
                      <a:endParaRPr lang="en-US" sz="1200" b="0" baseline="0" dirty="0">
                        <a:solidFill>
                          <a:srgbClr val="D9D9D9"/>
                        </a:solidFill>
                        <a:latin typeface="Arial" panose="020B0604020202020204" pitchFamily="34" charset="0"/>
                        <a:cs typeface="Arial" panose="020B0604020202020204" pitchFamily="34" charset="0"/>
                      </a:endParaRPr>
                    </a:p>
                    <a:p>
                      <a:pPr algn="l"/>
                      <a:r>
                        <a:rPr lang="en-US" sz="1200" b="0" baseline="0" dirty="0">
                          <a:solidFill>
                            <a:srgbClr val="D9D9D9"/>
                          </a:solidFill>
                          <a:latin typeface="Arial" panose="020B0604020202020204" pitchFamily="34" charset="0"/>
                          <a:cs typeface="Arial" panose="020B0604020202020204" pitchFamily="34" charset="0"/>
                        </a:rPr>
                        <a:t>1. Click the VIEW tab in the top menu bar, then select ZOOM. Choose the zoom percentage that suits you best.</a:t>
                      </a:r>
                    </a:p>
                    <a:p>
                      <a:pPr algn="l"/>
                      <a:r>
                        <a:rPr lang="en-US" sz="1200" b="0" baseline="0" dirty="0">
                          <a:solidFill>
                            <a:srgbClr val="D9D9D9"/>
                          </a:solidFill>
                          <a:latin typeface="Arial" panose="020B0604020202020204" pitchFamily="34" charset="0"/>
                          <a:cs typeface="Arial" panose="020B0604020202020204" pitchFamily="34" charset="0"/>
                        </a:rPr>
                        <a:t>2. Use the zoom slider located at the bottom-right corner of the window for more flexible adjustments.</a:t>
                      </a:r>
                    </a:p>
                  </a:txBody>
                  <a:tcPr marL="171450" marR="85725" marT="80010" marB="26670">
                    <a:solidFill>
                      <a:srgbClr val="010101"/>
                    </a:solidFill>
                  </a:tcPr>
                </a:tc>
                <a:extLst>
                  <a:ext uri="{0D108BD9-81ED-4DB2-BD59-A6C34878D82A}">
                    <a16:rowId xmlns:a16="http://schemas.microsoft.com/office/drawing/2014/main" val="10001"/>
                  </a:ext>
                </a:extLst>
              </a:tr>
              <a:tr h="1168762">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400" b="1" baseline="0" dirty="0">
                          <a:solidFill>
                            <a:srgbClr val="FFC000"/>
                          </a:solidFill>
                          <a:latin typeface="Arial" panose="020B0604020202020204" pitchFamily="34" charset="0"/>
                          <a:cs typeface="Arial" panose="020B0604020202020204" pitchFamily="34" charset="0"/>
                        </a:rPr>
                        <a:t>Ruler and Guides</a:t>
                      </a:r>
                      <a:br>
                        <a:rPr lang="en-US" sz="1200" b="0" baseline="0" dirty="0">
                          <a:solidFill>
                            <a:srgbClr val="FFC000"/>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The thin lines on this poster template are alignment guides. Horizontal and vertical guides help you position poster elements accurately. Text boxes and other elements will "snap" to the guides, ensuring they stay within the column boundaries.</a:t>
                      </a:r>
                    </a:p>
                    <a:p>
                      <a:pPr marL="0" marR="0" lvl="0" indent="0" algn="l" defTabSz="4388900" rtl="0" eaLnBrk="1" fontAlgn="auto" latinLnBrk="0" hangingPunct="1">
                        <a:lnSpc>
                          <a:spcPct val="100000"/>
                        </a:lnSpc>
                        <a:spcBef>
                          <a:spcPts val="0"/>
                        </a:spcBef>
                        <a:spcAft>
                          <a:spcPts val="0"/>
                        </a:spcAft>
                        <a:buClrTx/>
                        <a:buSzTx/>
                        <a:buFontTx/>
                        <a:buNone/>
                        <a:tabLst/>
                        <a:defRPr/>
                      </a:pPr>
                      <a:r>
                        <a:rPr lang="en-US" sz="1200" b="0" baseline="0" dirty="0">
                          <a:solidFill>
                            <a:srgbClr val="D9D9D9"/>
                          </a:solidFill>
                          <a:latin typeface="Arial" panose="020B0604020202020204" pitchFamily="34" charset="0"/>
                          <a:cs typeface="Arial" panose="020B0604020202020204" pitchFamily="34" charset="0"/>
                        </a:rPr>
                        <a:t>To hide the guides, go to the VIEW tab and uncheck the Guides box.</a:t>
                      </a:r>
                    </a:p>
                  </a:txBody>
                  <a:tcPr marL="85725" marR="85725" marT="26670" marB="26670">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2307363">
                <a:tc>
                  <a:txBody>
                    <a:bodyPr/>
                    <a:lstStyle/>
                    <a:p>
                      <a:endParaRPr lang="en-US" sz="1200" dirty="0">
                        <a:solidFill>
                          <a:srgbClr val="1F3A4E"/>
                        </a:solidFill>
                      </a:endParaRPr>
                    </a:p>
                  </a:txBody>
                  <a:tcPr marL="85725" marR="85725" marT="26670" marB="26670">
                    <a:blipFill rotWithShape="1">
                      <a:blip r:embed="rId4"/>
                      <a:stretch>
                        <a:fillRect/>
                      </a:stretch>
                    </a:blipFill>
                  </a:tcPr>
                </a:tc>
                <a:tc>
                  <a:txBody>
                    <a:bodyPr/>
                    <a:lstStyle/>
                    <a:p>
                      <a:pPr marL="0" lvl="1" indent="0" algn="l" defTabSz="114300"/>
                      <a:r>
                        <a:rPr lang="en-US" sz="1400" b="1" baseline="0" dirty="0">
                          <a:solidFill>
                            <a:srgbClr val="FFC000"/>
                          </a:solidFill>
                          <a:latin typeface="Arial" panose="020B0604020202020204" pitchFamily="34" charset="0"/>
                          <a:cs typeface="Arial" panose="020B0604020202020204" pitchFamily="34" charset="0"/>
                        </a:rPr>
                        <a:t>Headers and text containers</a:t>
                      </a:r>
                      <a:br>
                        <a:rPr lang="en-US" sz="1200" b="0" baseline="0" dirty="0">
                          <a:solidFill>
                            <a:schemeClr val="bg1"/>
                          </a:solidFill>
                          <a:latin typeface="Arial" panose="020B0604020202020204" pitchFamily="34" charset="0"/>
                          <a:cs typeface="Arial" panose="020B0604020202020204" pitchFamily="34" charset="0"/>
                        </a:rPr>
                      </a:br>
                      <a:r>
                        <a:rPr lang="en-US" sz="1200" b="0" baseline="0" dirty="0">
                          <a:solidFill>
                            <a:schemeClr val="bg1"/>
                          </a:solidFill>
                          <a:latin typeface="Arial" panose="020B0604020202020204" pitchFamily="34" charset="0"/>
                          <a:cs typeface="Arial" panose="020B0604020202020204" pitchFamily="34" charset="0"/>
                        </a:rPr>
                        <a:t>This template includes commonly used section headers, such as Abstract, Objectives, Methods, and Results.</a:t>
                      </a:r>
                    </a:p>
                    <a:p>
                      <a:pPr marL="0" lvl="1" indent="0" algn="l" defTabSz="114300"/>
                      <a:endParaRPr lang="en-US" sz="1200" b="0" baseline="0" dirty="0">
                        <a:solidFill>
                          <a:schemeClr val="bg1"/>
                        </a:solidFill>
                        <a:latin typeface="Arial" panose="020B0604020202020204" pitchFamily="34" charset="0"/>
                        <a:cs typeface="Arial" panose="020B0604020202020204" pitchFamily="34" charset="0"/>
                      </a:endParaRPr>
                    </a:p>
                    <a:p>
                      <a:pPr marL="0" lvl="1" indent="0" algn="l" defTabSz="114300"/>
                      <a:r>
                        <a:rPr lang="en-US" sz="1200" b="0" baseline="0" dirty="0">
                          <a:solidFill>
                            <a:schemeClr val="bg1"/>
                          </a:solidFill>
                          <a:latin typeface="Arial" panose="020B0604020202020204" pitchFamily="34" charset="0"/>
                          <a:cs typeface="Arial" panose="020B0604020202020204" pitchFamily="34" charset="0"/>
                        </a:rPr>
                        <a:t>Click inside a section header to add text.</a:t>
                      </a:r>
                    </a:p>
                    <a:p>
                      <a:pPr marL="0" lvl="1" indent="0" algn="l" defTabSz="114300"/>
                      <a:r>
                        <a:rPr lang="en-US" sz="1200" b="0" baseline="0" dirty="0">
                          <a:solidFill>
                            <a:schemeClr val="bg1"/>
                          </a:solidFill>
                          <a:latin typeface="Arial" panose="020B0604020202020204" pitchFamily="34" charset="0"/>
                          <a:cs typeface="Arial" panose="020B0604020202020204" pitchFamily="34" charset="0"/>
                        </a:rPr>
                        <a:t>To create a new header, click the edge of the section box to outline it, then copy and paste it.</a:t>
                      </a:r>
                    </a:p>
                    <a:p>
                      <a:pPr marL="0" lvl="1" indent="0" algn="l" defTabSz="114300"/>
                      <a:r>
                        <a:rPr lang="en-US" sz="1200" b="0" baseline="0" dirty="0">
                          <a:solidFill>
                            <a:schemeClr val="bg1"/>
                          </a:solidFill>
                          <a:latin typeface="Arial" panose="020B0604020202020204" pitchFamily="34" charset="0"/>
                          <a:cs typeface="Arial" panose="020B0604020202020204" pitchFamily="34" charset="0"/>
                        </a:rPr>
                        <a:t>To resize a header, click on the white circles and drag to the desired size.</a:t>
                      </a:r>
                      <a:endParaRPr lang="en-US" sz="1200" b="0" baseline="0" dirty="0">
                        <a:solidFill>
                          <a:srgbClr val="D9D9D9"/>
                        </a:solidFill>
                        <a:latin typeface="Arial" panose="020B0604020202020204" pitchFamily="34" charset="0"/>
                        <a:cs typeface="Arial" panose="020B0604020202020204" pitchFamily="34" charset="0"/>
                      </a:endParaRPr>
                    </a:p>
                  </a:txBody>
                  <a:tcPr marL="171450" marR="85725" marT="80010" marB="26670">
                    <a:solidFill>
                      <a:srgbClr val="010101"/>
                    </a:solidFill>
                  </a:tcPr>
                </a:tc>
                <a:extLst>
                  <a:ext uri="{0D108BD9-81ED-4DB2-BD59-A6C34878D82A}">
                    <a16:rowId xmlns:a16="http://schemas.microsoft.com/office/drawing/2014/main" val="10003"/>
                  </a:ext>
                </a:extLst>
              </a:tr>
              <a:tr h="2073611">
                <a:tc gridSpan="2">
                  <a:txBody>
                    <a:bodyPr/>
                    <a:lstStyle/>
                    <a:p>
                      <a:r>
                        <a:rPr lang="en-US" sz="1400" b="1" dirty="0">
                          <a:solidFill>
                            <a:srgbClr val="FFC000"/>
                          </a:solidFill>
                          <a:latin typeface="Arial" panose="020B0604020202020204" pitchFamily="34" charset="0"/>
                          <a:cs typeface="Arial" panose="020B0604020202020204" pitchFamily="34" charset="0"/>
                        </a:rPr>
                        <a:t>Adding content to the poster</a:t>
                      </a:r>
                    </a:p>
                    <a:p>
                      <a:r>
                        <a:rPr lang="en-US" sz="1200" baseline="0" dirty="0">
                          <a:solidFill>
                            <a:srgbClr val="D9D9D9"/>
                          </a:solidFill>
                          <a:latin typeface="Arial" panose="020B0604020202020204" pitchFamily="34" charset="0"/>
                          <a:cs typeface="Arial" panose="020B0604020202020204" pitchFamily="34" charset="0"/>
                        </a:rPr>
                        <a:t>Start by adding text to each section without worrying too much about formatting. Use the default font size initially, even if the text overflows beyond the poster’s boundaries or doesn’t completely fill the space. Add all your content, including text, graphics, and photos.</a:t>
                      </a:r>
                    </a:p>
                    <a:p>
                      <a:endParaRPr lang="en-US" sz="1200" baseline="0" dirty="0">
                        <a:solidFill>
                          <a:srgbClr val="D9D9D9"/>
                        </a:solidFill>
                        <a:latin typeface="Arial" panose="020B0604020202020204" pitchFamily="34" charset="0"/>
                        <a:cs typeface="Arial" panose="020B0604020202020204" pitchFamily="34" charset="0"/>
                      </a:endParaRPr>
                    </a:p>
                    <a:p>
                      <a:r>
                        <a:rPr lang="en-US" sz="1200" baseline="0" dirty="0">
                          <a:solidFill>
                            <a:srgbClr val="D9D9D9"/>
                          </a:solidFill>
                          <a:latin typeface="Arial" panose="020B0604020202020204" pitchFamily="34" charset="0"/>
                          <a:cs typeface="Arial" panose="020B0604020202020204" pitchFamily="34" charset="0"/>
                        </a:rPr>
                        <a:t>Once everything is in place, go back and adjust the size of your text, images, and other visual elements to distribute the content evenly across the poster.</a:t>
                      </a:r>
                    </a:p>
                    <a:p>
                      <a:endParaRPr lang="en-US" sz="1200" baseline="0" dirty="0">
                        <a:solidFill>
                          <a:srgbClr val="D9D9D9"/>
                        </a:solidFill>
                        <a:latin typeface="Arial" panose="020B0604020202020204" pitchFamily="34" charset="0"/>
                        <a:cs typeface="Arial" panose="020B0604020202020204" pitchFamily="34" charset="0"/>
                      </a:endParaRPr>
                    </a:p>
                    <a:p>
                      <a:r>
                        <a:rPr lang="en-US" sz="1200" baseline="0" dirty="0">
                          <a:solidFill>
                            <a:srgbClr val="D9D9D9"/>
                          </a:solidFill>
                          <a:latin typeface="Arial" panose="020B0604020202020204" pitchFamily="34" charset="0"/>
                          <a:cs typeface="Arial" panose="020B0604020202020204" pitchFamily="34" charset="0"/>
                        </a:rPr>
                        <a:t>Make sure everything is aligned correctly before you finalize your poster.</a:t>
                      </a:r>
                    </a:p>
                  </a:txBody>
                  <a:tcPr marL="85725" marR="85725" marT="26670" marB="26670">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402515">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D9D9D9"/>
                          </a:solidFill>
                          <a:effectLst/>
                          <a:uLnTx/>
                          <a:uFillTx/>
                          <a:latin typeface="Arial"/>
                          <a:ea typeface="+mn-ea"/>
                          <a:cs typeface="Arial"/>
                        </a:rPr>
                        <a:t>To add photos, you can drag and drop them from your desktop, copy and paste, or go to INSERT &gt; PICTURES in the menu.</a:t>
                      </a:r>
                    </a:p>
                    <a:p>
                      <a:pPr marL="0" marR="0" lvl="0" indent="0" algn="l" defTabSz="9779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D9D9D9"/>
                        </a:solidFill>
                        <a:effectLst/>
                        <a:uLnTx/>
                        <a:uFillTx/>
                        <a:latin typeface="Arial"/>
                        <a:ea typeface="+mn-ea"/>
                        <a:cs typeface="Arial"/>
                      </a:endParaRP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D9D9D9"/>
                          </a:solidFill>
                          <a:effectLst/>
                          <a:uLnTx/>
                          <a:uFillTx/>
                          <a:latin typeface="Arial"/>
                          <a:ea typeface="+mn-ea"/>
                          <a:cs typeface="Arial"/>
                        </a:rPr>
                        <a:t>To resize images proportionally, drag one of the white corner handles (small circles or squares). The middle handles will stretch and distort your image. </a:t>
                      </a:r>
                    </a:p>
                  </a:txBody>
                  <a:tcPr marL="171450" marR="85725" marT="80010" marB="2667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228519">
                <a:tc gridSpan="2">
                  <a:txBody>
                    <a:bodyPr/>
                    <a:lstStyle/>
                    <a:p>
                      <a:endParaRPr lang="en-US" sz="1200" dirty="0">
                        <a:solidFill>
                          <a:schemeClr val="bg1"/>
                        </a:solidFill>
                        <a:latin typeface="Arial" panose="020B0604020202020204" pitchFamily="34" charset="0"/>
                        <a:cs typeface="Arial" panose="020B0604020202020204" pitchFamily="34" charset="0"/>
                      </a:endParaRPr>
                    </a:p>
                  </a:txBody>
                  <a:tcPr marL="171450" marR="85725" marT="80010" marB="2667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402515">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Zoom in on your images to a magnification level of 100%-200% in PowerPoint to check their clarity. This allows you to preview how the images will appear when printed. If the images look sharp and clear at this zoom level, they will likely print well without losing quality. However, if the images appear blurry or pixelated, consider using higher-resolution versions to ensure they print properly.</a:t>
                      </a:r>
                    </a:p>
                  </a:txBody>
                  <a:tcPr marL="171450" marR="85725" marT="80010" marB="2667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70751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chemeClr val="bg1"/>
                        </a:solidFill>
                        <a:latin typeface="Arial"/>
                        <a:cs typeface="Arial"/>
                      </a:endParaRPr>
                    </a:p>
                  </a:txBody>
                  <a:tcPr marL="171450" marR="85725" marT="80010" marB="2667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3" name="Table 12">
            <a:extLst>
              <a:ext uri="{FF2B5EF4-FFF2-40B4-BE49-F238E27FC236}">
                <a16:creationId xmlns:a16="http://schemas.microsoft.com/office/drawing/2014/main" id="{1CC07C57-8FC5-0D21-DAD9-CF220057E6AF}"/>
              </a:ext>
            </a:extLst>
          </p:cNvPr>
          <p:cNvGraphicFramePr>
            <a:graphicFrameLocks noGrp="1"/>
          </p:cNvGraphicFramePr>
          <p:nvPr userDrawn="1">
            <p:extLst>
              <p:ext uri="{D42A27DB-BD31-4B8C-83A1-F6EECF244321}">
                <p14:modId xmlns:p14="http://schemas.microsoft.com/office/powerpoint/2010/main" val="2068891417"/>
              </p:ext>
            </p:extLst>
          </p:nvPr>
        </p:nvGraphicFramePr>
        <p:xfrm>
          <a:off x="42136217" y="1"/>
          <a:ext cx="8084787" cy="19202399"/>
        </p:xfrm>
        <a:graphic>
          <a:graphicData uri="http://schemas.openxmlformats.org/drawingml/2006/table">
            <a:tbl>
              <a:tblPr firstRow="1" bandRow="1">
                <a:tableStyleId>{5C22544A-7EE6-4342-B048-85BDC9FD1C3A}</a:tableStyleId>
              </a:tblPr>
              <a:tblGrid>
                <a:gridCol w="3615841">
                  <a:extLst>
                    <a:ext uri="{9D8B030D-6E8A-4147-A177-3AD203B41FA5}">
                      <a16:colId xmlns:a16="http://schemas.microsoft.com/office/drawing/2014/main" val="20000"/>
                    </a:ext>
                  </a:extLst>
                </a:gridCol>
                <a:gridCol w="552246">
                  <a:extLst>
                    <a:ext uri="{9D8B030D-6E8A-4147-A177-3AD203B41FA5}">
                      <a16:colId xmlns:a16="http://schemas.microsoft.com/office/drawing/2014/main" val="3519466302"/>
                    </a:ext>
                  </a:extLst>
                </a:gridCol>
                <a:gridCol w="3916700">
                  <a:extLst>
                    <a:ext uri="{9D8B030D-6E8A-4147-A177-3AD203B41FA5}">
                      <a16:colId xmlns:a16="http://schemas.microsoft.com/office/drawing/2014/main" val="4164475170"/>
                    </a:ext>
                  </a:extLst>
                </a:gridCol>
              </a:tblGrid>
              <a:tr h="800156">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300" b="0" spc="600" dirty="0">
                          <a:solidFill>
                            <a:srgbClr val="1F3A4E"/>
                          </a:solidFill>
                          <a:latin typeface="Arial Black" panose="020B0A04020102020204" pitchFamily="34" charset="0"/>
                        </a:rPr>
                        <a:t>QUICK START GUIDE</a:t>
                      </a:r>
                      <a:br>
                        <a:rPr lang="en-US" sz="2300" b="0" spc="600" dirty="0">
                          <a:solidFill>
                            <a:srgbClr val="1F3A4E"/>
                          </a:solidFill>
                          <a:latin typeface="Arial Black" panose="020B0A04020102020204" pitchFamily="34" charset="0"/>
                        </a:rPr>
                      </a:br>
                      <a:r>
                        <a:rPr lang="en-US" sz="1900" b="1" spc="0" dirty="0">
                          <a:solidFill>
                            <a:srgbClr val="FF0000"/>
                          </a:solidFill>
                          <a:latin typeface="Trebuchet MS" pitchFamily="34" charset="0"/>
                        </a:rPr>
                        <a:t>(THIS SIDEBAR WILL APPEAR ON THE POSTER)</a:t>
                      </a:r>
                      <a:endParaRPr lang="en-US" sz="2300" b="1" spc="600" dirty="0">
                        <a:solidFill>
                          <a:schemeClr val="bg1"/>
                        </a:solidFill>
                        <a:latin typeface="Trebuchet MS" pitchFamily="34" charset="0"/>
                      </a:endParaRPr>
                    </a:p>
                  </a:txBody>
                  <a:tcPr marL="171450" marR="85725" marT="80010" marB="2667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915673">
                <a:tc>
                  <a:txBody>
                    <a:bodyPr/>
                    <a:lstStyle/>
                    <a:p>
                      <a:endParaRPr lang="en-US" sz="1200" u="none" dirty="0">
                        <a:solidFill>
                          <a:srgbClr val="FFC000"/>
                        </a:solidFill>
                      </a:endParaRPr>
                    </a:p>
                  </a:txBody>
                  <a:tcPr marL="171450" marR="85725" marT="80010" marB="26670">
                    <a:blipFill>
                      <a:blip r:embed="rId7"/>
                      <a:stretch>
                        <a:fillRect/>
                      </a:stretch>
                    </a:blipFill>
                  </a:tcPr>
                </a:tc>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Most templates offer several layout configurations, including options for four, three, two, or one column. To change the column configuration of your poster, go to the Home tab and select Layout. A drop-down menu will display all available layout options for the template.</a:t>
                      </a:r>
                      <a:endParaRPr lang="en-US" sz="1200" u="none" dirty="0">
                        <a:solidFill>
                          <a:srgbClr val="FFC000"/>
                        </a:solidFill>
                      </a:endParaRPr>
                    </a:p>
                  </a:txBody>
                  <a:tcPr marL="171450" marR="85725" marT="80010" marB="26670">
                    <a:solidFill>
                      <a:schemeClr val="tx1"/>
                    </a:solidFill>
                  </a:tcPr>
                </a:tc>
                <a:tc hMerge="1">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To manually adjust the column configuration, go to VIEW &gt; SLIDE MASTER. From there, you can delete, resize, or modify the columns to suit your layout. When finished, remember to exit the MASTER by clicking on VIEW &gt; NORMAL</a:t>
                      </a:r>
                    </a:p>
                    <a:p>
                      <a:pPr marL="0" marR="0" lvl="0" indent="0" algn="l" defTabSz="43889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endParaRP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For step-by-step guidance, refer to the tutorial here: </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https://</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www.posterpresentations.com</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/how-to-change-the-column-</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configuration.html</a:t>
                      </a:r>
                      <a:endParaRPr kumimoji="0" lang="en-US" sz="2000" b="0" i="0" u="none" strike="noStrike" kern="1200" cap="none" spc="0" normalizeH="0" baseline="0" noProof="0" dirty="0">
                        <a:ln>
                          <a:noFill/>
                        </a:ln>
                        <a:solidFill>
                          <a:srgbClr val="FFC000"/>
                        </a:solidFill>
                        <a:effectLst/>
                        <a:uLnTx/>
                        <a:uFillTx/>
                        <a:latin typeface="+mn-lt"/>
                        <a:ea typeface="+mn-ea"/>
                        <a:cs typeface="+mn-cs"/>
                      </a:endParaRPr>
                    </a:p>
                  </a:txBody>
                  <a:tcPr marL="182880" marT="137160">
                    <a:solidFill>
                      <a:schemeClr val="tx1"/>
                    </a:solidFill>
                  </a:tcPr>
                </a:tc>
                <a:extLst>
                  <a:ext uri="{0D108BD9-81ED-4DB2-BD59-A6C34878D82A}">
                    <a16:rowId xmlns:a16="http://schemas.microsoft.com/office/drawing/2014/main" val="10004"/>
                  </a:ext>
                </a:extLst>
              </a:tr>
              <a:tr h="1413993">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4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14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14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14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1400" noProof="0" dirty="0">
                          <a:solidFill>
                            <a:srgbClr val="D9D9D9"/>
                          </a:solidFill>
                          <a:latin typeface="Arial" panose="020B0604020202020204" pitchFamily="34" charset="0"/>
                          <a:cs typeface="Arial" panose="020B0604020202020204" pitchFamily="34" charset="0"/>
                        </a:rPr>
                        <a:t>1. Click on the View tab, and then click Slide Master</a:t>
                      </a:r>
                    </a:p>
                  </a:txBody>
                  <a:tcPr marL="171450" marR="85725" marT="80010" marB="26670">
                    <a:blipFill>
                      <a:blip r:embed="rId8"/>
                      <a:stretch>
                        <a:fillRect/>
                      </a:stretch>
                    </a:blipFill>
                  </a:tcPr>
                </a:tc>
                <a:tc rowSpan="3"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noProof="0" dirty="0">
                          <a:solidFill>
                            <a:srgbClr val="D9D9D9"/>
                          </a:solidFill>
                          <a:latin typeface="Arial" panose="020B0604020202020204" pitchFamily="34" charset="0"/>
                          <a:cs typeface="Arial" panose="020B0604020202020204" pitchFamily="34" charset="0"/>
                        </a:rPr>
                        <a:t>The Quick Start Guides are positioned outside the template's printable area, so they will not appear on the printed poster.</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noProof="0" dirty="0">
                          <a:solidFill>
                            <a:srgbClr val="D9D9D9"/>
                          </a:solidFill>
                          <a:latin typeface="Arial" panose="020B0604020202020204" pitchFamily="34" charset="0"/>
                          <a:cs typeface="Arial" panose="020B0604020202020204" pitchFamily="34" charset="0"/>
                        </a:rPr>
                        <a:t>If you save the file as a PDF using the Save As menu, the guides will also be excluded.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noProof="0" dirty="0">
                          <a:solidFill>
                            <a:srgbClr val="D9D9D9"/>
                          </a:solidFill>
                          <a:latin typeface="Arial" panose="020B0604020202020204" pitchFamily="34" charset="0"/>
                          <a:cs typeface="Arial" panose="020B0604020202020204" pitchFamily="34" charset="0"/>
                        </a:rPr>
                        <a:t>Alternatively, you can remove them directly from the Slide Master.</a:t>
                      </a:r>
                    </a:p>
                  </a:txBody>
                  <a:tcPr marL="171450" marR="85725" marT="80010" marB="26670">
                    <a:solidFill>
                      <a:srgbClr val="010101"/>
                    </a:solidFill>
                  </a:tcPr>
                </a:tc>
                <a:tc rowSpan="3"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the SAVES AS menu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Alternatively, you can delete them from the Slide Master. </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943043">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400" noProof="0" dirty="0">
                        <a:solidFill>
                          <a:srgbClr val="D9D9D9"/>
                        </a:solidFill>
                        <a:latin typeface="Arial" panose="020B0604020202020204" pitchFamily="34" charset="0"/>
                        <a:cs typeface="Arial" panose="020B0604020202020204" pitchFamily="34" charset="0"/>
                      </a:endParaRPr>
                    </a:p>
                  </a:txBody>
                  <a:tcPr marL="171450" marR="85725" marT="80010" marB="26670">
                    <a:blipFill>
                      <a:blip r:embed="rId9"/>
                      <a:stretch>
                        <a:fillRect/>
                      </a:stretch>
                    </a:blip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a:blip r:embed="rId9"/>
                      <a:stretch>
                        <a:fillRect/>
                      </a:stretch>
                    </a:blipFill>
                  </a:tcPr>
                </a:tc>
                <a:tc hMerge="1" vMerge="1">
                  <a:txBody>
                    <a:bodyPr/>
                    <a:lstStyle/>
                    <a:p>
                      <a:endParaRPr lang="en-US"/>
                    </a:p>
                  </a:txBody>
                  <a:tcPr/>
                </a:tc>
                <a:extLst>
                  <a:ext uri="{0D108BD9-81ED-4DB2-BD59-A6C34878D82A}">
                    <a16:rowId xmlns:a16="http://schemas.microsoft.com/office/drawing/2014/main" val="3063495530"/>
                  </a:ext>
                </a:extLst>
              </a:tr>
              <a:tr h="1586036">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noProof="0" dirty="0">
                          <a:solidFill>
                            <a:srgbClr val="D9D9D9"/>
                          </a:solidFill>
                          <a:latin typeface="Arial" panose="020B0604020202020204" pitchFamily="34" charset="0"/>
                          <a:cs typeface="Arial" panose="020B0604020202020204" pitchFamily="34" charset="0"/>
                        </a:rPr>
                        <a:t>2. Select the Master you are working on.</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400" noProof="0" dirty="0">
                          <a:solidFill>
                            <a:srgbClr val="D9D9D9"/>
                          </a:solidFill>
                          <a:latin typeface="Arial" panose="020B0604020202020204" pitchFamily="34" charset="0"/>
                          <a:cs typeface="Arial" panose="020B0604020202020204" pitchFamily="34" charset="0"/>
                        </a:rPr>
                        <a:t>3. Click on the border of the Guide box and delete.</a:t>
                      </a:r>
                      <a:br>
                        <a:rPr lang="en-US" sz="1400" noProof="0" dirty="0">
                          <a:solidFill>
                            <a:srgbClr val="D9D9D9"/>
                          </a:solidFill>
                          <a:latin typeface="Arial" panose="020B0604020202020204" pitchFamily="34" charset="0"/>
                          <a:cs typeface="Arial" panose="020B0604020202020204" pitchFamily="34" charset="0"/>
                        </a:rPr>
                      </a:br>
                      <a:r>
                        <a:rPr lang="en-US" sz="1400" noProof="0" dirty="0">
                          <a:solidFill>
                            <a:srgbClr val="D9D9D9"/>
                          </a:solidFill>
                          <a:latin typeface="Arial" panose="020B0604020202020204" pitchFamily="34" charset="0"/>
                          <a:cs typeface="Arial" panose="020B0604020202020204" pitchFamily="34" charset="0"/>
                        </a:rPr>
                        <a:t>4. IMPORTANT: Do not forget to exit the Master when finished.</a:t>
                      </a:r>
                    </a:p>
                  </a:txBody>
                  <a:tcPr marL="171450" marR="85725" marT="80010" marB="2667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766341567"/>
                  </a:ext>
                </a:extLst>
              </a:tr>
              <a:tr h="2713885">
                <a:tc>
                  <a:txBody>
                    <a:bodyPr/>
                    <a:lstStyle/>
                    <a:p>
                      <a:r>
                        <a:rPr lang="en-US" sz="1600" b="1" dirty="0">
                          <a:solidFill>
                            <a:srgbClr val="FFC000"/>
                          </a:solidFill>
                          <a:latin typeface="Arial" panose="020B0604020202020204" pitchFamily="34" charset="0"/>
                          <a:cs typeface="Arial" panose="020B0604020202020204" pitchFamily="34" charset="0"/>
                        </a:rPr>
                        <a:t>How to</a:t>
                      </a:r>
                      <a:r>
                        <a:rPr lang="en-US" sz="1600" b="1" baseline="0" dirty="0">
                          <a:solidFill>
                            <a:srgbClr val="FFC000"/>
                          </a:solidFill>
                          <a:latin typeface="Arial" panose="020B0604020202020204" pitchFamily="34" charset="0"/>
                          <a:cs typeface="Arial" panose="020B0604020202020204" pitchFamily="34" charset="0"/>
                        </a:rPr>
                        <a:t> preview your poster prior to printing</a:t>
                      </a:r>
                      <a:endParaRPr lang="en-US" sz="1600" b="1" dirty="0">
                        <a:solidFill>
                          <a:srgbClr val="FFC000"/>
                        </a:solidFill>
                        <a:latin typeface="Arial" panose="020B0604020202020204" pitchFamily="34" charset="0"/>
                        <a:cs typeface="Arial" panose="020B0604020202020204" pitchFamily="34" charset="0"/>
                      </a:endParaRPr>
                    </a:p>
                    <a:p>
                      <a:r>
                        <a:rPr lang="en-US" sz="1400" dirty="0">
                          <a:solidFill>
                            <a:srgbClr val="D9D9D9"/>
                          </a:solidFill>
                          <a:latin typeface="Arial" panose="020B0604020202020204" pitchFamily="34" charset="0"/>
                          <a:cs typeface="Arial" panose="020B0604020202020204" pitchFamily="34" charset="0"/>
                        </a:rPr>
                        <a:t>You can preview your poster at any time by pressing the </a:t>
                      </a:r>
                      <a:r>
                        <a:rPr lang="en-US" sz="1400" b="1" dirty="0">
                          <a:solidFill>
                            <a:srgbClr val="FFC000"/>
                          </a:solidFill>
                          <a:latin typeface="Arial" panose="020B0604020202020204" pitchFamily="34" charset="0"/>
                          <a:cs typeface="Arial" panose="020B0604020202020204" pitchFamily="34" charset="0"/>
                        </a:rPr>
                        <a:t>F5 key </a:t>
                      </a:r>
                      <a:r>
                        <a:rPr lang="en-US" sz="1400" dirty="0">
                          <a:solidFill>
                            <a:srgbClr val="D9D9D9"/>
                          </a:solidFill>
                          <a:latin typeface="Arial" panose="020B0604020202020204" pitchFamily="34" charset="0"/>
                          <a:cs typeface="Arial" panose="020B0604020202020204" pitchFamily="34" charset="0"/>
                        </a:rPr>
                        <a:t>on your keyboard (Windows) or by clicking on the SLIDESHOW tab. This will display your poster on the screen, showing how it will appear when printed. To exit the preview, press the </a:t>
                      </a:r>
                      <a:r>
                        <a:rPr lang="en-US" sz="1400" b="1" dirty="0">
                          <a:solidFill>
                            <a:srgbClr val="FFC000"/>
                          </a:solidFill>
                          <a:latin typeface="Arial" panose="020B0604020202020204" pitchFamily="34" charset="0"/>
                          <a:cs typeface="Arial" panose="020B0604020202020204" pitchFamily="34" charset="0"/>
                        </a:rPr>
                        <a:t>ESC</a:t>
                      </a:r>
                      <a:r>
                        <a:rPr lang="en-US" sz="1400" dirty="0">
                          <a:solidFill>
                            <a:srgbClr val="D9D9D9"/>
                          </a:solidFill>
                          <a:latin typeface="Arial" panose="020B0604020202020204" pitchFamily="34" charset="0"/>
                          <a:cs typeface="Arial" panose="020B0604020202020204" pitchFamily="34" charset="0"/>
                        </a:rPr>
                        <a:t> key.</a:t>
                      </a:r>
                    </a:p>
                  </a:txBody>
                  <a:tcPr marL="171450" marR="85725" marT="80010" marB="26670">
                    <a:solidFill>
                      <a:srgbClr val="010101"/>
                    </a:solidFill>
                  </a:tcPr>
                </a:tc>
                <a:tc gridSpan="2">
                  <a:txBody>
                    <a:bodyPr/>
                    <a:lstStyle/>
                    <a:p>
                      <a:pPr algn="ctr"/>
                      <a:r>
                        <a:rPr lang="en-US" sz="6800" b="1" dirty="0">
                          <a:solidFill>
                            <a:srgbClr val="D9D9D9"/>
                          </a:solidFill>
                          <a:latin typeface="Arial" panose="020B0604020202020204" pitchFamily="34" charset="0"/>
                          <a:cs typeface="Arial" panose="020B0604020202020204" pitchFamily="34" charset="0"/>
                        </a:rPr>
                        <a:t>F5</a:t>
                      </a:r>
                      <a:br>
                        <a:rPr lang="en-US" sz="6800" b="1" dirty="0">
                          <a:solidFill>
                            <a:srgbClr val="D9D9D9"/>
                          </a:solidFill>
                          <a:latin typeface="Arial" panose="020B0604020202020204" pitchFamily="34" charset="0"/>
                          <a:cs typeface="Arial" panose="020B0604020202020204" pitchFamily="34" charset="0"/>
                        </a:rPr>
                      </a:br>
                      <a:r>
                        <a:rPr lang="en-US" sz="1600" b="1" dirty="0">
                          <a:solidFill>
                            <a:srgbClr val="D9D9D9"/>
                          </a:solidFill>
                          <a:latin typeface="Arial" panose="020B0604020202020204" pitchFamily="34" charset="0"/>
                          <a:cs typeface="Arial" panose="020B0604020202020204" pitchFamily="34" charset="0"/>
                        </a:rPr>
                        <a:t>(Windows)</a:t>
                      </a:r>
                      <a:br>
                        <a:rPr lang="en-US" sz="1600" b="1" dirty="0">
                          <a:solidFill>
                            <a:srgbClr val="D9D9D9"/>
                          </a:solidFill>
                          <a:latin typeface="Arial" panose="020B0604020202020204" pitchFamily="34" charset="0"/>
                          <a:cs typeface="Arial" panose="020B0604020202020204" pitchFamily="34" charset="0"/>
                        </a:rPr>
                      </a:br>
                      <a:r>
                        <a:rPr lang="en-US" sz="1600" b="1" dirty="0">
                          <a:solidFill>
                            <a:srgbClr val="D9D9D9"/>
                          </a:solidFill>
                          <a:latin typeface="Arial" panose="020B0604020202020204" pitchFamily="34" charset="0"/>
                          <a:cs typeface="Arial" panose="020B0604020202020204" pitchFamily="34" charset="0"/>
                        </a:rPr>
                        <a:t>Or click on the SLIDESHOW tab (Mac and Windows)</a:t>
                      </a:r>
                      <a:endParaRPr lang="en-US" sz="1400" dirty="0">
                        <a:solidFill>
                          <a:srgbClr val="D9D9D9"/>
                        </a:solidFill>
                        <a:latin typeface="Arial" panose="020B0604020202020204" pitchFamily="34" charset="0"/>
                        <a:cs typeface="Arial" panose="020B0604020202020204" pitchFamily="34" charset="0"/>
                      </a:endParaRPr>
                    </a:p>
                  </a:txBody>
                  <a:tcPr marL="171450" marR="85725" marT="80010" marB="26670" anchor="ctr">
                    <a:solidFill>
                      <a:schemeClr val="tx1">
                        <a:lumMod val="95000"/>
                        <a:lumOff val="5000"/>
                      </a:schemeClr>
                    </a:solidFill>
                  </a:tcPr>
                </a:tc>
                <a:tc hMerge="1">
                  <a:txBody>
                    <a:bodyPr/>
                    <a:lstStyle/>
                    <a:p>
                      <a:pPr algn="ctr"/>
                      <a:r>
                        <a:rPr lang="en-US" sz="11500" b="1" dirty="0">
                          <a:solidFill>
                            <a:srgbClr val="D9D9D9"/>
                          </a:solidFill>
                          <a:latin typeface="Arial" panose="020B0604020202020204" pitchFamily="34" charset="0"/>
                          <a:cs typeface="Arial" panose="020B0604020202020204" pitchFamily="34" charset="0"/>
                        </a:rPr>
                        <a:t>F5</a:t>
                      </a:r>
                      <a:br>
                        <a:rPr lang="en-US" sz="11500" b="1" dirty="0">
                          <a:solidFill>
                            <a:srgbClr val="D9D9D9"/>
                          </a:solidFill>
                          <a:latin typeface="Arial" panose="020B0604020202020204" pitchFamily="34" charset="0"/>
                          <a:cs typeface="Arial" panose="020B0604020202020204" pitchFamily="34" charset="0"/>
                        </a:rPr>
                      </a:br>
                      <a:r>
                        <a:rPr lang="en-US" sz="2800" b="1" dirty="0">
                          <a:solidFill>
                            <a:srgbClr val="D9D9D9"/>
                          </a:solidFill>
                          <a:latin typeface="Arial" panose="020B0604020202020204" pitchFamily="34" charset="0"/>
                          <a:cs typeface="Arial" panose="020B0604020202020204" pitchFamily="34" charset="0"/>
                        </a:rPr>
                        <a:t>or click on the SLIDESHOW tab</a:t>
                      </a:r>
                      <a:r>
                        <a:rPr lang="en-US" sz="5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2755472">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a:cs typeface="Arial"/>
                        </a:rPr>
                        <a:t>Printing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noProof="0" dirty="0">
                          <a:solidFill>
                            <a:srgbClr val="D9D9D9"/>
                          </a:solidFill>
                          <a:latin typeface="Arial"/>
                          <a:cs typeface="Arial"/>
                        </a:rPr>
                        <a:t>To print your poster, visit </a:t>
                      </a:r>
                      <a:r>
                        <a:rPr lang="en-US" sz="1400" noProof="0" dirty="0" err="1">
                          <a:solidFill>
                            <a:srgbClr val="FFC000"/>
                          </a:solidFill>
                          <a:latin typeface="Arial"/>
                          <a:cs typeface="Arial"/>
                        </a:rPr>
                        <a:t>PosterPresentations.com</a:t>
                      </a:r>
                      <a:r>
                        <a:rPr lang="en-US" sz="1400" noProof="0" dirty="0">
                          <a:solidFill>
                            <a:srgbClr val="FFC000"/>
                          </a:solidFill>
                          <a:latin typeface="Arial"/>
                          <a:cs typeface="Arial"/>
                        </a:rPr>
                        <a:t> </a:t>
                      </a:r>
                      <a:r>
                        <a:rPr lang="en-US" sz="1400" noProof="0" dirty="0">
                          <a:solidFill>
                            <a:srgbClr val="D9D9D9"/>
                          </a:solidFill>
                          <a:latin typeface="Arial"/>
                          <a:cs typeface="Arial"/>
                        </a:rPr>
                        <a:t>and click the "</a:t>
                      </a:r>
                      <a:r>
                        <a:rPr lang="en-US" sz="1400" noProof="0" dirty="0">
                          <a:solidFill>
                            <a:srgbClr val="FFC000"/>
                          </a:solidFill>
                          <a:latin typeface="Arial"/>
                          <a:cs typeface="Arial"/>
                        </a:rPr>
                        <a:t>PRINT</a:t>
                      </a:r>
                      <a:r>
                        <a:rPr lang="en-US" sz="1400" noProof="0" dirty="0">
                          <a:solidFill>
                            <a:srgbClr val="D9D9D9"/>
                          </a:solidFill>
                          <a:latin typeface="Arial"/>
                          <a:cs typeface="Arial"/>
                        </a:rPr>
                        <a:t>" button, or choose from the available poster types. Options include professional paper, fabric for convenient travel, trifold, and other printing materials.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noProof="0" dirty="0">
                          <a:solidFill>
                            <a:srgbClr val="D9D9D9"/>
                          </a:solidFill>
                          <a:latin typeface="Arial"/>
                          <a:cs typeface="Arial"/>
                        </a:rPr>
                        <a:t>Orders placed and paid for by noon (Pacific Time) from Monday to Friday are typically processed the same day. Shipping options include Next Business Day, Second Business Day, Third Business Day, or Free Ground Delivery.</a:t>
                      </a:r>
                      <a:br>
                        <a:rPr lang="en-US" sz="1400" noProof="0" dirty="0">
                          <a:solidFill>
                            <a:srgbClr val="D9D9D9"/>
                          </a:solidFill>
                          <a:latin typeface="Arial"/>
                          <a:cs typeface="Arial"/>
                        </a:rPr>
                      </a:br>
                      <a:br>
                        <a:rPr lang="en-US" sz="1400" noProof="0" dirty="0">
                          <a:solidFill>
                            <a:srgbClr val="D9D9D9"/>
                          </a:solidFill>
                          <a:latin typeface="Arial"/>
                          <a:cs typeface="Arial"/>
                        </a:rPr>
                      </a:br>
                      <a:r>
                        <a:rPr lang="en-US" sz="1400" noProof="0" dirty="0">
                          <a:solidFill>
                            <a:srgbClr val="D9D9D9"/>
                          </a:solidFill>
                          <a:latin typeface="Arial"/>
                          <a:cs typeface="Arial"/>
                        </a:rPr>
                        <a:t>Go to </a:t>
                      </a:r>
                      <a:r>
                        <a:rPr lang="en-US" sz="1400" noProof="0" dirty="0" err="1">
                          <a:solidFill>
                            <a:srgbClr val="FFC000"/>
                          </a:solidFill>
                          <a:latin typeface="Arial"/>
                          <a:cs typeface="Arial"/>
                        </a:rPr>
                        <a:t>PosterPresentations.com</a:t>
                      </a:r>
                      <a:r>
                        <a:rPr lang="en-US" sz="1400" noProof="0" dirty="0">
                          <a:solidFill>
                            <a:srgbClr val="D9D9D9"/>
                          </a:solidFill>
                          <a:latin typeface="Arial"/>
                          <a:cs typeface="Arial"/>
                        </a:rPr>
                        <a:t> for more information.</a:t>
                      </a:r>
                    </a:p>
                  </a:txBody>
                  <a:tcPr marL="171450" marR="85725" marT="80010" marB="2667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2673604">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a:cs typeface="Arial"/>
                        </a:rPr>
                        <a:t>Group printing discounts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noProof="0" dirty="0">
                          <a:solidFill>
                            <a:srgbClr val="D9D9D9"/>
                          </a:solidFill>
                          <a:latin typeface="Arial"/>
                          <a:cs typeface="Arial"/>
                        </a:rPr>
                        <a:t>We provide event coordinators and conference organizers with a seamless solution for attendees’ poster printing needs. Our service offers discounted, high-quality prints with quick turnaround times and flexible options, ensuring we cater to a wide range of requirements.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noProof="0" dirty="0">
                          <a:solidFill>
                            <a:srgbClr val="D9D9D9"/>
                          </a:solidFill>
                          <a:latin typeface="Arial"/>
                          <a:cs typeface="Arial"/>
                        </a:rPr>
                        <a:t>For more information, visit this page:</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noProof="0" dirty="0">
                          <a:solidFill>
                            <a:srgbClr val="FFC000"/>
                          </a:solidFill>
                          <a:latin typeface="Arial"/>
                          <a:cs typeface="Arial"/>
                        </a:rPr>
                        <a:t>https://</a:t>
                      </a:r>
                      <a:r>
                        <a:rPr lang="en-US" sz="1400" noProof="0" dirty="0" err="1">
                          <a:solidFill>
                            <a:srgbClr val="FFC000"/>
                          </a:solidFill>
                          <a:latin typeface="Arial"/>
                          <a:cs typeface="Arial"/>
                        </a:rPr>
                        <a:t>www.posterpresentations.com</a:t>
                      </a:r>
                      <a:r>
                        <a:rPr lang="en-US" sz="1400" noProof="0" dirty="0">
                          <a:solidFill>
                            <a:srgbClr val="FFC000"/>
                          </a:solidFill>
                          <a:latin typeface="Arial"/>
                          <a:cs typeface="Arial"/>
                        </a:rPr>
                        <a:t>/poster-presentation-services-for-conferences-and-</a:t>
                      </a:r>
                      <a:r>
                        <a:rPr lang="en-US" sz="1400" noProof="0" dirty="0" err="1">
                          <a:solidFill>
                            <a:srgbClr val="FFC000"/>
                          </a:solidFill>
                          <a:latin typeface="Arial"/>
                          <a:cs typeface="Arial"/>
                        </a:rPr>
                        <a:t>events.html</a:t>
                      </a:r>
                      <a:endParaRPr lang="en-US" sz="1400" noProof="0" dirty="0">
                        <a:solidFill>
                          <a:srgbClr val="FFC000"/>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noProof="0" dirty="0">
                        <a:solidFill>
                          <a:srgbClr val="FFC000"/>
                        </a:solidFill>
                        <a:latin typeface="Arial"/>
                        <a:cs typeface="Arial"/>
                      </a:endParaRPr>
                    </a:p>
                  </a:txBody>
                  <a:tcPr marL="171450" marR="85725" marT="80010" marB="2667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83546655"/>
                  </a:ext>
                </a:extLst>
              </a:tr>
              <a:tr h="937191">
                <a:tc gridSpan="3">
                  <a:txBody>
                    <a:bodyPr/>
                    <a:lstStyle/>
                    <a:p>
                      <a:endParaRPr lang="en-US" sz="1400" dirty="0">
                        <a:solidFill>
                          <a:srgbClr val="1F3A4E"/>
                        </a:solidFill>
                      </a:endParaRPr>
                    </a:p>
                  </a:txBody>
                  <a:tcPr marL="171450" marR="85725" marT="80010" marB="2667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463346">
                <a:tc gridSpan="2">
                  <a:txBody>
                    <a:bodyPr/>
                    <a:lstStyle/>
                    <a:p>
                      <a:pPr>
                        <a:lnSpc>
                          <a:spcPts val="2600"/>
                        </a:lnSpc>
                      </a:pPr>
                      <a:r>
                        <a:rPr lang="en-US" sz="1200" dirty="0">
                          <a:solidFill>
                            <a:schemeClr val="bg1">
                              <a:lumMod val="85000"/>
                            </a:schemeClr>
                          </a:solidFill>
                          <a:latin typeface="Arial"/>
                          <a:cs typeface="Arial"/>
                        </a:rPr>
                        <a:t>© 2025</a:t>
                      </a:r>
                      <a:r>
                        <a:rPr lang="en-US" sz="1200" baseline="0" dirty="0">
                          <a:solidFill>
                            <a:schemeClr val="bg1">
                              <a:lumMod val="85000"/>
                            </a:schemeClr>
                          </a:solidFill>
                          <a:latin typeface="Arial"/>
                          <a:cs typeface="Arial"/>
                        </a:rPr>
                        <a:t> </a:t>
                      </a:r>
                      <a:r>
                        <a:rPr lang="en-US" sz="1200" dirty="0" err="1">
                          <a:solidFill>
                            <a:schemeClr val="bg1">
                              <a:lumMod val="85000"/>
                            </a:schemeClr>
                          </a:solidFill>
                          <a:latin typeface="Arial"/>
                          <a:cs typeface="Arial"/>
                        </a:rPr>
                        <a:t>PosterPresentations.com</a:t>
                      </a:r>
                      <a:br>
                        <a:rPr lang="en-US" sz="1200" dirty="0">
                          <a:solidFill>
                            <a:schemeClr val="bg1">
                              <a:lumMod val="85000"/>
                            </a:schemeClr>
                          </a:solidFill>
                          <a:latin typeface="Arial"/>
                          <a:cs typeface="Arial"/>
                        </a:rPr>
                      </a:br>
                      <a:r>
                        <a:rPr lang="en-US" sz="1200" dirty="0">
                          <a:solidFill>
                            <a:schemeClr val="bg1">
                              <a:lumMod val="85000"/>
                            </a:schemeClr>
                          </a:solidFill>
                          <a:latin typeface="Arial"/>
                          <a:cs typeface="Arial"/>
                        </a:rPr>
                        <a:t>2117 Fourth Street ,</a:t>
                      </a:r>
                      <a:r>
                        <a:rPr lang="en-US" sz="1200" baseline="0" dirty="0">
                          <a:solidFill>
                            <a:schemeClr val="bg1">
                              <a:lumMod val="85000"/>
                            </a:schemeClr>
                          </a:solidFill>
                          <a:latin typeface="Arial"/>
                          <a:cs typeface="Arial"/>
                        </a:rPr>
                        <a:t> STE C        </a:t>
                      </a:r>
                    </a:p>
                    <a:p>
                      <a:pPr>
                        <a:lnSpc>
                          <a:spcPts val="2600"/>
                        </a:lnSpc>
                      </a:pPr>
                      <a:r>
                        <a:rPr lang="en-US" sz="1200" baseline="0" dirty="0">
                          <a:solidFill>
                            <a:schemeClr val="bg1">
                              <a:lumMod val="85000"/>
                            </a:schemeClr>
                          </a:solidFill>
                          <a:latin typeface="Arial"/>
                          <a:cs typeface="Arial"/>
                        </a:rPr>
                        <a:t>Berkeley CA 94710 USA</a:t>
                      </a:r>
                      <a:endParaRPr lang="en-US" sz="1200" dirty="0">
                        <a:solidFill>
                          <a:schemeClr val="bg1">
                            <a:lumMod val="85000"/>
                          </a:schemeClr>
                        </a:solidFill>
                        <a:latin typeface="Arial"/>
                        <a:cs typeface="Arial"/>
                      </a:endParaRPr>
                    </a:p>
                  </a:txBody>
                  <a:tcPr marL="171450" marR="85725" marT="80010" marB="26670">
                    <a:solidFill>
                      <a:srgbClr val="010101"/>
                    </a:solidFill>
                  </a:tcPr>
                </a:tc>
                <a:tc hMerge="1">
                  <a:txBody>
                    <a:bodyPr/>
                    <a:lstStyle/>
                    <a:p>
                      <a:pPr>
                        <a:lnSpc>
                          <a:spcPts val="2600"/>
                        </a:lnSpc>
                      </a:pPr>
                      <a:endParaRPr lang="en-US" sz="2000" dirty="0">
                        <a:solidFill>
                          <a:schemeClr val="bg1">
                            <a:lumMod val="85000"/>
                          </a:schemeClr>
                        </a:solidFill>
                        <a:latin typeface="Arial"/>
                        <a:cs typeface="Arial"/>
                      </a:endParaRPr>
                    </a:p>
                  </a:txBody>
                  <a:tcPr marL="182880" marT="137160">
                    <a:solidFill>
                      <a:srgbClr val="010101"/>
                    </a:solidFill>
                  </a:tcPr>
                </a:tc>
                <a:tc>
                  <a:txBody>
                    <a:bodyPr/>
                    <a:lstStyle/>
                    <a:p>
                      <a:r>
                        <a:rPr lang="en-US" sz="1100" dirty="0">
                          <a:solidFill>
                            <a:schemeClr val="bg1"/>
                          </a:solidFill>
                          <a:latin typeface="Arial"/>
                          <a:cs typeface="Arial"/>
                        </a:rPr>
                        <a:t>For additional help, visit our online tutorials at </a:t>
                      </a:r>
                      <a:r>
                        <a:rPr lang="en-US" sz="800" dirty="0">
                          <a:solidFill>
                            <a:schemeClr val="bg1"/>
                          </a:solidFill>
                          <a:latin typeface="Arial"/>
                          <a:cs typeface="Arial"/>
                        </a:rPr>
                        <a:t>https://</a:t>
                      </a:r>
                      <a:r>
                        <a:rPr lang="en-US" sz="800" dirty="0" err="1">
                          <a:solidFill>
                            <a:schemeClr val="bg1"/>
                          </a:solidFill>
                          <a:latin typeface="Arial"/>
                          <a:cs typeface="Arial"/>
                        </a:rPr>
                        <a:t>www.posterpresentations.com</a:t>
                      </a:r>
                      <a:r>
                        <a:rPr lang="en-US" sz="800" dirty="0">
                          <a:solidFill>
                            <a:schemeClr val="bg1"/>
                          </a:solidFill>
                          <a:latin typeface="Arial"/>
                          <a:cs typeface="Arial"/>
                        </a:rPr>
                        <a:t>/</a:t>
                      </a:r>
                      <a:r>
                        <a:rPr lang="en-US" sz="800" dirty="0" err="1">
                          <a:solidFill>
                            <a:schemeClr val="bg1"/>
                          </a:solidFill>
                          <a:latin typeface="Arial"/>
                          <a:cs typeface="Arial"/>
                        </a:rPr>
                        <a:t>helpdesk.html</a:t>
                      </a:r>
                      <a:endParaRPr lang="en-US" sz="5800" dirty="0"/>
                    </a:p>
                  </a:txBody>
                  <a:tcPr marL="171450" marR="85725" marT="80010" marB="26670">
                    <a:solidFill>
                      <a:srgbClr val="010101"/>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812762203"/>
      </p:ext>
    </p:extLst>
  </p:cSld>
  <p:clrMap bg1="lt1" tx1="dk1" bg2="lt2" tx2="dk2" accent1="accent1" accent2="accent2" accent3="accent3" accent4="accent4" accent5="accent5" accent6="accent6" hlink="hlink" folHlink="folHlink"/>
  <p:sldLayoutIdLst>
    <p:sldLayoutId id="2147483658" r:id="rId1"/>
  </p:sldLayoutIdLst>
  <p:txStyles>
    <p:titleStyle>
      <a:lvl1pPr algn="ctr" defTabSz="4800505" rtl="0" eaLnBrk="1" latinLnBrk="0" hangingPunct="1">
        <a:spcBef>
          <a:spcPct val="0"/>
        </a:spcBef>
        <a:buNone/>
        <a:defRPr sz="9628" kern="1200">
          <a:solidFill>
            <a:schemeClr val="bg1"/>
          </a:solidFill>
          <a:latin typeface="Trebuchet MS" pitchFamily="34" charset="0"/>
          <a:ea typeface="+mj-ea"/>
          <a:cs typeface="+mj-cs"/>
        </a:defRPr>
      </a:lvl1pPr>
    </p:titleStyle>
    <p:bodyStyle>
      <a:lvl1pPr marL="1800190" indent="-1800190" algn="l" defTabSz="4800505" rtl="0" eaLnBrk="1" latinLnBrk="0" hangingPunct="1">
        <a:spcBef>
          <a:spcPct val="20000"/>
        </a:spcBef>
        <a:buFont typeface="Arial" pitchFamily="34" charset="0"/>
        <a:buChar char="•"/>
        <a:defRPr sz="16844" kern="1200">
          <a:solidFill>
            <a:schemeClr val="tx1"/>
          </a:solidFill>
          <a:latin typeface="+mn-lt"/>
          <a:ea typeface="+mn-ea"/>
          <a:cs typeface="+mn-cs"/>
        </a:defRPr>
      </a:lvl1pPr>
      <a:lvl2pPr marL="3900411" indent="-1500159" algn="l" defTabSz="4800505" rtl="0" eaLnBrk="1" latinLnBrk="0" hangingPunct="1">
        <a:spcBef>
          <a:spcPct val="20000"/>
        </a:spcBef>
        <a:buFont typeface="Arial" pitchFamily="34" charset="0"/>
        <a:buChar char="–"/>
        <a:defRPr sz="14765" kern="1200">
          <a:solidFill>
            <a:schemeClr val="tx1"/>
          </a:solidFill>
          <a:latin typeface="+mn-lt"/>
          <a:ea typeface="+mn-ea"/>
          <a:cs typeface="+mn-cs"/>
        </a:defRPr>
      </a:lvl2pPr>
      <a:lvl3pPr marL="6000635" indent="-1200129" algn="l" defTabSz="4800505" rtl="0" eaLnBrk="1" latinLnBrk="0" hangingPunct="1">
        <a:spcBef>
          <a:spcPct val="20000"/>
        </a:spcBef>
        <a:buFont typeface="Arial" pitchFamily="34" charset="0"/>
        <a:buChar char="•"/>
        <a:defRPr sz="12689" kern="1200">
          <a:solidFill>
            <a:schemeClr val="tx1"/>
          </a:solidFill>
          <a:latin typeface="+mn-lt"/>
          <a:ea typeface="+mn-ea"/>
          <a:cs typeface="+mn-cs"/>
        </a:defRPr>
      </a:lvl3pPr>
      <a:lvl4pPr marL="8400888" indent="-1200129" algn="l" defTabSz="4800505" rtl="0" eaLnBrk="1" latinLnBrk="0" hangingPunct="1">
        <a:spcBef>
          <a:spcPct val="20000"/>
        </a:spcBef>
        <a:buFont typeface="Arial" pitchFamily="34" charset="0"/>
        <a:buChar char="–"/>
        <a:defRPr sz="10500" kern="1200">
          <a:solidFill>
            <a:schemeClr val="tx1"/>
          </a:solidFill>
          <a:latin typeface="+mn-lt"/>
          <a:ea typeface="+mn-ea"/>
          <a:cs typeface="+mn-cs"/>
        </a:defRPr>
      </a:lvl4pPr>
      <a:lvl5pPr marL="10801140" indent="-1200129" algn="l" defTabSz="4800505" rtl="0" eaLnBrk="1" latinLnBrk="0" hangingPunct="1">
        <a:spcBef>
          <a:spcPct val="20000"/>
        </a:spcBef>
        <a:buFont typeface="Arial" pitchFamily="34" charset="0"/>
        <a:buChar char="»"/>
        <a:defRPr sz="10500" kern="1200">
          <a:solidFill>
            <a:schemeClr val="tx1"/>
          </a:solidFill>
          <a:latin typeface="+mn-lt"/>
          <a:ea typeface="+mn-ea"/>
          <a:cs typeface="+mn-cs"/>
        </a:defRPr>
      </a:lvl5pPr>
      <a:lvl6pPr marL="13201394" indent="-1200129" algn="l" defTabSz="4800505" rtl="0" eaLnBrk="1" latinLnBrk="0" hangingPunct="1">
        <a:spcBef>
          <a:spcPct val="20000"/>
        </a:spcBef>
        <a:buFont typeface="Arial" pitchFamily="34" charset="0"/>
        <a:buChar char="•"/>
        <a:defRPr sz="10500" kern="1200">
          <a:solidFill>
            <a:schemeClr val="tx1"/>
          </a:solidFill>
          <a:latin typeface="+mn-lt"/>
          <a:ea typeface="+mn-ea"/>
          <a:cs typeface="+mn-cs"/>
        </a:defRPr>
      </a:lvl6pPr>
      <a:lvl7pPr marL="15601643" indent="-1200129" algn="l" defTabSz="4800505" rtl="0" eaLnBrk="1" latinLnBrk="0" hangingPunct="1">
        <a:spcBef>
          <a:spcPct val="20000"/>
        </a:spcBef>
        <a:buFont typeface="Arial" pitchFamily="34" charset="0"/>
        <a:buChar char="•"/>
        <a:defRPr sz="10500" kern="1200">
          <a:solidFill>
            <a:schemeClr val="tx1"/>
          </a:solidFill>
          <a:latin typeface="+mn-lt"/>
          <a:ea typeface="+mn-ea"/>
          <a:cs typeface="+mn-cs"/>
        </a:defRPr>
      </a:lvl7pPr>
      <a:lvl8pPr marL="18001898" indent="-1200129" algn="l" defTabSz="4800505" rtl="0" eaLnBrk="1" latinLnBrk="0" hangingPunct="1">
        <a:spcBef>
          <a:spcPct val="20000"/>
        </a:spcBef>
        <a:buFont typeface="Arial" pitchFamily="34" charset="0"/>
        <a:buChar char="•"/>
        <a:defRPr sz="10500" kern="1200">
          <a:solidFill>
            <a:schemeClr val="tx1"/>
          </a:solidFill>
          <a:latin typeface="+mn-lt"/>
          <a:ea typeface="+mn-ea"/>
          <a:cs typeface="+mn-cs"/>
        </a:defRPr>
      </a:lvl8pPr>
      <a:lvl9pPr marL="20402151" indent="-1200129" algn="l" defTabSz="4800505" rtl="0" eaLnBrk="1" latinLnBrk="0" hangingPunct="1">
        <a:spcBef>
          <a:spcPct val="20000"/>
        </a:spcBef>
        <a:buFont typeface="Arial" pitchFamily="34" charset="0"/>
        <a:buChar char="•"/>
        <a:defRPr sz="10500" kern="1200">
          <a:solidFill>
            <a:schemeClr val="tx1"/>
          </a:solidFill>
          <a:latin typeface="+mn-lt"/>
          <a:ea typeface="+mn-ea"/>
          <a:cs typeface="+mn-cs"/>
        </a:defRPr>
      </a:lvl9pPr>
    </p:bodyStyle>
    <p:otherStyle>
      <a:defPPr>
        <a:defRPr lang="en-US"/>
      </a:defPPr>
      <a:lvl1pPr marL="0" algn="l" defTabSz="4800505" rtl="0" eaLnBrk="1" latinLnBrk="0" hangingPunct="1">
        <a:defRPr sz="9406" kern="1200">
          <a:solidFill>
            <a:schemeClr val="tx1"/>
          </a:solidFill>
          <a:latin typeface="+mn-lt"/>
          <a:ea typeface="+mn-ea"/>
          <a:cs typeface="+mn-cs"/>
        </a:defRPr>
      </a:lvl1pPr>
      <a:lvl2pPr marL="2400254" algn="l" defTabSz="4800505" rtl="0" eaLnBrk="1" latinLnBrk="0" hangingPunct="1">
        <a:defRPr sz="9406" kern="1200">
          <a:solidFill>
            <a:schemeClr val="tx1"/>
          </a:solidFill>
          <a:latin typeface="+mn-lt"/>
          <a:ea typeface="+mn-ea"/>
          <a:cs typeface="+mn-cs"/>
        </a:defRPr>
      </a:lvl2pPr>
      <a:lvl3pPr marL="4800505" algn="l" defTabSz="4800505" rtl="0" eaLnBrk="1" latinLnBrk="0" hangingPunct="1">
        <a:defRPr sz="9406" kern="1200">
          <a:solidFill>
            <a:schemeClr val="tx1"/>
          </a:solidFill>
          <a:latin typeface="+mn-lt"/>
          <a:ea typeface="+mn-ea"/>
          <a:cs typeface="+mn-cs"/>
        </a:defRPr>
      </a:lvl3pPr>
      <a:lvl4pPr marL="7200759" algn="l" defTabSz="4800505" rtl="0" eaLnBrk="1" latinLnBrk="0" hangingPunct="1">
        <a:defRPr sz="9406" kern="1200">
          <a:solidFill>
            <a:schemeClr val="tx1"/>
          </a:solidFill>
          <a:latin typeface="+mn-lt"/>
          <a:ea typeface="+mn-ea"/>
          <a:cs typeface="+mn-cs"/>
        </a:defRPr>
      </a:lvl4pPr>
      <a:lvl5pPr marL="9601013" algn="l" defTabSz="4800505" rtl="0" eaLnBrk="1" latinLnBrk="0" hangingPunct="1">
        <a:defRPr sz="9406" kern="1200">
          <a:solidFill>
            <a:schemeClr val="tx1"/>
          </a:solidFill>
          <a:latin typeface="+mn-lt"/>
          <a:ea typeface="+mn-ea"/>
          <a:cs typeface="+mn-cs"/>
        </a:defRPr>
      </a:lvl5pPr>
      <a:lvl6pPr marL="12001266" algn="l" defTabSz="4800505" rtl="0" eaLnBrk="1" latinLnBrk="0" hangingPunct="1">
        <a:defRPr sz="9406" kern="1200">
          <a:solidFill>
            <a:schemeClr val="tx1"/>
          </a:solidFill>
          <a:latin typeface="+mn-lt"/>
          <a:ea typeface="+mn-ea"/>
          <a:cs typeface="+mn-cs"/>
        </a:defRPr>
      </a:lvl6pPr>
      <a:lvl7pPr marL="14401520" algn="l" defTabSz="4800505" rtl="0" eaLnBrk="1" latinLnBrk="0" hangingPunct="1">
        <a:defRPr sz="9406" kern="1200">
          <a:solidFill>
            <a:schemeClr val="tx1"/>
          </a:solidFill>
          <a:latin typeface="+mn-lt"/>
          <a:ea typeface="+mn-ea"/>
          <a:cs typeface="+mn-cs"/>
        </a:defRPr>
      </a:lvl7pPr>
      <a:lvl8pPr marL="16801771" algn="l" defTabSz="4800505" rtl="0" eaLnBrk="1" latinLnBrk="0" hangingPunct="1">
        <a:defRPr sz="9406" kern="1200">
          <a:solidFill>
            <a:schemeClr val="tx1"/>
          </a:solidFill>
          <a:latin typeface="+mn-lt"/>
          <a:ea typeface="+mn-ea"/>
          <a:cs typeface="+mn-cs"/>
        </a:defRPr>
      </a:lvl8pPr>
      <a:lvl9pPr marL="19202026" algn="l" defTabSz="4800505" rtl="0" eaLnBrk="1" latinLnBrk="0" hangingPunct="1">
        <a:defRPr sz="9406"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806" userDrawn="1">
          <p15:clr>
            <a:srgbClr val="F26B43"/>
          </p15:clr>
        </p15:guide>
        <p15:guide id="2" userDrawn="1">
          <p15:clr>
            <a:srgbClr val="F26B43"/>
          </p15:clr>
        </p15:guide>
        <p15:guide id="3" pos="25920" userDrawn="1">
          <p15:clr>
            <a:srgbClr val="F26B43"/>
          </p15:clr>
        </p15:guide>
        <p15:guide id="4" orient="horz" pos="11788"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BF9F9"/>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D48EB6F-BBB5-57EC-F651-041E1003E918}"/>
              </a:ext>
            </a:extLst>
          </p:cNvPr>
          <p:cNvSpPr/>
          <p:nvPr userDrawn="1"/>
        </p:nvSpPr>
        <p:spPr>
          <a:xfrm rot="10800000">
            <a:off x="-28331" y="18726151"/>
            <a:ext cx="41176334" cy="518204"/>
          </a:xfrm>
          <a:prstGeom prst="rect">
            <a:avLst/>
          </a:prstGeom>
          <a:gradFill>
            <a:gsLst>
              <a:gs pos="0">
                <a:srgbClr val="EC018C"/>
              </a:gs>
              <a:gs pos="100000">
                <a:srgbClr val="F8973A"/>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9406"/>
          </a:p>
        </p:txBody>
      </p:sp>
      <p:sp>
        <p:nvSpPr>
          <p:cNvPr id="2" name="Rectangle 1">
            <a:extLst>
              <a:ext uri="{FF2B5EF4-FFF2-40B4-BE49-F238E27FC236}">
                <a16:creationId xmlns:a16="http://schemas.microsoft.com/office/drawing/2014/main" id="{B95ADCDC-56BB-267A-F385-295ACAB6EA06}"/>
              </a:ext>
            </a:extLst>
          </p:cNvPr>
          <p:cNvSpPr/>
          <p:nvPr userDrawn="1"/>
        </p:nvSpPr>
        <p:spPr>
          <a:xfrm>
            <a:off x="0" y="8225"/>
            <a:ext cx="41148000" cy="2868327"/>
          </a:xfrm>
          <a:prstGeom prst="rect">
            <a:avLst/>
          </a:prstGeom>
          <a:gradFill>
            <a:gsLst>
              <a:gs pos="0">
                <a:srgbClr val="EC018C"/>
              </a:gs>
              <a:gs pos="100000">
                <a:srgbClr val="F8973A"/>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9406"/>
          </a:p>
        </p:txBody>
      </p:sp>
      <p:sp>
        <p:nvSpPr>
          <p:cNvPr id="6" name="Rectangle 5">
            <a:extLst>
              <a:ext uri="{FF2B5EF4-FFF2-40B4-BE49-F238E27FC236}">
                <a16:creationId xmlns:a16="http://schemas.microsoft.com/office/drawing/2014/main" id="{EE7A87B8-B8C5-D3A0-72FE-28C783F3B7A8}"/>
              </a:ext>
            </a:extLst>
          </p:cNvPr>
          <p:cNvSpPr/>
          <p:nvPr userDrawn="1"/>
        </p:nvSpPr>
        <p:spPr>
          <a:xfrm>
            <a:off x="33677681" y="8225"/>
            <a:ext cx="7470321" cy="2868327"/>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8343" h="4917131">
                <a:moveTo>
                  <a:pt x="5943600" y="0"/>
                </a:moveTo>
                <a:lnTo>
                  <a:pt x="7968343" y="0"/>
                </a:lnTo>
                <a:lnTo>
                  <a:pt x="7968343" y="4917131"/>
                </a:lnTo>
                <a:lnTo>
                  <a:pt x="0" y="4917131"/>
                </a:lnTo>
                <a:lnTo>
                  <a:pt x="5943600" y="0"/>
                </a:lnTo>
                <a:close/>
              </a:path>
            </a:pathLst>
          </a:custGeom>
          <a:gradFill>
            <a:gsLst>
              <a:gs pos="2000">
                <a:srgbClr val="EB5D38"/>
              </a:gs>
              <a:gs pos="99000">
                <a:srgbClr val="FC6433"/>
              </a:gs>
            </a:gsLst>
            <a:lin ang="2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9406">
              <a:ln>
                <a:noFill/>
              </a:ln>
            </a:endParaRPr>
          </a:p>
        </p:txBody>
      </p:sp>
      <p:sp>
        <p:nvSpPr>
          <p:cNvPr id="8" name="Rectangle 5">
            <a:extLst>
              <a:ext uri="{FF2B5EF4-FFF2-40B4-BE49-F238E27FC236}">
                <a16:creationId xmlns:a16="http://schemas.microsoft.com/office/drawing/2014/main" id="{F3F024EB-F7FE-309C-930F-42451D29C2E6}"/>
              </a:ext>
            </a:extLst>
          </p:cNvPr>
          <p:cNvSpPr/>
          <p:nvPr userDrawn="1"/>
        </p:nvSpPr>
        <p:spPr>
          <a:xfrm>
            <a:off x="38974263" y="808325"/>
            <a:ext cx="2173741" cy="2068227"/>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 name="connsiteX0" fmla="*/ 0 w 7968343"/>
              <a:gd name="connsiteY0" fmla="*/ 4917131 h 4917131"/>
              <a:gd name="connsiteX1" fmla="*/ 7968343 w 7968343"/>
              <a:gd name="connsiteY1" fmla="*/ 0 h 4917131"/>
              <a:gd name="connsiteX2" fmla="*/ 7968343 w 7968343"/>
              <a:gd name="connsiteY2" fmla="*/ 4917131 h 4917131"/>
              <a:gd name="connsiteX3" fmla="*/ 0 w 7968343"/>
              <a:gd name="connsiteY3" fmla="*/ 4917131 h 4917131"/>
              <a:gd name="connsiteX0" fmla="*/ 0 w 7968343"/>
              <a:gd name="connsiteY0" fmla="*/ 3512874 h 3512874"/>
              <a:gd name="connsiteX1" fmla="*/ 7968343 w 7968343"/>
              <a:gd name="connsiteY1" fmla="*/ 0 h 3512874"/>
              <a:gd name="connsiteX2" fmla="*/ 7968343 w 7968343"/>
              <a:gd name="connsiteY2" fmla="*/ 3512874 h 3512874"/>
              <a:gd name="connsiteX3" fmla="*/ 0 w 7968343"/>
              <a:gd name="connsiteY3" fmla="*/ 3512874 h 3512874"/>
              <a:gd name="connsiteX0" fmla="*/ 0 w 2253343"/>
              <a:gd name="connsiteY0" fmla="*/ 3545531 h 3545531"/>
              <a:gd name="connsiteX1" fmla="*/ 2253343 w 2253343"/>
              <a:gd name="connsiteY1" fmla="*/ 0 h 3545531"/>
              <a:gd name="connsiteX2" fmla="*/ 2253343 w 2253343"/>
              <a:gd name="connsiteY2" fmla="*/ 3512874 h 3545531"/>
              <a:gd name="connsiteX3" fmla="*/ 0 w 2253343"/>
              <a:gd name="connsiteY3" fmla="*/ 3545531 h 3545531"/>
              <a:gd name="connsiteX0" fmla="*/ 0 w 3135086"/>
              <a:gd name="connsiteY0" fmla="*/ 3545531 h 3545531"/>
              <a:gd name="connsiteX1" fmla="*/ 3135086 w 3135086"/>
              <a:gd name="connsiteY1" fmla="*/ 0 h 3545531"/>
              <a:gd name="connsiteX2" fmla="*/ 3135086 w 3135086"/>
              <a:gd name="connsiteY2" fmla="*/ 3512874 h 3545531"/>
              <a:gd name="connsiteX3" fmla="*/ 0 w 3135086"/>
              <a:gd name="connsiteY3" fmla="*/ 3545531 h 3545531"/>
              <a:gd name="connsiteX0" fmla="*/ 0 w 2318657"/>
              <a:gd name="connsiteY0" fmla="*/ 3545531 h 3545531"/>
              <a:gd name="connsiteX1" fmla="*/ 2318657 w 2318657"/>
              <a:gd name="connsiteY1" fmla="*/ 0 h 3545531"/>
              <a:gd name="connsiteX2" fmla="*/ 2318657 w 2318657"/>
              <a:gd name="connsiteY2" fmla="*/ 3512874 h 3545531"/>
              <a:gd name="connsiteX3" fmla="*/ 0 w 2318657"/>
              <a:gd name="connsiteY3" fmla="*/ 3545531 h 3545531"/>
            </a:gdLst>
            <a:ahLst/>
            <a:cxnLst>
              <a:cxn ang="0">
                <a:pos x="connsiteX0" y="connsiteY0"/>
              </a:cxn>
              <a:cxn ang="0">
                <a:pos x="connsiteX1" y="connsiteY1"/>
              </a:cxn>
              <a:cxn ang="0">
                <a:pos x="connsiteX2" y="connsiteY2"/>
              </a:cxn>
              <a:cxn ang="0">
                <a:pos x="connsiteX3" y="connsiteY3"/>
              </a:cxn>
            </a:cxnLst>
            <a:rect l="l" t="t" r="r" b="b"/>
            <a:pathLst>
              <a:path w="2318657" h="3545531">
                <a:moveTo>
                  <a:pt x="0" y="3545531"/>
                </a:moveTo>
                <a:lnTo>
                  <a:pt x="2318657" y="0"/>
                </a:lnTo>
                <a:lnTo>
                  <a:pt x="2318657" y="3512874"/>
                </a:lnTo>
                <a:lnTo>
                  <a:pt x="0" y="3545531"/>
                </a:lnTo>
                <a:close/>
              </a:path>
            </a:pathLst>
          </a:custGeom>
          <a:solidFill>
            <a:srgbClr val="EF31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9406">
              <a:ln>
                <a:noFill/>
              </a:ln>
            </a:endParaRPr>
          </a:p>
        </p:txBody>
      </p:sp>
      <p:sp>
        <p:nvSpPr>
          <p:cNvPr id="3" name="Text Box 14">
            <a:extLst>
              <a:ext uri="{FF2B5EF4-FFF2-40B4-BE49-F238E27FC236}">
                <a16:creationId xmlns:a16="http://schemas.microsoft.com/office/drawing/2014/main" id="{556BB320-3000-909F-D133-DEB543746272}"/>
              </a:ext>
            </a:extLst>
          </p:cNvPr>
          <p:cNvSpPr txBox="1">
            <a:spLocks noChangeArrowheads="1"/>
          </p:cNvSpPr>
          <p:nvPr userDrawn="1"/>
        </p:nvSpPr>
        <p:spPr bwMode="auto">
          <a:xfrm>
            <a:off x="1469349" y="18829386"/>
            <a:ext cx="3842879" cy="373869"/>
          </a:xfrm>
          <a:prstGeom prst="rect">
            <a:avLst/>
          </a:prstGeom>
          <a:noFill/>
          <a:ln w="9525">
            <a:noFill/>
            <a:miter lim="800000"/>
            <a:headEnd/>
            <a:tailEnd/>
          </a:ln>
          <a:effectLst/>
        </p:spPr>
        <p:txBody>
          <a:bodyPr wrap="square" lIns="99820" tIns="49903" rIns="99820" bIns="49903">
            <a:spAutoFit/>
          </a:bodyPr>
          <a:lstStyle/>
          <a:p>
            <a:pPr eaLnBrk="0" hangingPunct="0">
              <a:lnSpc>
                <a:spcPct val="65000"/>
              </a:lnSpc>
              <a:spcBef>
                <a:spcPct val="50000"/>
              </a:spcBef>
              <a:defRPr/>
            </a:pPr>
            <a:r>
              <a:rPr lang="en-US" sz="548" b="1" dirty="0">
                <a:solidFill>
                  <a:schemeClr val="bg1">
                    <a:lumMod val="75000"/>
                  </a:schemeClr>
                </a:solidFill>
                <a:latin typeface="Arial" charset="0"/>
              </a:rPr>
              <a:t>RESEARCH POSTER PRESENTATION DESIGN © 2025</a:t>
            </a:r>
          </a:p>
          <a:p>
            <a:pPr eaLnBrk="0" hangingPunct="0">
              <a:lnSpc>
                <a:spcPct val="65000"/>
              </a:lnSpc>
              <a:spcBef>
                <a:spcPct val="50000"/>
              </a:spcBef>
              <a:defRPr/>
            </a:pPr>
            <a:r>
              <a:rPr lang="en-US" sz="1205" b="1" dirty="0">
                <a:solidFill>
                  <a:schemeClr val="bg1">
                    <a:lumMod val="75000"/>
                  </a:schemeClr>
                </a:solidFill>
                <a:latin typeface="Arial" charset="0"/>
              </a:rPr>
              <a:t>www.PosterPresentations.com</a:t>
            </a:r>
          </a:p>
        </p:txBody>
      </p:sp>
      <p:graphicFrame>
        <p:nvGraphicFramePr>
          <p:cNvPr id="4" name="Table 3">
            <a:extLst>
              <a:ext uri="{FF2B5EF4-FFF2-40B4-BE49-F238E27FC236}">
                <a16:creationId xmlns:a16="http://schemas.microsoft.com/office/drawing/2014/main" id="{2C4DCFC0-9EC0-2DB7-4869-188FFBEDB698}"/>
              </a:ext>
            </a:extLst>
          </p:cNvPr>
          <p:cNvGraphicFramePr>
            <a:graphicFrameLocks noGrp="1"/>
          </p:cNvGraphicFramePr>
          <p:nvPr userDrawn="1">
            <p:extLst>
              <p:ext uri="{D42A27DB-BD31-4B8C-83A1-F6EECF244321}">
                <p14:modId xmlns:p14="http://schemas.microsoft.com/office/powerpoint/2010/main" val="63851730"/>
              </p:ext>
            </p:extLst>
          </p:nvPr>
        </p:nvGraphicFramePr>
        <p:xfrm>
          <a:off x="-8484349" y="45600"/>
          <a:ext cx="7470323" cy="19172713"/>
        </p:xfrm>
        <a:graphic>
          <a:graphicData uri="http://schemas.openxmlformats.org/drawingml/2006/table">
            <a:tbl>
              <a:tblPr firstRow="1" bandRow="1">
                <a:tableStyleId>{5C22544A-7EE6-4342-B048-85BDC9FD1C3A}</a:tableStyleId>
              </a:tblPr>
              <a:tblGrid>
                <a:gridCol w="3203215">
                  <a:extLst>
                    <a:ext uri="{9D8B030D-6E8A-4147-A177-3AD203B41FA5}">
                      <a16:colId xmlns:a16="http://schemas.microsoft.com/office/drawing/2014/main" val="20000"/>
                    </a:ext>
                  </a:extLst>
                </a:gridCol>
                <a:gridCol w="4267108">
                  <a:extLst>
                    <a:ext uri="{9D8B030D-6E8A-4147-A177-3AD203B41FA5}">
                      <a16:colId xmlns:a16="http://schemas.microsoft.com/office/drawing/2014/main" val="20001"/>
                    </a:ext>
                  </a:extLst>
                </a:gridCol>
              </a:tblGrid>
              <a:tr h="712046">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100" b="0" spc="600" dirty="0">
                          <a:solidFill>
                            <a:srgbClr val="1F3A4E"/>
                          </a:solidFill>
                          <a:latin typeface="Arial Black" panose="020B0A04020102020204" pitchFamily="34" charset="0"/>
                        </a:rPr>
                        <a:t>QUICK START GUIDE</a:t>
                      </a:r>
                      <a:br>
                        <a:rPr lang="en-US" sz="2100" b="0" spc="600" dirty="0">
                          <a:solidFill>
                            <a:srgbClr val="1F3A4E"/>
                          </a:solidFill>
                          <a:latin typeface="Arial Black" panose="020B0A04020102020204" pitchFamily="34" charset="0"/>
                        </a:rPr>
                      </a:br>
                      <a:r>
                        <a:rPr lang="en-US" sz="1600" b="1" spc="0" dirty="0">
                          <a:solidFill>
                            <a:srgbClr val="FF0000"/>
                          </a:solidFill>
                          <a:latin typeface="Trebuchet MS" pitchFamily="34" charset="0"/>
                        </a:rPr>
                        <a:t>(THIS SIDEBAR WILL APPEAR ON THE POSTER)</a:t>
                      </a:r>
                      <a:endParaRPr lang="en-US" sz="2100" b="1" spc="600" dirty="0">
                        <a:solidFill>
                          <a:schemeClr val="bg1"/>
                        </a:solidFill>
                        <a:latin typeface="Trebuchet MS" pitchFamily="34" charset="0"/>
                      </a:endParaRPr>
                    </a:p>
                  </a:txBody>
                  <a:tcPr marL="171450" marR="85725" marT="80010" marB="2667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277202">
                <a:tc gridSpan="2">
                  <a:txBody>
                    <a:bodyPr/>
                    <a:lstStyle/>
                    <a:p>
                      <a:pPr defTabSz="3765639"/>
                      <a:r>
                        <a:rPr lang="en-US" sz="1200" b="0" i="0" dirty="0">
                          <a:solidFill>
                            <a:srgbClr val="D9D9D9"/>
                          </a:solidFill>
                          <a:latin typeface="Arial"/>
                          <a:cs typeface="Arial"/>
                        </a:rPr>
                        <a:t>This PowerPoint template is designed to create a </a:t>
                      </a:r>
                      <a:r>
                        <a:rPr lang="en-US" sz="1200" b="1" i="0" dirty="0">
                          <a:solidFill>
                            <a:srgbClr val="FFC000"/>
                          </a:solidFill>
                          <a:latin typeface="Arial"/>
                          <a:cs typeface="Arial"/>
                        </a:rPr>
                        <a:t>36"x48" </a:t>
                      </a:r>
                      <a:r>
                        <a:rPr lang="en-US" sz="1200" b="0" i="0" dirty="0">
                          <a:solidFill>
                            <a:srgbClr val="D9D9D9"/>
                          </a:solidFill>
                          <a:latin typeface="Arial"/>
                          <a:cs typeface="Arial"/>
                        </a:rPr>
                        <a:t>research poster. Simply add your title, subtitle, text, tables, charts, and photos to customize your poster.</a:t>
                      </a:r>
                    </a:p>
                    <a:p>
                      <a:pPr defTabSz="3765639"/>
                      <a:endParaRPr lang="en-US" sz="1200" b="0" i="0" dirty="0">
                        <a:solidFill>
                          <a:srgbClr val="D9D9D9"/>
                        </a:solidFill>
                        <a:latin typeface="Arial"/>
                        <a:cs typeface="Arial"/>
                      </a:endParaRPr>
                    </a:p>
                    <a:p>
                      <a:pPr defTabSz="3765639"/>
                      <a:r>
                        <a:rPr lang="en-US" sz="1200" b="0" i="0" dirty="0">
                          <a:solidFill>
                            <a:srgbClr val="D9D9D9"/>
                          </a:solidFill>
                          <a:latin typeface="Arial"/>
                          <a:cs typeface="Arial"/>
                        </a:rPr>
                        <a:t>To assist you in the design process and address any poster-related questions, we offer a series of online tutorials. Visit </a:t>
                      </a:r>
                      <a:r>
                        <a:rPr lang="en-US" sz="1200" b="1" i="0" dirty="0" err="1">
                          <a:solidFill>
                            <a:srgbClr val="FFC000"/>
                          </a:solidFill>
                          <a:latin typeface="Arial"/>
                          <a:cs typeface="Arial"/>
                        </a:rPr>
                        <a:t>PosterPresentations.com</a:t>
                      </a:r>
                      <a:r>
                        <a:rPr lang="en-US" sz="1200" b="1" i="0" dirty="0">
                          <a:solidFill>
                            <a:srgbClr val="FFC000"/>
                          </a:solidFill>
                          <a:latin typeface="Arial"/>
                          <a:cs typeface="Arial"/>
                        </a:rPr>
                        <a:t> </a:t>
                      </a:r>
                      <a:r>
                        <a:rPr lang="en-US" sz="1200" b="0" i="0" dirty="0">
                          <a:solidFill>
                            <a:srgbClr val="D9D9D9"/>
                          </a:solidFill>
                          <a:latin typeface="Arial"/>
                          <a:cs typeface="Arial"/>
                        </a:rPr>
                        <a:t>and select the </a:t>
                      </a:r>
                      <a:r>
                        <a:rPr lang="en-US" sz="1200" b="1" i="0" dirty="0">
                          <a:solidFill>
                            <a:srgbClr val="FFC000"/>
                          </a:solidFill>
                          <a:latin typeface="Arial"/>
                          <a:cs typeface="Arial"/>
                        </a:rPr>
                        <a:t>Tutorials </a:t>
                      </a:r>
                      <a:r>
                        <a:rPr lang="en-US" sz="1200" b="0" i="0" dirty="0">
                          <a:solidFill>
                            <a:srgbClr val="D9D9D9"/>
                          </a:solidFill>
                          <a:latin typeface="Arial"/>
                          <a:cs typeface="Arial"/>
                        </a:rPr>
                        <a:t>tab for detailed guidance.</a:t>
                      </a:r>
                    </a:p>
                    <a:p>
                      <a:pPr defTabSz="3765639"/>
                      <a:endParaRPr lang="en-US" sz="1200" b="0" i="0" dirty="0">
                        <a:solidFill>
                          <a:srgbClr val="D9D9D9"/>
                        </a:solidFill>
                        <a:latin typeface="Arial"/>
                        <a:cs typeface="Arial"/>
                      </a:endParaRPr>
                    </a:p>
                    <a:p>
                      <a:pPr defTabSz="3765639"/>
                      <a:r>
                        <a:rPr lang="en-US" sz="1200" b="0" i="0" dirty="0">
                          <a:solidFill>
                            <a:srgbClr val="D9D9D9"/>
                          </a:solidFill>
                          <a:latin typeface="Arial"/>
                          <a:cs typeface="Arial"/>
                        </a:rPr>
                        <a:t>For same-day professional printing of your poster, go to </a:t>
                      </a:r>
                      <a:r>
                        <a:rPr lang="en-US" sz="1200" b="1" i="0" dirty="0" err="1">
                          <a:solidFill>
                            <a:srgbClr val="FFC000"/>
                          </a:solidFill>
                          <a:latin typeface="Arial"/>
                          <a:cs typeface="Arial"/>
                        </a:rPr>
                        <a:t>PosterPresentations.com</a:t>
                      </a:r>
                      <a:r>
                        <a:rPr lang="en-US" sz="1200" b="1" i="0" dirty="0">
                          <a:solidFill>
                            <a:srgbClr val="FFC000"/>
                          </a:solidFill>
                          <a:latin typeface="Arial"/>
                          <a:cs typeface="Arial"/>
                        </a:rPr>
                        <a:t> </a:t>
                      </a:r>
                      <a:r>
                        <a:rPr lang="en-US" sz="1200" b="0" i="0" dirty="0">
                          <a:solidFill>
                            <a:srgbClr val="D9D9D9"/>
                          </a:solidFill>
                          <a:latin typeface="Arial"/>
                          <a:cs typeface="Arial"/>
                        </a:rPr>
                        <a:t>and click on the ”</a:t>
                      </a:r>
                      <a:r>
                        <a:rPr lang="en-US" sz="1200" b="1" i="0" dirty="0">
                          <a:solidFill>
                            <a:srgbClr val="FFC000"/>
                          </a:solidFill>
                          <a:latin typeface="Arial"/>
                          <a:cs typeface="Arial"/>
                        </a:rPr>
                        <a:t>PRINT</a:t>
                      </a:r>
                      <a:r>
                        <a:rPr lang="en-US" sz="1200" b="0" i="0" dirty="0">
                          <a:solidFill>
                            <a:srgbClr val="D9D9D9"/>
                          </a:solidFill>
                          <a:latin typeface="Arial"/>
                          <a:cs typeface="Arial"/>
                        </a:rPr>
                        <a:t>” button or click on any of our poster options.</a:t>
                      </a:r>
                      <a:endParaRPr lang="en-US" sz="1200" b="0" dirty="0">
                        <a:solidFill>
                          <a:srgbClr val="D9D9D9"/>
                        </a:solidFill>
                        <a:latin typeface="Arial"/>
                        <a:cs typeface="Arial"/>
                      </a:endParaRPr>
                    </a:p>
                  </a:txBody>
                  <a:tcPr marL="171450" marR="85725" marT="80010" marB="2667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449577">
                <a:tc>
                  <a:txBody>
                    <a:bodyPr/>
                    <a:lstStyle/>
                    <a:p>
                      <a:pPr algn="ctr"/>
                      <a:endParaRPr lang="en-US" sz="1200" dirty="0">
                        <a:solidFill>
                          <a:srgbClr val="1F3A4E"/>
                        </a:solidFill>
                      </a:endParaRPr>
                    </a:p>
                    <a:p>
                      <a:pPr algn="ctr"/>
                      <a:endParaRPr lang="en-US" sz="1200" dirty="0">
                        <a:solidFill>
                          <a:srgbClr val="1F3A4E"/>
                        </a:solidFill>
                      </a:endParaRPr>
                    </a:p>
                    <a:p>
                      <a:pPr marL="0" marR="0" lvl="0" indent="0" algn="ctr" defTabSz="2507943"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This is a template for a</a:t>
                      </a:r>
                    </a:p>
                    <a:p>
                      <a:pPr marL="0" marR="0" lvl="0" indent="0" algn="ctr" defTabSz="2507943"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presentation poster </a:t>
                      </a:r>
                      <a:br>
                        <a:rPr kumimoji="0" lang="en-US" sz="13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42 inches tall</a:t>
                      </a:r>
                      <a:br>
                        <a:rPr lang="en-US" sz="1800" b="1" dirty="0">
                          <a:solidFill>
                            <a:srgbClr val="FFC000"/>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by</a:t>
                      </a:r>
                      <a:br>
                        <a:rPr lang="en-US" sz="1800" b="1" dirty="0">
                          <a:solidFill>
                            <a:srgbClr val="FFC000"/>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90 inches wide</a:t>
                      </a:r>
                      <a:br>
                        <a:rPr lang="en-US" sz="1200" dirty="0">
                          <a:solidFill>
                            <a:schemeClr val="bg1"/>
                          </a:solidFill>
                          <a:latin typeface="Arial" panose="020B0604020202020204" pitchFamily="34" charset="0"/>
                          <a:cs typeface="Arial" panose="020B0604020202020204" pitchFamily="34" charset="0"/>
                        </a:rPr>
                      </a:br>
                      <a:endParaRPr lang="en-US" sz="1200" dirty="0">
                        <a:solidFill>
                          <a:srgbClr val="1F3A4E"/>
                        </a:solidFill>
                      </a:endParaRPr>
                    </a:p>
                  </a:txBody>
                  <a:tcPr marL="85725" marR="85725" marT="26670" marB="2667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400" b="1" baseline="0" dirty="0">
                          <a:solidFill>
                            <a:srgbClr val="FFC000"/>
                          </a:solidFill>
                          <a:latin typeface="Arial" panose="020B0604020202020204" pitchFamily="34" charset="0"/>
                          <a:cs typeface="Arial" panose="020B0604020202020204" pitchFamily="34" charset="0"/>
                        </a:rPr>
                        <a:t>Important: Check the template size</a:t>
                      </a:r>
                      <a:br>
                        <a:rPr lang="en-US" sz="1200" b="0" baseline="0" dirty="0">
                          <a:solidFill>
                            <a:srgbClr val="FFC000"/>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Before starting your poster, ensure you have downloaded the correct template size to avoid printing issues.</a:t>
                      </a:r>
                    </a:p>
                    <a:p>
                      <a:pPr marL="0" marR="0" indent="0" algn="l" defTabSz="4388900" rtl="0" eaLnBrk="1" fontAlgn="auto" latinLnBrk="0" hangingPunct="1">
                        <a:lnSpc>
                          <a:spcPct val="100000"/>
                        </a:lnSpc>
                        <a:spcBef>
                          <a:spcPts val="0"/>
                        </a:spcBef>
                        <a:spcAft>
                          <a:spcPts val="0"/>
                        </a:spcAft>
                        <a:buClrTx/>
                        <a:buSzTx/>
                        <a:buFontTx/>
                        <a:buNone/>
                        <a:tabLst/>
                        <a:defRPr/>
                      </a:pPr>
                      <a:endParaRPr lang="en-US" sz="1200" b="0" baseline="0" dirty="0">
                        <a:solidFill>
                          <a:srgbClr val="D9D9D9"/>
                        </a:solidFill>
                        <a:latin typeface="Arial" panose="020B0604020202020204" pitchFamily="34" charset="0"/>
                        <a:cs typeface="Arial" panose="020B0604020202020204" pitchFamily="34" charset="0"/>
                      </a:endParaRPr>
                    </a:p>
                    <a:p>
                      <a:pPr marL="0" marR="0" indent="0" algn="l" defTabSz="4388900" rtl="0" eaLnBrk="1" fontAlgn="auto" latinLnBrk="0" hangingPunct="1">
                        <a:lnSpc>
                          <a:spcPct val="100000"/>
                        </a:lnSpc>
                        <a:spcBef>
                          <a:spcPts val="0"/>
                        </a:spcBef>
                        <a:spcAft>
                          <a:spcPts val="0"/>
                        </a:spcAft>
                        <a:buClrTx/>
                        <a:buSzTx/>
                        <a:buFontTx/>
                        <a:buNone/>
                        <a:tabLst/>
                        <a:defRPr/>
                      </a:pPr>
                      <a:r>
                        <a:rPr lang="en-US" sz="1200" b="0" baseline="0" dirty="0">
                          <a:solidFill>
                            <a:srgbClr val="D9D9D9"/>
                          </a:solidFill>
                          <a:latin typeface="Arial" panose="020B0604020202020204" pitchFamily="34" charset="0"/>
                          <a:cs typeface="Arial" panose="020B0604020202020204" pitchFamily="34" charset="0"/>
                        </a:rPr>
                        <a:t>This template can also be printed in the following sizes without distortion or additional formatting:</a:t>
                      </a:r>
                      <a:br>
                        <a:rPr lang="en-US" sz="1200" b="0" baseline="0" dirty="0">
                          <a:solidFill>
                            <a:srgbClr val="D9D9D9"/>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36 tall x 77.14 wide</a:t>
                      </a:r>
                      <a:br>
                        <a:rPr lang="en-US" sz="1200" b="0" baseline="0" dirty="0">
                          <a:solidFill>
                            <a:srgbClr val="FFC000"/>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44 tall x 94.28 wide</a:t>
                      </a:r>
                    </a:p>
                  </a:txBody>
                  <a:tcPr marL="171450" marR="85725" marT="80010" marB="26670">
                    <a:solidFill>
                      <a:srgbClr val="010101"/>
                    </a:solidFill>
                  </a:tcPr>
                </a:tc>
                <a:extLst>
                  <a:ext uri="{0D108BD9-81ED-4DB2-BD59-A6C34878D82A}">
                    <a16:rowId xmlns:a16="http://schemas.microsoft.com/office/drawing/2014/main" val="10008"/>
                  </a:ext>
                </a:extLst>
              </a:tr>
              <a:tr h="2443090">
                <a:tc>
                  <a:txBody>
                    <a:bodyPr/>
                    <a:lstStyle/>
                    <a:p>
                      <a:endParaRPr lang="en-US" sz="1200" dirty="0">
                        <a:solidFill>
                          <a:srgbClr val="1F3A4E"/>
                        </a:solidFill>
                      </a:endParaRPr>
                    </a:p>
                  </a:txBody>
                  <a:tcPr marL="85725" marR="85725" marT="26670" marB="26670">
                    <a:blipFill rotWithShape="1">
                      <a:blip r:embed="rId3"/>
                      <a:stretch>
                        <a:fillRect/>
                      </a:stretch>
                    </a:blipFill>
                  </a:tcPr>
                </a:tc>
                <a:tc>
                  <a:txBody>
                    <a:bodyPr/>
                    <a:lstStyle/>
                    <a:p>
                      <a:pPr algn="l"/>
                      <a:r>
                        <a:rPr lang="en-US" sz="1400" b="1" baseline="0" dirty="0">
                          <a:solidFill>
                            <a:srgbClr val="FFC000"/>
                          </a:solidFill>
                          <a:latin typeface="Arial" panose="020B0604020202020204" pitchFamily="34" charset="0"/>
                          <a:cs typeface="Arial" panose="020B0604020202020204" pitchFamily="34" charset="0"/>
                        </a:rPr>
                        <a:t>How to </a:t>
                      </a:r>
                      <a:r>
                        <a:rPr lang="en-US" sz="2300" b="1" baseline="0" dirty="0">
                          <a:solidFill>
                            <a:srgbClr val="FFC000"/>
                          </a:solidFill>
                          <a:latin typeface="Arial" panose="020B0604020202020204" pitchFamily="34" charset="0"/>
                          <a:cs typeface="Arial" panose="020B0604020202020204" pitchFamily="34" charset="0"/>
                        </a:rPr>
                        <a:t>Zoom in </a:t>
                      </a:r>
                      <a:r>
                        <a:rPr lang="en-US" sz="1400" b="1" baseline="0" dirty="0">
                          <a:solidFill>
                            <a:srgbClr val="FFC000"/>
                          </a:solidFill>
                          <a:latin typeface="Arial" panose="020B0604020202020204" pitchFamily="34" charset="0"/>
                          <a:cs typeface="Arial" panose="020B0604020202020204" pitchFamily="34" charset="0"/>
                        </a:rPr>
                        <a:t>and </a:t>
                      </a:r>
                      <a:r>
                        <a:rPr lang="en-US" sz="1100" b="1" baseline="0" dirty="0">
                          <a:solidFill>
                            <a:srgbClr val="FFC000"/>
                          </a:solidFill>
                          <a:latin typeface="Arial" panose="020B0604020202020204" pitchFamily="34" charset="0"/>
                          <a:cs typeface="Arial" panose="020B0604020202020204" pitchFamily="34" charset="0"/>
                        </a:rPr>
                        <a:t>out</a:t>
                      </a:r>
                      <a:endParaRPr lang="en-US" sz="1400" b="1" baseline="0" dirty="0">
                        <a:solidFill>
                          <a:srgbClr val="FFC000"/>
                        </a:solidFill>
                        <a:latin typeface="Arial" panose="020B0604020202020204" pitchFamily="34" charset="0"/>
                        <a:cs typeface="Arial" panose="020B0604020202020204" pitchFamily="34" charset="0"/>
                      </a:endParaRPr>
                    </a:p>
                    <a:p>
                      <a:pPr algn="l"/>
                      <a:r>
                        <a:rPr lang="en-US" sz="1200" b="0" baseline="0" dirty="0">
                          <a:solidFill>
                            <a:srgbClr val="D9D9D9"/>
                          </a:solidFill>
                          <a:latin typeface="Arial" panose="020B0604020202020204" pitchFamily="34" charset="0"/>
                          <a:cs typeface="Arial" panose="020B0604020202020204" pitchFamily="34" charset="0"/>
                        </a:rPr>
                        <a:t>Use the PowerPoint zoom tool to adjust the screen magnification for comfortable viewing. PowerPoint offers two ways to zoom:</a:t>
                      </a:r>
                    </a:p>
                    <a:p>
                      <a:pPr algn="l"/>
                      <a:endParaRPr lang="en-US" sz="1200" b="0" baseline="0" dirty="0">
                        <a:solidFill>
                          <a:srgbClr val="D9D9D9"/>
                        </a:solidFill>
                        <a:latin typeface="Arial" panose="020B0604020202020204" pitchFamily="34" charset="0"/>
                        <a:cs typeface="Arial" panose="020B0604020202020204" pitchFamily="34" charset="0"/>
                      </a:endParaRPr>
                    </a:p>
                    <a:p>
                      <a:pPr algn="l"/>
                      <a:r>
                        <a:rPr lang="en-US" sz="1200" b="0" baseline="0" dirty="0">
                          <a:solidFill>
                            <a:srgbClr val="D9D9D9"/>
                          </a:solidFill>
                          <a:latin typeface="Arial" panose="020B0604020202020204" pitchFamily="34" charset="0"/>
                          <a:cs typeface="Arial" panose="020B0604020202020204" pitchFamily="34" charset="0"/>
                        </a:rPr>
                        <a:t>1. Click the VIEW tab in the top menu bar, then select ZOOM. Choose the zoom percentage that suits you best.</a:t>
                      </a:r>
                    </a:p>
                    <a:p>
                      <a:pPr algn="l"/>
                      <a:r>
                        <a:rPr lang="en-US" sz="1200" b="0" baseline="0" dirty="0">
                          <a:solidFill>
                            <a:srgbClr val="D9D9D9"/>
                          </a:solidFill>
                          <a:latin typeface="Arial" panose="020B0604020202020204" pitchFamily="34" charset="0"/>
                          <a:cs typeface="Arial" panose="020B0604020202020204" pitchFamily="34" charset="0"/>
                        </a:rPr>
                        <a:t>2. Use the zoom slider located at the bottom-right corner of the window for more flexible adjustments.</a:t>
                      </a:r>
                    </a:p>
                  </a:txBody>
                  <a:tcPr marL="171450" marR="85725" marT="80010" marB="26670">
                    <a:solidFill>
                      <a:srgbClr val="010101"/>
                    </a:solidFill>
                  </a:tcPr>
                </a:tc>
                <a:extLst>
                  <a:ext uri="{0D108BD9-81ED-4DB2-BD59-A6C34878D82A}">
                    <a16:rowId xmlns:a16="http://schemas.microsoft.com/office/drawing/2014/main" val="10001"/>
                  </a:ext>
                </a:extLst>
              </a:tr>
              <a:tr h="1168762">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400" b="1" baseline="0" dirty="0">
                          <a:solidFill>
                            <a:srgbClr val="FFC000"/>
                          </a:solidFill>
                          <a:latin typeface="Arial" panose="020B0604020202020204" pitchFamily="34" charset="0"/>
                          <a:cs typeface="Arial" panose="020B0604020202020204" pitchFamily="34" charset="0"/>
                        </a:rPr>
                        <a:t>Ruler and Guides</a:t>
                      </a:r>
                      <a:br>
                        <a:rPr lang="en-US" sz="1200" b="0" baseline="0" dirty="0">
                          <a:solidFill>
                            <a:srgbClr val="FFC000"/>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The thin lines on this poster template are alignment guides. Horizontal and vertical guides help you position poster elements accurately. Text boxes and other elements will "snap" to the guides, ensuring they stay within the column boundaries.</a:t>
                      </a:r>
                    </a:p>
                    <a:p>
                      <a:pPr marL="0" marR="0" lvl="0" indent="0" algn="l" defTabSz="4388900" rtl="0" eaLnBrk="1" fontAlgn="auto" latinLnBrk="0" hangingPunct="1">
                        <a:lnSpc>
                          <a:spcPct val="100000"/>
                        </a:lnSpc>
                        <a:spcBef>
                          <a:spcPts val="0"/>
                        </a:spcBef>
                        <a:spcAft>
                          <a:spcPts val="0"/>
                        </a:spcAft>
                        <a:buClrTx/>
                        <a:buSzTx/>
                        <a:buFontTx/>
                        <a:buNone/>
                        <a:tabLst/>
                        <a:defRPr/>
                      </a:pPr>
                      <a:r>
                        <a:rPr lang="en-US" sz="1200" b="0" baseline="0" dirty="0">
                          <a:solidFill>
                            <a:srgbClr val="D9D9D9"/>
                          </a:solidFill>
                          <a:latin typeface="Arial" panose="020B0604020202020204" pitchFamily="34" charset="0"/>
                          <a:cs typeface="Arial" panose="020B0604020202020204" pitchFamily="34" charset="0"/>
                        </a:rPr>
                        <a:t>To hide the guides, go to the VIEW tab and uncheck the Guides box.</a:t>
                      </a:r>
                    </a:p>
                  </a:txBody>
                  <a:tcPr marL="85725" marR="85725" marT="26670" marB="26670">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2307363">
                <a:tc>
                  <a:txBody>
                    <a:bodyPr/>
                    <a:lstStyle/>
                    <a:p>
                      <a:endParaRPr lang="en-US" sz="1200" dirty="0">
                        <a:solidFill>
                          <a:srgbClr val="1F3A4E"/>
                        </a:solidFill>
                      </a:endParaRPr>
                    </a:p>
                  </a:txBody>
                  <a:tcPr marL="85725" marR="85725" marT="26670" marB="26670">
                    <a:blipFill rotWithShape="1">
                      <a:blip r:embed="rId4"/>
                      <a:stretch>
                        <a:fillRect/>
                      </a:stretch>
                    </a:blipFill>
                  </a:tcPr>
                </a:tc>
                <a:tc>
                  <a:txBody>
                    <a:bodyPr/>
                    <a:lstStyle/>
                    <a:p>
                      <a:pPr marL="0" lvl="1" indent="0" algn="l" defTabSz="114300"/>
                      <a:r>
                        <a:rPr lang="en-US" sz="1400" b="1" baseline="0" dirty="0">
                          <a:solidFill>
                            <a:srgbClr val="FFC000"/>
                          </a:solidFill>
                          <a:latin typeface="Arial" panose="020B0604020202020204" pitchFamily="34" charset="0"/>
                          <a:cs typeface="Arial" panose="020B0604020202020204" pitchFamily="34" charset="0"/>
                        </a:rPr>
                        <a:t>Headers and text containers</a:t>
                      </a:r>
                      <a:br>
                        <a:rPr lang="en-US" sz="1200" b="0" baseline="0" dirty="0">
                          <a:solidFill>
                            <a:schemeClr val="bg1"/>
                          </a:solidFill>
                          <a:latin typeface="Arial" panose="020B0604020202020204" pitchFamily="34" charset="0"/>
                          <a:cs typeface="Arial" panose="020B0604020202020204" pitchFamily="34" charset="0"/>
                        </a:rPr>
                      </a:br>
                      <a:r>
                        <a:rPr lang="en-US" sz="1200" b="0" baseline="0" dirty="0">
                          <a:solidFill>
                            <a:schemeClr val="bg1"/>
                          </a:solidFill>
                          <a:latin typeface="Arial" panose="020B0604020202020204" pitchFamily="34" charset="0"/>
                          <a:cs typeface="Arial" panose="020B0604020202020204" pitchFamily="34" charset="0"/>
                        </a:rPr>
                        <a:t>This template includes commonly used section headers, such as Abstract, Objectives, Methods, and Results.</a:t>
                      </a:r>
                    </a:p>
                    <a:p>
                      <a:pPr marL="0" lvl="1" indent="0" algn="l" defTabSz="114300"/>
                      <a:endParaRPr lang="en-US" sz="1200" b="0" baseline="0" dirty="0">
                        <a:solidFill>
                          <a:schemeClr val="bg1"/>
                        </a:solidFill>
                        <a:latin typeface="Arial" panose="020B0604020202020204" pitchFamily="34" charset="0"/>
                        <a:cs typeface="Arial" panose="020B0604020202020204" pitchFamily="34" charset="0"/>
                      </a:endParaRPr>
                    </a:p>
                    <a:p>
                      <a:pPr marL="0" lvl="1" indent="0" algn="l" defTabSz="114300"/>
                      <a:r>
                        <a:rPr lang="en-US" sz="1200" b="0" baseline="0" dirty="0">
                          <a:solidFill>
                            <a:schemeClr val="bg1"/>
                          </a:solidFill>
                          <a:latin typeface="Arial" panose="020B0604020202020204" pitchFamily="34" charset="0"/>
                          <a:cs typeface="Arial" panose="020B0604020202020204" pitchFamily="34" charset="0"/>
                        </a:rPr>
                        <a:t>Click inside a section header to add text.</a:t>
                      </a:r>
                    </a:p>
                    <a:p>
                      <a:pPr marL="0" lvl="1" indent="0" algn="l" defTabSz="114300"/>
                      <a:r>
                        <a:rPr lang="en-US" sz="1200" b="0" baseline="0" dirty="0">
                          <a:solidFill>
                            <a:schemeClr val="bg1"/>
                          </a:solidFill>
                          <a:latin typeface="Arial" panose="020B0604020202020204" pitchFamily="34" charset="0"/>
                          <a:cs typeface="Arial" panose="020B0604020202020204" pitchFamily="34" charset="0"/>
                        </a:rPr>
                        <a:t>To create a new header, click the edge of the section box to outline it, then copy and paste it.</a:t>
                      </a:r>
                    </a:p>
                    <a:p>
                      <a:pPr marL="0" lvl="1" indent="0" algn="l" defTabSz="114300"/>
                      <a:r>
                        <a:rPr lang="en-US" sz="1200" b="0" baseline="0" dirty="0">
                          <a:solidFill>
                            <a:schemeClr val="bg1"/>
                          </a:solidFill>
                          <a:latin typeface="Arial" panose="020B0604020202020204" pitchFamily="34" charset="0"/>
                          <a:cs typeface="Arial" panose="020B0604020202020204" pitchFamily="34" charset="0"/>
                        </a:rPr>
                        <a:t>To resize a header, click on the white circles and drag to the desired size.</a:t>
                      </a:r>
                      <a:endParaRPr lang="en-US" sz="1200" b="0" baseline="0" dirty="0">
                        <a:solidFill>
                          <a:srgbClr val="D9D9D9"/>
                        </a:solidFill>
                        <a:latin typeface="Arial" panose="020B0604020202020204" pitchFamily="34" charset="0"/>
                        <a:cs typeface="Arial" panose="020B0604020202020204" pitchFamily="34" charset="0"/>
                      </a:endParaRPr>
                    </a:p>
                  </a:txBody>
                  <a:tcPr marL="171450" marR="85725" marT="80010" marB="26670">
                    <a:solidFill>
                      <a:srgbClr val="010101"/>
                    </a:solidFill>
                  </a:tcPr>
                </a:tc>
                <a:extLst>
                  <a:ext uri="{0D108BD9-81ED-4DB2-BD59-A6C34878D82A}">
                    <a16:rowId xmlns:a16="http://schemas.microsoft.com/office/drawing/2014/main" val="10003"/>
                  </a:ext>
                </a:extLst>
              </a:tr>
              <a:tr h="2073611">
                <a:tc gridSpan="2">
                  <a:txBody>
                    <a:bodyPr/>
                    <a:lstStyle/>
                    <a:p>
                      <a:r>
                        <a:rPr lang="en-US" sz="1400" b="1" dirty="0">
                          <a:solidFill>
                            <a:srgbClr val="FFC000"/>
                          </a:solidFill>
                          <a:latin typeface="Arial" panose="020B0604020202020204" pitchFamily="34" charset="0"/>
                          <a:cs typeface="Arial" panose="020B0604020202020204" pitchFamily="34" charset="0"/>
                        </a:rPr>
                        <a:t>Adding content to the poster</a:t>
                      </a:r>
                    </a:p>
                    <a:p>
                      <a:r>
                        <a:rPr lang="en-US" sz="1200" baseline="0" dirty="0">
                          <a:solidFill>
                            <a:srgbClr val="D9D9D9"/>
                          </a:solidFill>
                          <a:latin typeface="Arial" panose="020B0604020202020204" pitchFamily="34" charset="0"/>
                          <a:cs typeface="Arial" panose="020B0604020202020204" pitchFamily="34" charset="0"/>
                        </a:rPr>
                        <a:t>Start by adding text to each section without worrying too much about formatting. Use the default font size initially, even if the text overflows beyond the poster’s boundaries or doesn’t completely fill the space. Add all your content, including text, graphics, and photos.</a:t>
                      </a:r>
                    </a:p>
                    <a:p>
                      <a:endParaRPr lang="en-US" sz="1200" baseline="0" dirty="0">
                        <a:solidFill>
                          <a:srgbClr val="D9D9D9"/>
                        </a:solidFill>
                        <a:latin typeface="Arial" panose="020B0604020202020204" pitchFamily="34" charset="0"/>
                        <a:cs typeface="Arial" panose="020B0604020202020204" pitchFamily="34" charset="0"/>
                      </a:endParaRPr>
                    </a:p>
                    <a:p>
                      <a:r>
                        <a:rPr lang="en-US" sz="1200" baseline="0" dirty="0">
                          <a:solidFill>
                            <a:srgbClr val="D9D9D9"/>
                          </a:solidFill>
                          <a:latin typeface="Arial" panose="020B0604020202020204" pitchFamily="34" charset="0"/>
                          <a:cs typeface="Arial" panose="020B0604020202020204" pitchFamily="34" charset="0"/>
                        </a:rPr>
                        <a:t>Once everything is in place, go back and adjust the size of your text, images, and other visual elements to distribute the content evenly across the poster.</a:t>
                      </a:r>
                    </a:p>
                    <a:p>
                      <a:endParaRPr lang="en-US" sz="1200" baseline="0" dirty="0">
                        <a:solidFill>
                          <a:srgbClr val="D9D9D9"/>
                        </a:solidFill>
                        <a:latin typeface="Arial" panose="020B0604020202020204" pitchFamily="34" charset="0"/>
                        <a:cs typeface="Arial" panose="020B0604020202020204" pitchFamily="34" charset="0"/>
                      </a:endParaRPr>
                    </a:p>
                    <a:p>
                      <a:r>
                        <a:rPr lang="en-US" sz="1200" baseline="0" dirty="0">
                          <a:solidFill>
                            <a:srgbClr val="D9D9D9"/>
                          </a:solidFill>
                          <a:latin typeface="Arial" panose="020B0604020202020204" pitchFamily="34" charset="0"/>
                          <a:cs typeface="Arial" panose="020B0604020202020204" pitchFamily="34" charset="0"/>
                        </a:rPr>
                        <a:t>Make sure everything is aligned correctly before you finalize your poster.</a:t>
                      </a:r>
                    </a:p>
                  </a:txBody>
                  <a:tcPr marL="85725" marR="85725" marT="26670" marB="26670">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402515">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D9D9D9"/>
                          </a:solidFill>
                          <a:effectLst/>
                          <a:uLnTx/>
                          <a:uFillTx/>
                          <a:latin typeface="Arial"/>
                          <a:ea typeface="+mn-ea"/>
                          <a:cs typeface="Arial"/>
                        </a:rPr>
                        <a:t>To add photos, you can drag and drop them from your desktop, copy and paste, or go to INSERT &gt; PICTURES in the menu.</a:t>
                      </a:r>
                    </a:p>
                    <a:p>
                      <a:pPr marL="0" marR="0" lvl="0" indent="0" algn="l" defTabSz="9779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D9D9D9"/>
                        </a:solidFill>
                        <a:effectLst/>
                        <a:uLnTx/>
                        <a:uFillTx/>
                        <a:latin typeface="Arial"/>
                        <a:ea typeface="+mn-ea"/>
                        <a:cs typeface="Arial"/>
                      </a:endParaRP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D9D9D9"/>
                          </a:solidFill>
                          <a:effectLst/>
                          <a:uLnTx/>
                          <a:uFillTx/>
                          <a:latin typeface="Arial"/>
                          <a:ea typeface="+mn-ea"/>
                          <a:cs typeface="Arial"/>
                        </a:rPr>
                        <a:t>To resize images proportionally, drag one of the white corner handles (small circles or squares). The middle handles will stretch and distort your image. </a:t>
                      </a:r>
                    </a:p>
                  </a:txBody>
                  <a:tcPr marL="171450" marR="85725" marT="80010" marB="2667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228519">
                <a:tc gridSpan="2">
                  <a:txBody>
                    <a:bodyPr/>
                    <a:lstStyle/>
                    <a:p>
                      <a:endParaRPr lang="en-US" sz="1200" dirty="0">
                        <a:solidFill>
                          <a:schemeClr val="bg1"/>
                        </a:solidFill>
                        <a:latin typeface="Arial" panose="020B0604020202020204" pitchFamily="34" charset="0"/>
                        <a:cs typeface="Arial" panose="020B0604020202020204" pitchFamily="34" charset="0"/>
                      </a:endParaRPr>
                    </a:p>
                  </a:txBody>
                  <a:tcPr marL="171450" marR="85725" marT="80010" marB="2667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402515">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Zoom in on your images to a magnification level of 100%-200% in PowerPoint to check their clarity. This allows you to preview how the images will appear when printed. If the images look sharp and clear at this zoom level, they will likely print well without losing quality. However, if the images appear blurry or pixelated, consider using higher-resolution versions to ensure they print properly.</a:t>
                      </a:r>
                    </a:p>
                  </a:txBody>
                  <a:tcPr marL="171450" marR="85725" marT="80010" marB="2667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70751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chemeClr val="bg1"/>
                        </a:solidFill>
                        <a:latin typeface="Arial"/>
                        <a:cs typeface="Arial"/>
                      </a:endParaRPr>
                    </a:p>
                  </a:txBody>
                  <a:tcPr marL="171450" marR="85725" marT="80010" marB="2667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1" name="Table 10">
            <a:extLst>
              <a:ext uri="{FF2B5EF4-FFF2-40B4-BE49-F238E27FC236}">
                <a16:creationId xmlns:a16="http://schemas.microsoft.com/office/drawing/2014/main" id="{C5F509BB-8ED6-9DBF-5614-D6699FB20734}"/>
              </a:ext>
            </a:extLst>
          </p:cNvPr>
          <p:cNvGraphicFramePr>
            <a:graphicFrameLocks noGrp="1"/>
          </p:cNvGraphicFramePr>
          <p:nvPr userDrawn="1">
            <p:extLst>
              <p:ext uri="{D42A27DB-BD31-4B8C-83A1-F6EECF244321}">
                <p14:modId xmlns:p14="http://schemas.microsoft.com/office/powerpoint/2010/main" val="2068891417"/>
              </p:ext>
            </p:extLst>
          </p:nvPr>
        </p:nvGraphicFramePr>
        <p:xfrm>
          <a:off x="42136217" y="1"/>
          <a:ext cx="8084787" cy="19202399"/>
        </p:xfrm>
        <a:graphic>
          <a:graphicData uri="http://schemas.openxmlformats.org/drawingml/2006/table">
            <a:tbl>
              <a:tblPr firstRow="1" bandRow="1">
                <a:tableStyleId>{5C22544A-7EE6-4342-B048-85BDC9FD1C3A}</a:tableStyleId>
              </a:tblPr>
              <a:tblGrid>
                <a:gridCol w="3615841">
                  <a:extLst>
                    <a:ext uri="{9D8B030D-6E8A-4147-A177-3AD203B41FA5}">
                      <a16:colId xmlns:a16="http://schemas.microsoft.com/office/drawing/2014/main" val="20000"/>
                    </a:ext>
                  </a:extLst>
                </a:gridCol>
                <a:gridCol w="552246">
                  <a:extLst>
                    <a:ext uri="{9D8B030D-6E8A-4147-A177-3AD203B41FA5}">
                      <a16:colId xmlns:a16="http://schemas.microsoft.com/office/drawing/2014/main" val="3519466302"/>
                    </a:ext>
                  </a:extLst>
                </a:gridCol>
                <a:gridCol w="3916700">
                  <a:extLst>
                    <a:ext uri="{9D8B030D-6E8A-4147-A177-3AD203B41FA5}">
                      <a16:colId xmlns:a16="http://schemas.microsoft.com/office/drawing/2014/main" val="4164475170"/>
                    </a:ext>
                  </a:extLst>
                </a:gridCol>
              </a:tblGrid>
              <a:tr h="800156">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300" b="0" spc="600" dirty="0">
                          <a:solidFill>
                            <a:srgbClr val="1F3A4E"/>
                          </a:solidFill>
                          <a:latin typeface="Arial Black" panose="020B0A04020102020204" pitchFamily="34" charset="0"/>
                        </a:rPr>
                        <a:t>QUICK START GUIDE</a:t>
                      </a:r>
                      <a:br>
                        <a:rPr lang="en-US" sz="2300" b="0" spc="600" dirty="0">
                          <a:solidFill>
                            <a:srgbClr val="1F3A4E"/>
                          </a:solidFill>
                          <a:latin typeface="Arial Black" panose="020B0A04020102020204" pitchFamily="34" charset="0"/>
                        </a:rPr>
                      </a:br>
                      <a:r>
                        <a:rPr lang="en-US" sz="1900" b="1" spc="0" dirty="0">
                          <a:solidFill>
                            <a:srgbClr val="FF0000"/>
                          </a:solidFill>
                          <a:latin typeface="Trebuchet MS" pitchFamily="34" charset="0"/>
                        </a:rPr>
                        <a:t>(THIS SIDEBAR WILL APPEAR ON THE POSTER)</a:t>
                      </a:r>
                      <a:endParaRPr lang="en-US" sz="2300" b="1" spc="600" dirty="0">
                        <a:solidFill>
                          <a:schemeClr val="bg1"/>
                        </a:solidFill>
                        <a:latin typeface="Trebuchet MS" pitchFamily="34" charset="0"/>
                      </a:endParaRPr>
                    </a:p>
                  </a:txBody>
                  <a:tcPr marL="171450" marR="85725" marT="80010" marB="2667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915673">
                <a:tc>
                  <a:txBody>
                    <a:bodyPr/>
                    <a:lstStyle/>
                    <a:p>
                      <a:endParaRPr lang="en-US" sz="1200" u="none" dirty="0">
                        <a:solidFill>
                          <a:srgbClr val="FFC000"/>
                        </a:solidFill>
                      </a:endParaRPr>
                    </a:p>
                  </a:txBody>
                  <a:tcPr marL="171450" marR="85725" marT="80010" marB="26670">
                    <a:blipFill>
                      <a:blip r:embed="rId7"/>
                      <a:stretch>
                        <a:fillRect/>
                      </a:stretch>
                    </a:blipFill>
                  </a:tcPr>
                </a:tc>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Most templates offer several layout configurations, including options for four, three, two, or one column. To change the column configuration of your poster, go to the Home tab and select Layout. A drop-down menu will display all available layout options for the template.</a:t>
                      </a:r>
                      <a:endParaRPr lang="en-US" sz="1200" u="none" dirty="0">
                        <a:solidFill>
                          <a:srgbClr val="FFC000"/>
                        </a:solidFill>
                      </a:endParaRPr>
                    </a:p>
                  </a:txBody>
                  <a:tcPr marL="171450" marR="85725" marT="80010" marB="26670">
                    <a:solidFill>
                      <a:schemeClr val="tx1"/>
                    </a:solidFill>
                  </a:tcPr>
                </a:tc>
                <a:tc hMerge="1">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To manually adjust the column configuration, go to VIEW &gt; SLIDE MASTER. From there, you can delete, resize, or modify the columns to suit your layout. When finished, remember to exit the MASTER by clicking on VIEW &gt; NORMAL</a:t>
                      </a:r>
                    </a:p>
                    <a:p>
                      <a:pPr marL="0" marR="0" lvl="0" indent="0" algn="l" defTabSz="43889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endParaRP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For step-by-step guidance, refer to the tutorial here: </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https://</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www.posterpresentations.com</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/how-to-change-the-column-</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configuration.html</a:t>
                      </a:r>
                      <a:endParaRPr kumimoji="0" lang="en-US" sz="2000" b="0" i="0" u="none" strike="noStrike" kern="1200" cap="none" spc="0" normalizeH="0" baseline="0" noProof="0" dirty="0">
                        <a:ln>
                          <a:noFill/>
                        </a:ln>
                        <a:solidFill>
                          <a:srgbClr val="FFC000"/>
                        </a:solidFill>
                        <a:effectLst/>
                        <a:uLnTx/>
                        <a:uFillTx/>
                        <a:latin typeface="+mn-lt"/>
                        <a:ea typeface="+mn-ea"/>
                        <a:cs typeface="+mn-cs"/>
                      </a:endParaRPr>
                    </a:p>
                  </a:txBody>
                  <a:tcPr marL="182880" marT="137160">
                    <a:solidFill>
                      <a:schemeClr val="tx1"/>
                    </a:solidFill>
                  </a:tcPr>
                </a:tc>
                <a:extLst>
                  <a:ext uri="{0D108BD9-81ED-4DB2-BD59-A6C34878D82A}">
                    <a16:rowId xmlns:a16="http://schemas.microsoft.com/office/drawing/2014/main" val="10004"/>
                  </a:ext>
                </a:extLst>
              </a:tr>
              <a:tr h="1413993">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4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14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14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14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1400" noProof="0" dirty="0">
                          <a:solidFill>
                            <a:srgbClr val="D9D9D9"/>
                          </a:solidFill>
                          <a:latin typeface="Arial" panose="020B0604020202020204" pitchFamily="34" charset="0"/>
                          <a:cs typeface="Arial" panose="020B0604020202020204" pitchFamily="34" charset="0"/>
                        </a:rPr>
                        <a:t>1. Click on the View tab, and then click Slide Master</a:t>
                      </a:r>
                    </a:p>
                  </a:txBody>
                  <a:tcPr marL="171450" marR="85725" marT="80010" marB="26670">
                    <a:blipFill>
                      <a:blip r:embed="rId8"/>
                      <a:stretch>
                        <a:fillRect/>
                      </a:stretch>
                    </a:blipFill>
                  </a:tcPr>
                </a:tc>
                <a:tc rowSpan="3"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noProof="0" dirty="0">
                          <a:solidFill>
                            <a:srgbClr val="D9D9D9"/>
                          </a:solidFill>
                          <a:latin typeface="Arial" panose="020B0604020202020204" pitchFamily="34" charset="0"/>
                          <a:cs typeface="Arial" panose="020B0604020202020204" pitchFamily="34" charset="0"/>
                        </a:rPr>
                        <a:t>The Quick Start Guides are positioned outside the template's printable area, so they will not appear on the printed poster.</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noProof="0" dirty="0">
                          <a:solidFill>
                            <a:srgbClr val="D9D9D9"/>
                          </a:solidFill>
                          <a:latin typeface="Arial" panose="020B0604020202020204" pitchFamily="34" charset="0"/>
                          <a:cs typeface="Arial" panose="020B0604020202020204" pitchFamily="34" charset="0"/>
                        </a:rPr>
                        <a:t>If you save the file as a PDF using the Save As menu, the guides will also be excluded.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noProof="0" dirty="0">
                          <a:solidFill>
                            <a:srgbClr val="D9D9D9"/>
                          </a:solidFill>
                          <a:latin typeface="Arial" panose="020B0604020202020204" pitchFamily="34" charset="0"/>
                          <a:cs typeface="Arial" panose="020B0604020202020204" pitchFamily="34" charset="0"/>
                        </a:rPr>
                        <a:t>Alternatively, you can remove them directly from the Slide Master.</a:t>
                      </a:r>
                    </a:p>
                  </a:txBody>
                  <a:tcPr marL="171450" marR="85725" marT="80010" marB="26670">
                    <a:solidFill>
                      <a:srgbClr val="010101"/>
                    </a:solidFill>
                  </a:tcPr>
                </a:tc>
                <a:tc rowSpan="3"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the SAVES AS menu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Alternatively, you can delete them from the Slide Master. </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943043">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400" noProof="0" dirty="0">
                        <a:solidFill>
                          <a:srgbClr val="D9D9D9"/>
                        </a:solidFill>
                        <a:latin typeface="Arial" panose="020B0604020202020204" pitchFamily="34" charset="0"/>
                        <a:cs typeface="Arial" panose="020B0604020202020204" pitchFamily="34" charset="0"/>
                      </a:endParaRPr>
                    </a:p>
                  </a:txBody>
                  <a:tcPr marL="171450" marR="85725" marT="80010" marB="26670">
                    <a:blipFill>
                      <a:blip r:embed="rId9"/>
                      <a:stretch>
                        <a:fillRect/>
                      </a:stretch>
                    </a:blip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a:blip r:embed="rId9"/>
                      <a:stretch>
                        <a:fillRect/>
                      </a:stretch>
                    </a:blipFill>
                  </a:tcPr>
                </a:tc>
                <a:tc hMerge="1" vMerge="1">
                  <a:txBody>
                    <a:bodyPr/>
                    <a:lstStyle/>
                    <a:p>
                      <a:endParaRPr lang="en-US"/>
                    </a:p>
                  </a:txBody>
                  <a:tcPr/>
                </a:tc>
                <a:extLst>
                  <a:ext uri="{0D108BD9-81ED-4DB2-BD59-A6C34878D82A}">
                    <a16:rowId xmlns:a16="http://schemas.microsoft.com/office/drawing/2014/main" val="3063495530"/>
                  </a:ext>
                </a:extLst>
              </a:tr>
              <a:tr h="1586036">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noProof="0" dirty="0">
                          <a:solidFill>
                            <a:srgbClr val="D9D9D9"/>
                          </a:solidFill>
                          <a:latin typeface="Arial" panose="020B0604020202020204" pitchFamily="34" charset="0"/>
                          <a:cs typeface="Arial" panose="020B0604020202020204" pitchFamily="34" charset="0"/>
                        </a:rPr>
                        <a:t>2. Select the Master you are working on.</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400" noProof="0" dirty="0">
                          <a:solidFill>
                            <a:srgbClr val="D9D9D9"/>
                          </a:solidFill>
                          <a:latin typeface="Arial" panose="020B0604020202020204" pitchFamily="34" charset="0"/>
                          <a:cs typeface="Arial" panose="020B0604020202020204" pitchFamily="34" charset="0"/>
                        </a:rPr>
                        <a:t>3. Click on the border of the Guide box and delete.</a:t>
                      </a:r>
                      <a:br>
                        <a:rPr lang="en-US" sz="1400" noProof="0" dirty="0">
                          <a:solidFill>
                            <a:srgbClr val="D9D9D9"/>
                          </a:solidFill>
                          <a:latin typeface="Arial" panose="020B0604020202020204" pitchFamily="34" charset="0"/>
                          <a:cs typeface="Arial" panose="020B0604020202020204" pitchFamily="34" charset="0"/>
                        </a:rPr>
                      </a:br>
                      <a:r>
                        <a:rPr lang="en-US" sz="1400" noProof="0" dirty="0">
                          <a:solidFill>
                            <a:srgbClr val="D9D9D9"/>
                          </a:solidFill>
                          <a:latin typeface="Arial" panose="020B0604020202020204" pitchFamily="34" charset="0"/>
                          <a:cs typeface="Arial" panose="020B0604020202020204" pitchFamily="34" charset="0"/>
                        </a:rPr>
                        <a:t>4. IMPORTANT: Do not forget to exit the Master when finished.</a:t>
                      </a:r>
                    </a:p>
                  </a:txBody>
                  <a:tcPr marL="171450" marR="85725" marT="80010" marB="2667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766341567"/>
                  </a:ext>
                </a:extLst>
              </a:tr>
              <a:tr h="2713885">
                <a:tc>
                  <a:txBody>
                    <a:bodyPr/>
                    <a:lstStyle/>
                    <a:p>
                      <a:r>
                        <a:rPr lang="en-US" sz="1600" b="1" dirty="0">
                          <a:solidFill>
                            <a:srgbClr val="FFC000"/>
                          </a:solidFill>
                          <a:latin typeface="Arial" panose="020B0604020202020204" pitchFamily="34" charset="0"/>
                          <a:cs typeface="Arial" panose="020B0604020202020204" pitchFamily="34" charset="0"/>
                        </a:rPr>
                        <a:t>How to</a:t>
                      </a:r>
                      <a:r>
                        <a:rPr lang="en-US" sz="1600" b="1" baseline="0" dirty="0">
                          <a:solidFill>
                            <a:srgbClr val="FFC000"/>
                          </a:solidFill>
                          <a:latin typeface="Arial" panose="020B0604020202020204" pitchFamily="34" charset="0"/>
                          <a:cs typeface="Arial" panose="020B0604020202020204" pitchFamily="34" charset="0"/>
                        </a:rPr>
                        <a:t> preview your poster prior to printing</a:t>
                      </a:r>
                      <a:endParaRPr lang="en-US" sz="1600" b="1" dirty="0">
                        <a:solidFill>
                          <a:srgbClr val="FFC000"/>
                        </a:solidFill>
                        <a:latin typeface="Arial" panose="020B0604020202020204" pitchFamily="34" charset="0"/>
                        <a:cs typeface="Arial" panose="020B0604020202020204" pitchFamily="34" charset="0"/>
                      </a:endParaRPr>
                    </a:p>
                    <a:p>
                      <a:r>
                        <a:rPr lang="en-US" sz="1400" dirty="0">
                          <a:solidFill>
                            <a:srgbClr val="D9D9D9"/>
                          </a:solidFill>
                          <a:latin typeface="Arial" panose="020B0604020202020204" pitchFamily="34" charset="0"/>
                          <a:cs typeface="Arial" panose="020B0604020202020204" pitchFamily="34" charset="0"/>
                        </a:rPr>
                        <a:t>You can preview your poster at any time by pressing the </a:t>
                      </a:r>
                      <a:r>
                        <a:rPr lang="en-US" sz="1400" b="1" dirty="0">
                          <a:solidFill>
                            <a:srgbClr val="FFC000"/>
                          </a:solidFill>
                          <a:latin typeface="Arial" panose="020B0604020202020204" pitchFamily="34" charset="0"/>
                          <a:cs typeface="Arial" panose="020B0604020202020204" pitchFamily="34" charset="0"/>
                        </a:rPr>
                        <a:t>F5 key </a:t>
                      </a:r>
                      <a:r>
                        <a:rPr lang="en-US" sz="1400" dirty="0">
                          <a:solidFill>
                            <a:srgbClr val="D9D9D9"/>
                          </a:solidFill>
                          <a:latin typeface="Arial" panose="020B0604020202020204" pitchFamily="34" charset="0"/>
                          <a:cs typeface="Arial" panose="020B0604020202020204" pitchFamily="34" charset="0"/>
                        </a:rPr>
                        <a:t>on your keyboard (Windows) or by clicking on the SLIDESHOW tab. This will display your poster on the screen, showing how it will appear when printed. To exit the preview, press the </a:t>
                      </a:r>
                      <a:r>
                        <a:rPr lang="en-US" sz="1400" b="1" dirty="0">
                          <a:solidFill>
                            <a:srgbClr val="FFC000"/>
                          </a:solidFill>
                          <a:latin typeface="Arial" panose="020B0604020202020204" pitchFamily="34" charset="0"/>
                          <a:cs typeface="Arial" panose="020B0604020202020204" pitchFamily="34" charset="0"/>
                        </a:rPr>
                        <a:t>ESC</a:t>
                      </a:r>
                      <a:r>
                        <a:rPr lang="en-US" sz="1400" dirty="0">
                          <a:solidFill>
                            <a:srgbClr val="D9D9D9"/>
                          </a:solidFill>
                          <a:latin typeface="Arial" panose="020B0604020202020204" pitchFamily="34" charset="0"/>
                          <a:cs typeface="Arial" panose="020B0604020202020204" pitchFamily="34" charset="0"/>
                        </a:rPr>
                        <a:t> key.</a:t>
                      </a:r>
                    </a:p>
                  </a:txBody>
                  <a:tcPr marL="171450" marR="85725" marT="80010" marB="26670">
                    <a:solidFill>
                      <a:srgbClr val="010101"/>
                    </a:solidFill>
                  </a:tcPr>
                </a:tc>
                <a:tc gridSpan="2">
                  <a:txBody>
                    <a:bodyPr/>
                    <a:lstStyle/>
                    <a:p>
                      <a:pPr algn="ctr"/>
                      <a:r>
                        <a:rPr lang="en-US" sz="6800" b="1" dirty="0">
                          <a:solidFill>
                            <a:srgbClr val="D9D9D9"/>
                          </a:solidFill>
                          <a:latin typeface="Arial" panose="020B0604020202020204" pitchFamily="34" charset="0"/>
                          <a:cs typeface="Arial" panose="020B0604020202020204" pitchFamily="34" charset="0"/>
                        </a:rPr>
                        <a:t>F5</a:t>
                      </a:r>
                      <a:br>
                        <a:rPr lang="en-US" sz="6800" b="1" dirty="0">
                          <a:solidFill>
                            <a:srgbClr val="D9D9D9"/>
                          </a:solidFill>
                          <a:latin typeface="Arial" panose="020B0604020202020204" pitchFamily="34" charset="0"/>
                          <a:cs typeface="Arial" panose="020B0604020202020204" pitchFamily="34" charset="0"/>
                        </a:rPr>
                      </a:br>
                      <a:r>
                        <a:rPr lang="en-US" sz="1600" b="1" dirty="0">
                          <a:solidFill>
                            <a:srgbClr val="D9D9D9"/>
                          </a:solidFill>
                          <a:latin typeface="Arial" panose="020B0604020202020204" pitchFamily="34" charset="0"/>
                          <a:cs typeface="Arial" panose="020B0604020202020204" pitchFamily="34" charset="0"/>
                        </a:rPr>
                        <a:t>(Windows)</a:t>
                      </a:r>
                      <a:br>
                        <a:rPr lang="en-US" sz="1600" b="1" dirty="0">
                          <a:solidFill>
                            <a:srgbClr val="D9D9D9"/>
                          </a:solidFill>
                          <a:latin typeface="Arial" panose="020B0604020202020204" pitchFamily="34" charset="0"/>
                          <a:cs typeface="Arial" panose="020B0604020202020204" pitchFamily="34" charset="0"/>
                        </a:rPr>
                      </a:br>
                      <a:r>
                        <a:rPr lang="en-US" sz="1600" b="1" dirty="0">
                          <a:solidFill>
                            <a:srgbClr val="D9D9D9"/>
                          </a:solidFill>
                          <a:latin typeface="Arial" panose="020B0604020202020204" pitchFamily="34" charset="0"/>
                          <a:cs typeface="Arial" panose="020B0604020202020204" pitchFamily="34" charset="0"/>
                        </a:rPr>
                        <a:t>Or click on the SLIDESHOW tab (Mac and Windows)</a:t>
                      </a:r>
                      <a:endParaRPr lang="en-US" sz="1400" dirty="0">
                        <a:solidFill>
                          <a:srgbClr val="D9D9D9"/>
                        </a:solidFill>
                        <a:latin typeface="Arial" panose="020B0604020202020204" pitchFamily="34" charset="0"/>
                        <a:cs typeface="Arial" panose="020B0604020202020204" pitchFamily="34" charset="0"/>
                      </a:endParaRPr>
                    </a:p>
                  </a:txBody>
                  <a:tcPr marL="171450" marR="85725" marT="80010" marB="26670" anchor="ctr">
                    <a:solidFill>
                      <a:schemeClr val="tx1">
                        <a:lumMod val="95000"/>
                        <a:lumOff val="5000"/>
                      </a:schemeClr>
                    </a:solidFill>
                  </a:tcPr>
                </a:tc>
                <a:tc hMerge="1">
                  <a:txBody>
                    <a:bodyPr/>
                    <a:lstStyle/>
                    <a:p>
                      <a:pPr algn="ctr"/>
                      <a:r>
                        <a:rPr lang="en-US" sz="11500" b="1" dirty="0">
                          <a:solidFill>
                            <a:srgbClr val="D9D9D9"/>
                          </a:solidFill>
                          <a:latin typeface="Arial" panose="020B0604020202020204" pitchFamily="34" charset="0"/>
                          <a:cs typeface="Arial" panose="020B0604020202020204" pitchFamily="34" charset="0"/>
                        </a:rPr>
                        <a:t>F5</a:t>
                      </a:r>
                      <a:br>
                        <a:rPr lang="en-US" sz="11500" b="1" dirty="0">
                          <a:solidFill>
                            <a:srgbClr val="D9D9D9"/>
                          </a:solidFill>
                          <a:latin typeface="Arial" panose="020B0604020202020204" pitchFamily="34" charset="0"/>
                          <a:cs typeface="Arial" panose="020B0604020202020204" pitchFamily="34" charset="0"/>
                        </a:rPr>
                      </a:br>
                      <a:r>
                        <a:rPr lang="en-US" sz="2800" b="1" dirty="0">
                          <a:solidFill>
                            <a:srgbClr val="D9D9D9"/>
                          </a:solidFill>
                          <a:latin typeface="Arial" panose="020B0604020202020204" pitchFamily="34" charset="0"/>
                          <a:cs typeface="Arial" panose="020B0604020202020204" pitchFamily="34" charset="0"/>
                        </a:rPr>
                        <a:t>or click on the SLIDESHOW tab</a:t>
                      </a:r>
                      <a:r>
                        <a:rPr lang="en-US" sz="5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2755472">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a:cs typeface="Arial"/>
                        </a:rPr>
                        <a:t>Printing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noProof="0" dirty="0">
                          <a:solidFill>
                            <a:srgbClr val="D9D9D9"/>
                          </a:solidFill>
                          <a:latin typeface="Arial"/>
                          <a:cs typeface="Arial"/>
                        </a:rPr>
                        <a:t>To print your poster, visit </a:t>
                      </a:r>
                      <a:r>
                        <a:rPr lang="en-US" sz="1400" noProof="0" dirty="0" err="1">
                          <a:solidFill>
                            <a:srgbClr val="FFC000"/>
                          </a:solidFill>
                          <a:latin typeface="Arial"/>
                          <a:cs typeface="Arial"/>
                        </a:rPr>
                        <a:t>PosterPresentations.com</a:t>
                      </a:r>
                      <a:r>
                        <a:rPr lang="en-US" sz="1400" noProof="0" dirty="0">
                          <a:solidFill>
                            <a:srgbClr val="FFC000"/>
                          </a:solidFill>
                          <a:latin typeface="Arial"/>
                          <a:cs typeface="Arial"/>
                        </a:rPr>
                        <a:t> </a:t>
                      </a:r>
                      <a:r>
                        <a:rPr lang="en-US" sz="1400" noProof="0" dirty="0">
                          <a:solidFill>
                            <a:srgbClr val="D9D9D9"/>
                          </a:solidFill>
                          <a:latin typeface="Arial"/>
                          <a:cs typeface="Arial"/>
                        </a:rPr>
                        <a:t>and click the "</a:t>
                      </a:r>
                      <a:r>
                        <a:rPr lang="en-US" sz="1400" noProof="0" dirty="0">
                          <a:solidFill>
                            <a:srgbClr val="FFC000"/>
                          </a:solidFill>
                          <a:latin typeface="Arial"/>
                          <a:cs typeface="Arial"/>
                        </a:rPr>
                        <a:t>PRINT</a:t>
                      </a:r>
                      <a:r>
                        <a:rPr lang="en-US" sz="1400" noProof="0" dirty="0">
                          <a:solidFill>
                            <a:srgbClr val="D9D9D9"/>
                          </a:solidFill>
                          <a:latin typeface="Arial"/>
                          <a:cs typeface="Arial"/>
                        </a:rPr>
                        <a:t>" button, or choose from the available poster types. Options include professional paper, fabric for convenient travel, trifold, and other printing materials.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noProof="0" dirty="0">
                          <a:solidFill>
                            <a:srgbClr val="D9D9D9"/>
                          </a:solidFill>
                          <a:latin typeface="Arial"/>
                          <a:cs typeface="Arial"/>
                        </a:rPr>
                        <a:t>Orders placed and paid for by noon (Pacific Time) from Monday to Friday are typically processed the same day. Shipping options include Next Business Day, Second Business Day, Third Business Day, or Free Ground Delivery.</a:t>
                      </a:r>
                      <a:br>
                        <a:rPr lang="en-US" sz="1400" noProof="0" dirty="0">
                          <a:solidFill>
                            <a:srgbClr val="D9D9D9"/>
                          </a:solidFill>
                          <a:latin typeface="Arial"/>
                          <a:cs typeface="Arial"/>
                        </a:rPr>
                      </a:br>
                      <a:br>
                        <a:rPr lang="en-US" sz="1400" noProof="0" dirty="0">
                          <a:solidFill>
                            <a:srgbClr val="D9D9D9"/>
                          </a:solidFill>
                          <a:latin typeface="Arial"/>
                          <a:cs typeface="Arial"/>
                        </a:rPr>
                      </a:br>
                      <a:r>
                        <a:rPr lang="en-US" sz="1400" noProof="0" dirty="0">
                          <a:solidFill>
                            <a:srgbClr val="D9D9D9"/>
                          </a:solidFill>
                          <a:latin typeface="Arial"/>
                          <a:cs typeface="Arial"/>
                        </a:rPr>
                        <a:t>Go to </a:t>
                      </a:r>
                      <a:r>
                        <a:rPr lang="en-US" sz="1400" noProof="0" dirty="0" err="1">
                          <a:solidFill>
                            <a:srgbClr val="FFC000"/>
                          </a:solidFill>
                          <a:latin typeface="Arial"/>
                          <a:cs typeface="Arial"/>
                        </a:rPr>
                        <a:t>PosterPresentations.com</a:t>
                      </a:r>
                      <a:r>
                        <a:rPr lang="en-US" sz="1400" noProof="0" dirty="0">
                          <a:solidFill>
                            <a:srgbClr val="D9D9D9"/>
                          </a:solidFill>
                          <a:latin typeface="Arial"/>
                          <a:cs typeface="Arial"/>
                        </a:rPr>
                        <a:t> for more information.</a:t>
                      </a:r>
                    </a:p>
                  </a:txBody>
                  <a:tcPr marL="171450" marR="85725" marT="80010" marB="2667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2673604">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a:cs typeface="Arial"/>
                        </a:rPr>
                        <a:t>Group printing discounts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noProof="0" dirty="0">
                          <a:solidFill>
                            <a:srgbClr val="D9D9D9"/>
                          </a:solidFill>
                          <a:latin typeface="Arial"/>
                          <a:cs typeface="Arial"/>
                        </a:rPr>
                        <a:t>We provide event coordinators and conference organizers with a seamless solution for attendees’ poster printing needs. Our service offers discounted, high-quality prints with quick turnaround times and flexible options, ensuring we cater to a wide range of requirements.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noProof="0" dirty="0">
                          <a:solidFill>
                            <a:srgbClr val="D9D9D9"/>
                          </a:solidFill>
                          <a:latin typeface="Arial"/>
                          <a:cs typeface="Arial"/>
                        </a:rPr>
                        <a:t>For more information, visit this page:</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noProof="0" dirty="0">
                          <a:solidFill>
                            <a:srgbClr val="FFC000"/>
                          </a:solidFill>
                          <a:latin typeface="Arial"/>
                          <a:cs typeface="Arial"/>
                        </a:rPr>
                        <a:t>https://</a:t>
                      </a:r>
                      <a:r>
                        <a:rPr lang="en-US" sz="1400" noProof="0" dirty="0" err="1">
                          <a:solidFill>
                            <a:srgbClr val="FFC000"/>
                          </a:solidFill>
                          <a:latin typeface="Arial"/>
                          <a:cs typeface="Arial"/>
                        </a:rPr>
                        <a:t>www.posterpresentations.com</a:t>
                      </a:r>
                      <a:r>
                        <a:rPr lang="en-US" sz="1400" noProof="0" dirty="0">
                          <a:solidFill>
                            <a:srgbClr val="FFC000"/>
                          </a:solidFill>
                          <a:latin typeface="Arial"/>
                          <a:cs typeface="Arial"/>
                        </a:rPr>
                        <a:t>/poster-presentation-services-for-conferences-and-</a:t>
                      </a:r>
                      <a:r>
                        <a:rPr lang="en-US" sz="1400" noProof="0" dirty="0" err="1">
                          <a:solidFill>
                            <a:srgbClr val="FFC000"/>
                          </a:solidFill>
                          <a:latin typeface="Arial"/>
                          <a:cs typeface="Arial"/>
                        </a:rPr>
                        <a:t>events.html</a:t>
                      </a:r>
                      <a:endParaRPr lang="en-US" sz="1400" noProof="0" dirty="0">
                        <a:solidFill>
                          <a:srgbClr val="FFC000"/>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noProof="0" dirty="0">
                        <a:solidFill>
                          <a:srgbClr val="FFC000"/>
                        </a:solidFill>
                        <a:latin typeface="Arial"/>
                        <a:cs typeface="Arial"/>
                      </a:endParaRPr>
                    </a:p>
                  </a:txBody>
                  <a:tcPr marL="171450" marR="85725" marT="80010" marB="2667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83546655"/>
                  </a:ext>
                </a:extLst>
              </a:tr>
              <a:tr h="937191">
                <a:tc gridSpan="3">
                  <a:txBody>
                    <a:bodyPr/>
                    <a:lstStyle/>
                    <a:p>
                      <a:endParaRPr lang="en-US" sz="1400" dirty="0">
                        <a:solidFill>
                          <a:srgbClr val="1F3A4E"/>
                        </a:solidFill>
                      </a:endParaRPr>
                    </a:p>
                  </a:txBody>
                  <a:tcPr marL="171450" marR="85725" marT="80010" marB="2667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463346">
                <a:tc gridSpan="2">
                  <a:txBody>
                    <a:bodyPr/>
                    <a:lstStyle/>
                    <a:p>
                      <a:pPr>
                        <a:lnSpc>
                          <a:spcPts val="2600"/>
                        </a:lnSpc>
                      </a:pPr>
                      <a:r>
                        <a:rPr lang="en-US" sz="1200" dirty="0">
                          <a:solidFill>
                            <a:schemeClr val="bg1">
                              <a:lumMod val="85000"/>
                            </a:schemeClr>
                          </a:solidFill>
                          <a:latin typeface="Arial"/>
                          <a:cs typeface="Arial"/>
                        </a:rPr>
                        <a:t>© 2025</a:t>
                      </a:r>
                      <a:r>
                        <a:rPr lang="en-US" sz="1200" baseline="0" dirty="0">
                          <a:solidFill>
                            <a:schemeClr val="bg1">
                              <a:lumMod val="85000"/>
                            </a:schemeClr>
                          </a:solidFill>
                          <a:latin typeface="Arial"/>
                          <a:cs typeface="Arial"/>
                        </a:rPr>
                        <a:t> </a:t>
                      </a:r>
                      <a:r>
                        <a:rPr lang="en-US" sz="1200" dirty="0" err="1">
                          <a:solidFill>
                            <a:schemeClr val="bg1">
                              <a:lumMod val="85000"/>
                            </a:schemeClr>
                          </a:solidFill>
                          <a:latin typeface="Arial"/>
                          <a:cs typeface="Arial"/>
                        </a:rPr>
                        <a:t>PosterPresentations.com</a:t>
                      </a:r>
                      <a:br>
                        <a:rPr lang="en-US" sz="1200" dirty="0">
                          <a:solidFill>
                            <a:schemeClr val="bg1">
                              <a:lumMod val="85000"/>
                            </a:schemeClr>
                          </a:solidFill>
                          <a:latin typeface="Arial"/>
                          <a:cs typeface="Arial"/>
                        </a:rPr>
                      </a:br>
                      <a:r>
                        <a:rPr lang="en-US" sz="1200" dirty="0">
                          <a:solidFill>
                            <a:schemeClr val="bg1">
                              <a:lumMod val="85000"/>
                            </a:schemeClr>
                          </a:solidFill>
                          <a:latin typeface="Arial"/>
                          <a:cs typeface="Arial"/>
                        </a:rPr>
                        <a:t>2117 Fourth Street ,</a:t>
                      </a:r>
                      <a:r>
                        <a:rPr lang="en-US" sz="1200" baseline="0" dirty="0">
                          <a:solidFill>
                            <a:schemeClr val="bg1">
                              <a:lumMod val="85000"/>
                            </a:schemeClr>
                          </a:solidFill>
                          <a:latin typeface="Arial"/>
                          <a:cs typeface="Arial"/>
                        </a:rPr>
                        <a:t> STE C        </a:t>
                      </a:r>
                    </a:p>
                    <a:p>
                      <a:pPr>
                        <a:lnSpc>
                          <a:spcPts val="2600"/>
                        </a:lnSpc>
                      </a:pPr>
                      <a:r>
                        <a:rPr lang="en-US" sz="1200" baseline="0" dirty="0">
                          <a:solidFill>
                            <a:schemeClr val="bg1">
                              <a:lumMod val="85000"/>
                            </a:schemeClr>
                          </a:solidFill>
                          <a:latin typeface="Arial"/>
                          <a:cs typeface="Arial"/>
                        </a:rPr>
                        <a:t>Berkeley CA 94710 USA</a:t>
                      </a:r>
                      <a:endParaRPr lang="en-US" sz="1200" dirty="0">
                        <a:solidFill>
                          <a:schemeClr val="bg1">
                            <a:lumMod val="85000"/>
                          </a:schemeClr>
                        </a:solidFill>
                        <a:latin typeface="Arial"/>
                        <a:cs typeface="Arial"/>
                      </a:endParaRPr>
                    </a:p>
                  </a:txBody>
                  <a:tcPr marL="171450" marR="85725" marT="80010" marB="26670">
                    <a:solidFill>
                      <a:srgbClr val="010101"/>
                    </a:solidFill>
                  </a:tcPr>
                </a:tc>
                <a:tc hMerge="1">
                  <a:txBody>
                    <a:bodyPr/>
                    <a:lstStyle/>
                    <a:p>
                      <a:pPr>
                        <a:lnSpc>
                          <a:spcPts val="2600"/>
                        </a:lnSpc>
                      </a:pPr>
                      <a:endParaRPr lang="en-US" sz="2000" dirty="0">
                        <a:solidFill>
                          <a:schemeClr val="bg1">
                            <a:lumMod val="85000"/>
                          </a:schemeClr>
                        </a:solidFill>
                        <a:latin typeface="Arial"/>
                        <a:cs typeface="Arial"/>
                      </a:endParaRPr>
                    </a:p>
                  </a:txBody>
                  <a:tcPr marL="182880" marT="137160">
                    <a:solidFill>
                      <a:srgbClr val="010101"/>
                    </a:solidFill>
                  </a:tcPr>
                </a:tc>
                <a:tc>
                  <a:txBody>
                    <a:bodyPr/>
                    <a:lstStyle/>
                    <a:p>
                      <a:r>
                        <a:rPr lang="en-US" sz="1100" dirty="0">
                          <a:solidFill>
                            <a:schemeClr val="bg1"/>
                          </a:solidFill>
                          <a:latin typeface="Arial"/>
                          <a:cs typeface="Arial"/>
                        </a:rPr>
                        <a:t>For additional help, visit our online tutorials at </a:t>
                      </a:r>
                      <a:r>
                        <a:rPr lang="en-US" sz="800" dirty="0">
                          <a:solidFill>
                            <a:schemeClr val="bg1"/>
                          </a:solidFill>
                          <a:latin typeface="Arial"/>
                          <a:cs typeface="Arial"/>
                        </a:rPr>
                        <a:t>https://</a:t>
                      </a:r>
                      <a:r>
                        <a:rPr lang="en-US" sz="800" dirty="0" err="1">
                          <a:solidFill>
                            <a:schemeClr val="bg1"/>
                          </a:solidFill>
                          <a:latin typeface="Arial"/>
                          <a:cs typeface="Arial"/>
                        </a:rPr>
                        <a:t>www.posterpresentations.com</a:t>
                      </a:r>
                      <a:r>
                        <a:rPr lang="en-US" sz="800" dirty="0">
                          <a:solidFill>
                            <a:schemeClr val="bg1"/>
                          </a:solidFill>
                          <a:latin typeface="Arial"/>
                          <a:cs typeface="Arial"/>
                        </a:rPr>
                        <a:t>/</a:t>
                      </a:r>
                      <a:r>
                        <a:rPr lang="en-US" sz="800" dirty="0" err="1">
                          <a:solidFill>
                            <a:schemeClr val="bg1"/>
                          </a:solidFill>
                          <a:latin typeface="Arial"/>
                          <a:cs typeface="Arial"/>
                        </a:rPr>
                        <a:t>helpdesk.html</a:t>
                      </a:r>
                      <a:endParaRPr lang="en-US" sz="5800" dirty="0"/>
                    </a:p>
                  </a:txBody>
                  <a:tcPr marL="171450" marR="85725" marT="80010" marB="26670">
                    <a:solidFill>
                      <a:srgbClr val="010101"/>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358519303"/>
      </p:ext>
    </p:extLst>
  </p:cSld>
  <p:clrMap bg1="lt1" tx1="dk1" bg2="lt2" tx2="dk2" accent1="accent1" accent2="accent2" accent3="accent3" accent4="accent4" accent5="accent5" accent6="accent6" hlink="hlink" folHlink="folHlink"/>
  <p:sldLayoutIdLst>
    <p:sldLayoutId id="2147483660" r:id="rId1"/>
  </p:sldLayoutIdLst>
  <p:txStyles>
    <p:titleStyle>
      <a:lvl1pPr algn="ctr" defTabSz="4800505" rtl="0" eaLnBrk="1" latinLnBrk="0" hangingPunct="1">
        <a:spcBef>
          <a:spcPct val="0"/>
        </a:spcBef>
        <a:buNone/>
        <a:defRPr sz="9628" kern="1200">
          <a:solidFill>
            <a:schemeClr val="bg1"/>
          </a:solidFill>
          <a:latin typeface="Trebuchet MS" pitchFamily="34" charset="0"/>
          <a:ea typeface="+mj-ea"/>
          <a:cs typeface="+mj-cs"/>
        </a:defRPr>
      </a:lvl1pPr>
    </p:titleStyle>
    <p:bodyStyle>
      <a:lvl1pPr marL="1800190" indent="-1800190" algn="l" defTabSz="4800505" rtl="0" eaLnBrk="1" latinLnBrk="0" hangingPunct="1">
        <a:spcBef>
          <a:spcPct val="20000"/>
        </a:spcBef>
        <a:buFont typeface="Arial" pitchFamily="34" charset="0"/>
        <a:buChar char="•"/>
        <a:defRPr sz="16844" kern="1200">
          <a:solidFill>
            <a:schemeClr val="tx1"/>
          </a:solidFill>
          <a:latin typeface="+mn-lt"/>
          <a:ea typeface="+mn-ea"/>
          <a:cs typeface="+mn-cs"/>
        </a:defRPr>
      </a:lvl1pPr>
      <a:lvl2pPr marL="3900411" indent="-1500159" algn="l" defTabSz="4800505" rtl="0" eaLnBrk="1" latinLnBrk="0" hangingPunct="1">
        <a:spcBef>
          <a:spcPct val="20000"/>
        </a:spcBef>
        <a:buFont typeface="Arial" pitchFamily="34" charset="0"/>
        <a:buChar char="–"/>
        <a:defRPr sz="14765" kern="1200">
          <a:solidFill>
            <a:schemeClr val="tx1"/>
          </a:solidFill>
          <a:latin typeface="+mn-lt"/>
          <a:ea typeface="+mn-ea"/>
          <a:cs typeface="+mn-cs"/>
        </a:defRPr>
      </a:lvl2pPr>
      <a:lvl3pPr marL="6000635" indent="-1200129" algn="l" defTabSz="4800505" rtl="0" eaLnBrk="1" latinLnBrk="0" hangingPunct="1">
        <a:spcBef>
          <a:spcPct val="20000"/>
        </a:spcBef>
        <a:buFont typeface="Arial" pitchFamily="34" charset="0"/>
        <a:buChar char="•"/>
        <a:defRPr sz="12689" kern="1200">
          <a:solidFill>
            <a:schemeClr val="tx1"/>
          </a:solidFill>
          <a:latin typeface="+mn-lt"/>
          <a:ea typeface="+mn-ea"/>
          <a:cs typeface="+mn-cs"/>
        </a:defRPr>
      </a:lvl3pPr>
      <a:lvl4pPr marL="8400888" indent="-1200129" algn="l" defTabSz="4800505" rtl="0" eaLnBrk="1" latinLnBrk="0" hangingPunct="1">
        <a:spcBef>
          <a:spcPct val="20000"/>
        </a:spcBef>
        <a:buFont typeface="Arial" pitchFamily="34" charset="0"/>
        <a:buChar char="–"/>
        <a:defRPr sz="10500" kern="1200">
          <a:solidFill>
            <a:schemeClr val="tx1"/>
          </a:solidFill>
          <a:latin typeface="+mn-lt"/>
          <a:ea typeface="+mn-ea"/>
          <a:cs typeface="+mn-cs"/>
        </a:defRPr>
      </a:lvl4pPr>
      <a:lvl5pPr marL="10801140" indent="-1200129" algn="l" defTabSz="4800505" rtl="0" eaLnBrk="1" latinLnBrk="0" hangingPunct="1">
        <a:spcBef>
          <a:spcPct val="20000"/>
        </a:spcBef>
        <a:buFont typeface="Arial" pitchFamily="34" charset="0"/>
        <a:buChar char="»"/>
        <a:defRPr sz="10500" kern="1200">
          <a:solidFill>
            <a:schemeClr val="tx1"/>
          </a:solidFill>
          <a:latin typeface="+mn-lt"/>
          <a:ea typeface="+mn-ea"/>
          <a:cs typeface="+mn-cs"/>
        </a:defRPr>
      </a:lvl5pPr>
      <a:lvl6pPr marL="13201394" indent="-1200129" algn="l" defTabSz="4800505" rtl="0" eaLnBrk="1" latinLnBrk="0" hangingPunct="1">
        <a:spcBef>
          <a:spcPct val="20000"/>
        </a:spcBef>
        <a:buFont typeface="Arial" pitchFamily="34" charset="0"/>
        <a:buChar char="•"/>
        <a:defRPr sz="10500" kern="1200">
          <a:solidFill>
            <a:schemeClr val="tx1"/>
          </a:solidFill>
          <a:latin typeface="+mn-lt"/>
          <a:ea typeface="+mn-ea"/>
          <a:cs typeface="+mn-cs"/>
        </a:defRPr>
      </a:lvl6pPr>
      <a:lvl7pPr marL="15601643" indent="-1200129" algn="l" defTabSz="4800505" rtl="0" eaLnBrk="1" latinLnBrk="0" hangingPunct="1">
        <a:spcBef>
          <a:spcPct val="20000"/>
        </a:spcBef>
        <a:buFont typeface="Arial" pitchFamily="34" charset="0"/>
        <a:buChar char="•"/>
        <a:defRPr sz="10500" kern="1200">
          <a:solidFill>
            <a:schemeClr val="tx1"/>
          </a:solidFill>
          <a:latin typeface="+mn-lt"/>
          <a:ea typeface="+mn-ea"/>
          <a:cs typeface="+mn-cs"/>
        </a:defRPr>
      </a:lvl7pPr>
      <a:lvl8pPr marL="18001898" indent="-1200129" algn="l" defTabSz="4800505" rtl="0" eaLnBrk="1" latinLnBrk="0" hangingPunct="1">
        <a:spcBef>
          <a:spcPct val="20000"/>
        </a:spcBef>
        <a:buFont typeface="Arial" pitchFamily="34" charset="0"/>
        <a:buChar char="•"/>
        <a:defRPr sz="10500" kern="1200">
          <a:solidFill>
            <a:schemeClr val="tx1"/>
          </a:solidFill>
          <a:latin typeface="+mn-lt"/>
          <a:ea typeface="+mn-ea"/>
          <a:cs typeface="+mn-cs"/>
        </a:defRPr>
      </a:lvl8pPr>
      <a:lvl9pPr marL="20402151" indent="-1200129" algn="l" defTabSz="4800505" rtl="0" eaLnBrk="1" latinLnBrk="0" hangingPunct="1">
        <a:spcBef>
          <a:spcPct val="20000"/>
        </a:spcBef>
        <a:buFont typeface="Arial" pitchFamily="34" charset="0"/>
        <a:buChar char="•"/>
        <a:defRPr sz="10500" kern="1200">
          <a:solidFill>
            <a:schemeClr val="tx1"/>
          </a:solidFill>
          <a:latin typeface="+mn-lt"/>
          <a:ea typeface="+mn-ea"/>
          <a:cs typeface="+mn-cs"/>
        </a:defRPr>
      </a:lvl9pPr>
    </p:bodyStyle>
    <p:otherStyle>
      <a:defPPr>
        <a:defRPr lang="en-US"/>
      </a:defPPr>
      <a:lvl1pPr marL="0" algn="l" defTabSz="4800505" rtl="0" eaLnBrk="1" latinLnBrk="0" hangingPunct="1">
        <a:defRPr sz="9406" kern="1200">
          <a:solidFill>
            <a:schemeClr val="tx1"/>
          </a:solidFill>
          <a:latin typeface="+mn-lt"/>
          <a:ea typeface="+mn-ea"/>
          <a:cs typeface="+mn-cs"/>
        </a:defRPr>
      </a:lvl1pPr>
      <a:lvl2pPr marL="2400254" algn="l" defTabSz="4800505" rtl="0" eaLnBrk="1" latinLnBrk="0" hangingPunct="1">
        <a:defRPr sz="9406" kern="1200">
          <a:solidFill>
            <a:schemeClr val="tx1"/>
          </a:solidFill>
          <a:latin typeface="+mn-lt"/>
          <a:ea typeface="+mn-ea"/>
          <a:cs typeface="+mn-cs"/>
        </a:defRPr>
      </a:lvl2pPr>
      <a:lvl3pPr marL="4800505" algn="l" defTabSz="4800505" rtl="0" eaLnBrk="1" latinLnBrk="0" hangingPunct="1">
        <a:defRPr sz="9406" kern="1200">
          <a:solidFill>
            <a:schemeClr val="tx1"/>
          </a:solidFill>
          <a:latin typeface="+mn-lt"/>
          <a:ea typeface="+mn-ea"/>
          <a:cs typeface="+mn-cs"/>
        </a:defRPr>
      </a:lvl3pPr>
      <a:lvl4pPr marL="7200759" algn="l" defTabSz="4800505" rtl="0" eaLnBrk="1" latinLnBrk="0" hangingPunct="1">
        <a:defRPr sz="9406" kern="1200">
          <a:solidFill>
            <a:schemeClr val="tx1"/>
          </a:solidFill>
          <a:latin typeface="+mn-lt"/>
          <a:ea typeface="+mn-ea"/>
          <a:cs typeface="+mn-cs"/>
        </a:defRPr>
      </a:lvl4pPr>
      <a:lvl5pPr marL="9601013" algn="l" defTabSz="4800505" rtl="0" eaLnBrk="1" latinLnBrk="0" hangingPunct="1">
        <a:defRPr sz="9406" kern="1200">
          <a:solidFill>
            <a:schemeClr val="tx1"/>
          </a:solidFill>
          <a:latin typeface="+mn-lt"/>
          <a:ea typeface="+mn-ea"/>
          <a:cs typeface="+mn-cs"/>
        </a:defRPr>
      </a:lvl5pPr>
      <a:lvl6pPr marL="12001266" algn="l" defTabSz="4800505" rtl="0" eaLnBrk="1" latinLnBrk="0" hangingPunct="1">
        <a:defRPr sz="9406" kern="1200">
          <a:solidFill>
            <a:schemeClr val="tx1"/>
          </a:solidFill>
          <a:latin typeface="+mn-lt"/>
          <a:ea typeface="+mn-ea"/>
          <a:cs typeface="+mn-cs"/>
        </a:defRPr>
      </a:lvl6pPr>
      <a:lvl7pPr marL="14401520" algn="l" defTabSz="4800505" rtl="0" eaLnBrk="1" latinLnBrk="0" hangingPunct="1">
        <a:defRPr sz="9406" kern="1200">
          <a:solidFill>
            <a:schemeClr val="tx1"/>
          </a:solidFill>
          <a:latin typeface="+mn-lt"/>
          <a:ea typeface="+mn-ea"/>
          <a:cs typeface="+mn-cs"/>
        </a:defRPr>
      </a:lvl7pPr>
      <a:lvl8pPr marL="16801771" algn="l" defTabSz="4800505" rtl="0" eaLnBrk="1" latinLnBrk="0" hangingPunct="1">
        <a:defRPr sz="9406" kern="1200">
          <a:solidFill>
            <a:schemeClr val="tx1"/>
          </a:solidFill>
          <a:latin typeface="+mn-lt"/>
          <a:ea typeface="+mn-ea"/>
          <a:cs typeface="+mn-cs"/>
        </a:defRPr>
      </a:lvl8pPr>
      <a:lvl9pPr marL="19202026" algn="l" defTabSz="4800505" rtl="0" eaLnBrk="1" latinLnBrk="0" hangingPunct="1">
        <a:defRPr sz="9406"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806" userDrawn="1">
          <p15:clr>
            <a:srgbClr val="F26B43"/>
          </p15:clr>
        </p15:guide>
        <p15:guide id="2" userDrawn="1">
          <p15:clr>
            <a:srgbClr val="F26B43"/>
          </p15:clr>
        </p15:guide>
        <p15:guide id="3" pos="25920" userDrawn="1">
          <p15:clr>
            <a:srgbClr val="F26B43"/>
          </p15:clr>
        </p15:guide>
        <p15:guide id="4" orient="horz" pos="1178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5D16B38-6E29-07FA-5507-6F1F9405F36C}"/>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B4C9419F-5B6D-CBE4-A92D-25986556996E}"/>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93D4F85D-7692-4E63-8106-82E7E8B68184}"/>
              </a:ext>
            </a:extLst>
          </p:cNvPr>
          <p:cNvSpPr>
            <a:spLocks noGrp="1"/>
          </p:cNvSpPr>
          <p:nvPr>
            <p:ph type="body" sz="quarter" idx="20"/>
          </p:nvPr>
        </p:nvSpPr>
        <p:spPr/>
        <p:txBody>
          <a:bodyPr/>
          <a:lstStyle/>
          <a:p>
            <a:endParaRPr lang="en-US"/>
          </a:p>
        </p:txBody>
      </p:sp>
      <p:sp>
        <p:nvSpPr>
          <p:cNvPr id="5" name="Text Placeholder 4">
            <a:extLst>
              <a:ext uri="{FF2B5EF4-FFF2-40B4-BE49-F238E27FC236}">
                <a16:creationId xmlns:a16="http://schemas.microsoft.com/office/drawing/2014/main" id="{46B2B12A-F147-A74C-39C9-41E909F7CB53}"/>
              </a:ext>
            </a:extLst>
          </p:cNvPr>
          <p:cNvSpPr>
            <a:spLocks noGrp="1"/>
          </p:cNvSpPr>
          <p:nvPr>
            <p:ph type="body" sz="quarter" idx="21"/>
          </p:nvPr>
        </p:nvSpPr>
        <p:spPr/>
        <p:txBody>
          <a:bodyPr/>
          <a:lstStyle/>
          <a:p>
            <a:endParaRPr lang="en-US"/>
          </a:p>
        </p:txBody>
      </p:sp>
      <p:sp>
        <p:nvSpPr>
          <p:cNvPr id="6" name="Text Placeholder 5">
            <a:extLst>
              <a:ext uri="{FF2B5EF4-FFF2-40B4-BE49-F238E27FC236}">
                <a16:creationId xmlns:a16="http://schemas.microsoft.com/office/drawing/2014/main" id="{FF9979E6-C6FF-3AFA-B3F9-65BF3D7EA238}"/>
              </a:ext>
            </a:extLst>
          </p:cNvPr>
          <p:cNvSpPr>
            <a:spLocks noGrp="1"/>
          </p:cNvSpPr>
          <p:nvPr>
            <p:ph type="body" sz="quarter" idx="22"/>
          </p:nvPr>
        </p:nvSpPr>
        <p:spPr/>
        <p:txBody>
          <a:bodyPr/>
          <a:lstStyle/>
          <a:p>
            <a:endParaRPr lang="en-US"/>
          </a:p>
        </p:txBody>
      </p:sp>
      <p:sp>
        <p:nvSpPr>
          <p:cNvPr id="7" name="Text Placeholder 6">
            <a:extLst>
              <a:ext uri="{FF2B5EF4-FFF2-40B4-BE49-F238E27FC236}">
                <a16:creationId xmlns:a16="http://schemas.microsoft.com/office/drawing/2014/main" id="{AF64DADC-43A6-0C5E-50D9-62D8F80B02ED}"/>
              </a:ext>
            </a:extLst>
          </p:cNvPr>
          <p:cNvSpPr>
            <a:spLocks noGrp="1"/>
          </p:cNvSpPr>
          <p:nvPr>
            <p:ph type="body" sz="quarter" idx="23"/>
          </p:nvPr>
        </p:nvSpPr>
        <p:spPr/>
        <p:txBody>
          <a:bodyPr/>
          <a:lstStyle/>
          <a:p>
            <a:endParaRPr lang="en-US"/>
          </a:p>
        </p:txBody>
      </p:sp>
      <p:sp>
        <p:nvSpPr>
          <p:cNvPr id="8" name="Text Placeholder 7">
            <a:extLst>
              <a:ext uri="{FF2B5EF4-FFF2-40B4-BE49-F238E27FC236}">
                <a16:creationId xmlns:a16="http://schemas.microsoft.com/office/drawing/2014/main" id="{4DB625C4-2C6E-BEDD-BC9D-5B625BD9015B}"/>
              </a:ext>
            </a:extLst>
          </p:cNvPr>
          <p:cNvSpPr>
            <a:spLocks noGrp="1"/>
          </p:cNvSpPr>
          <p:nvPr>
            <p:ph type="body" sz="quarter" idx="24"/>
          </p:nvPr>
        </p:nvSpPr>
        <p:spPr/>
        <p:txBody>
          <a:bodyPr/>
          <a:lstStyle/>
          <a:p>
            <a:endParaRPr lang="en-US"/>
          </a:p>
        </p:txBody>
      </p:sp>
      <p:sp>
        <p:nvSpPr>
          <p:cNvPr id="9" name="Text Placeholder 8">
            <a:extLst>
              <a:ext uri="{FF2B5EF4-FFF2-40B4-BE49-F238E27FC236}">
                <a16:creationId xmlns:a16="http://schemas.microsoft.com/office/drawing/2014/main" id="{23762616-C19D-B0CF-04DA-EC7CB84152E7}"/>
              </a:ext>
            </a:extLst>
          </p:cNvPr>
          <p:cNvSpPr>
            <a:spLocks noGrp="1"/>
          </p:cNvSpPr>
          <p:nvPr>
            <p:ph type="body" sz="quarter" idx="25"/>
          </p:nvPr>
        </p:nvSpPr>
        <p:spPr/>
        <p:txBody>
          <a:bodyPr/>
          <a:lstStyle/>
          <a:p>
            <a:endParaRPr lang="en-US"/>
          </a:p>
        </p:txBody>
      </p:sp>
      <p:sp>
        <p:nvSpPr>
          <p:cNvPr id="10" name="Text Placeholder 9">
            <a:extLst>
              <a:ext uri="{FF2B5EF4-FFF2-40B4-BE49-F238E27FC236}">
                <a16:creationId xmlns:a16="http://schemas.microsoft.com/office/drawing/2014/main" id="{2B568280-3AC6-A100-C02D-AF92918F59E3}"/>
              </a:ext>
            </a:extLst>
          </p:cNvPr>
          <p:cNvSpPr>
            <a:spLocks noGrp="1"/>
          </p:cNvSpPr>
          <p:nvPr>
            <p:ph type="body" sz="quarter" idx="26"/>
          </p:nvPr>
        </p:nvSpPr>
        <p:spPr/>
        <p:txBody>
          <a:bodyPr/>
          <a:lstStyle/>
          <a:p>
            <a:endParaRPr lang="en-US"/>
          </a:p>
        </p:txBody>
      </p:sp>
      <p:sp>
        <p:nvSpPr>
          <p:cNvPr id="11" name="Text Placeholder 10">
            <a:extLst>
              <a:ext uri="{FF2B5EF4-FFF2-40B4-BE49-F238E27FC236}">
                <a16:creationId xmlns:a16="http://schemas.microsoft.com/office/drawing/2014/main" id="{A59D5AA3-718B-124B-201D-4DD00125761E}"/>
              </a:ext>
            </a:extLst>
          </p:cNvPr>
          <p:cNvSpPr>
            <a:spLocks noGrp="1"/>
          </p:cNvSpPr>
          <p:nvPr>
            <p:ph type="body" sz="quarter" idx="27"/>
          </p:nvPr>
        </p:nvSpPr>
        <p:spPr/>
        <p:txBody>
          <a:bodyPr/>
          <a:lstStyle/>
          <a:p>
            <a:endParaRPr lang="en-US"/>
          </a:p>
        </p:txBody>
      </p:sp>
      <p:sp>
        <p:nvSpPr>
          <p:cNvPr id="12" name="Text Placeholder 11">
            <a:extLst>
              <a:ext uri="{FF2B5EF4-FFF2-40B4-BE49-F238E27FC236}">
                <a16:creationId xmlns:a16="http://schemas.microsoft.com/office/drawing/2014/main" id="{C06C2E69-512C-C7EB-78EC-26C7C19A6F8C}"/>
              </a:ext>
            </a:extLst>
          </p:cNvPr>
          <p:cNvSpPr>
            <a:spLocks noGrp="1"/>
          </p:cNvSpPr>
          <p:nvPr>
            <p:ph type="body" sz="quarter" idx="28"/>
          </p:nvPr>
        </p:nvSpPr>
        <p:spPr/>
        <p:txBody>
          <a:bodyPr/>
          <a:lstStyle/>
          <a:p>
            <a:endParaRPr lang="en-US"/>
          </a:p>
        </p:txBody>
      </p:sp>
      <p:sp>
        <p:nvSpPr>
          <p:cNvPr id="13" name="Text Placeholder 12">
            <a:extLst>
              <a:ext uri="{FF2B5EF4-FFF2-40B4-BE49-F238E27FC236}">
                <a16:creationId xmlns:a16="http://schemas.microsoft.com/office/drawing/2014/main" id="{7B7C87D3-B427-DA07-6F5B-35F79E696014}"/>
              </a:ext>
            </a:extLst>
          </p:cNvPr>
          <p:cNvSpPr>
            <a:spLocks noGrp="1"/>
          </p:cNvSpPr>
          <p:nvPr>
            <p:ph type="body" sz="quarter" idx="29"/>
          </p:nvPr>
        </p:nvSpPr>
        <p:spPr/>
        <p:txBody>
          <a:bodyPr/>
          <a:lstStyle/>
          <a:p>
            <a:endParaRPr lang="en-US"/>
          </a:p>
        </p:txBody>
      </p:sp>
      <p:sp>
        <p:nvSpPr>
          <p:cNvPr id="14" name="Text Placeholder 13">
            <a:extLst>
              <a:ext uri="{FF2B5EF4-FFF2-40B4-BE49-F238E27FC236}">
                <a16:creationId xmlns:a16="http://schemas.microsoft.com/office/drawing/2014/main" id="{07D27D36-1A20-2F90-79A7-2E9B38F0FA41}"/>
              </a:ext>
            </a:extLst>
          </p:cNvPr>
          <p:cNvSpPr>
            <a:spLocks noGrp="1"/>
          </p:cNvSpPr>
          <p:nvPr>
            <p:ph type="body" sz="quarter" idx="30"/>
          </p:nvPr>
        </p:nvSpPr>
        <p:spPr/>
        <p:txBody>
          <a:bodyPr/>
          <a:lstStyle/>
          <a:p>
            <a:endParaRPr lang="en-US"/>
          </a:p>
        </p:txBody>
      </p:sp>
      <p:sp>
        <p:nvSpPr>
          <p:cNvPr id="15" name="Text Placeholder 14">
            <a:extLst>
              <a:ext uri="{FF2B5EF4-FFF2-40B4-BE49-F238E27FC236}">
                <a16:creationId xmlns:a16="http://schemas.microsoft.com/office/drawing/2014/main" id="{26BD548B-1ACC-FC35-9674-E392BE639C4B}"/>
              </a:ext>
            </a:extLst>
          </p:cNvPr>
          <p:cNvSpPr>
            <a:spLocks noGrp="1"/>
          </p:cNvSpPr>
          <p:nvPr>
            <p:ph type="body" sz="quarter" idx="96"/>
          </p:nvPr>
        </p:nvSpPr>
        <p:spPr/>
        <p:txBody>
          <a:bodyPr/>
          <a:lstStyle/>
          <a:p>
            <a:endParaRPr lang="en-US"/>
          </a:p>
        </p:txBody>
      </p:sp>
      <p:sp>
        <p:nvSpPr>
          <p:cNvPr id="16" name="Text Placeholder 15">
            <a:extLst>
              <a:ext uri="{FF2B5EF4-FFF2-40B4-BE49-F238E27FC236}">
                <a16:creationId xmlns:a16="http://schemas.microsoft.com/office/drawing/2014/main" id="{F1B49076-75FD-69FB-531E-AF4908F2B908}"/>
              </a:ext>
            </a:extLst>
          </p:cNvPr>
          <p:cNvSpPr>
            <a:spLocks noGrp="1"/>
          </p:cNvSpPr>
          <p:nvPr>
            <p:ph type="body" sz="quarter" idx="150"/>
          </p:nvPr>
        </p:nvSpPr>
        <p:spPr/>
        <p:txBody>
          <a:bodyPr/>
          <a:lstStyle/>
          <a:p>
            <a:endParaRPr lang="en-US"/>
          </a:p>
        </p:txBody>
      </p:sp>
      <p:sp>
        <p:nvSpPr>
          <p:cNvPr id="17" name="Text Placeholder 16">
            <a:extLst>
              <a:ext uri="{FF2B5EF4-FFF2-40B4-BE49-F238E27FC236}">
                <a16:creationId xmlns:a16="http://schemas.microsoft.com/office/drawing/2014/main" id="{86A4636D-7813-44E4-8F85-1544741FE12F}"/>
              </a:ext>
            </a:extLst>
          </p:cNvPr>
          <p:cNvSpPr>
            <a:spLocks noGrp="1"/>
          </p:cNvSpPr>
          <p:nvPr>
            <p:ph type="body" sz="quarter" idx="151"/>
          </p:nvPr>
        </p:nvSpPr>
        <p:spPr/>
        <p:txBody>
          <a:bodyPr/>
          <a:lstStyle/>
          <a:p>
            <a:endParaRPr lang="en-US"/>
          </a:p>
        </p:txBody>
      </p:sp>
      <p:sp>
        <p:nvSpPr>
          <p:cNvPr id="18" name="Text Placeholder 17">
            <a:extLst>
              <a:ext uri="{FF2B5EF4-FFF2-40B4-BE49-F238E27FC236}">
                <a16:creationId xmlns:a16="http://schemas.microsoft.com/office/drawing/2014/main" id="{30563D0F-1099-B5ED-882E-C2FFBCABD1EB}"/>
              </a:ext>
            </a:extLst>
          </p:cNvPr>
          <p:cNvSpPr>
            <a:spLocks noGrp="1"/>
          </p:cNvSpPr>
          <p:nvPr>
            <p:ph type="body" sz="quarter" idx="153"/>
          </p:nvPr>
        </p:nvSpPr>
        <p:spPr/>
        <p:txBody>
          <a:bodyPr/>
          <a:lstStyle/>
          <a:p>
            <a:endParaRPr lang="en-US"/>
          </a:p>
        </p:txBody>
      </p:sp>
    </p:spTree>
    <p:extLst>
      <p:ext uri="{BB962C8B-B14F-4D97-AF65-F5344CB8AC3E}">
        <p14:creationId xmlns:p14="http://schemas.microsoft.com/office/powerpoint/2010/main" val="1749734021"/>
      </p:ext>
    </p:extLst>
  </p:cSld>
  <p:clrMapOvr>
    <a:masterClrMapping/>
  </p:clrMapOvr>
</p:sld>
</file>

<file path=ppt/theme/theme1.xml><?xml version="1.0" encoding="utf-8"?>
<a:theme xmlns:a="http://schemas.openxmlformats.org/drawingml/2006/main" name="4-column layou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osterPresentations.com-36x48-Template-V0" id="{E2F04649-3BAC-894F-BCD0-91F23DABE24B}" vid="{5CDE8E82-69F4-7B41-AC2C-3738BF223988}"/>
    </a:ext>
  </a:extLst>
</a:theme>
</file>

<file path=ppt/theme/theme2.xml><?xml version="1.0" encoding="utf-8"?>
<a:theme xmlns:a="http://schemas.openxmlformats.org/drawingml/2006/main" name="1-2-1-column layou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osterPresentations.com-36x48-Template-V0" id="{E2F04649-3BAC-894F-BCD0-91F23DABE24B}" vid="{6C10B6F8-A27A-1243-9C8F-9717799BB054}"/>
    </a:ext>
  </a:extLst>
</a:theme>
</file>

<file path=ppt/theme/theme3.xml><?xml version="1.0" encoding="utf-8"?>
<a:theme xmlns:a="http://schemas.openxmlformats.org/drawingml/2006/main" name="3-column layout">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osterPresentations.com-36x48-Template-V0" id="{E2F04649-3BAC-894F-BCD0-91F23DABE24B}" vid="{51F6C704-BA7F-7247-BDFD-79A9A887923E}"/>
    </a:ext>
  </a:extLst>
</a:theme>
</file>

<file path=ppt/theme/theme4.xml><?xml version="1.0" encoding="utf-8"?>
<a:theme xmlns:a="http://schemas.openxmlformats.org/drawingml/2006/main" name="Minimal">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osterPresentations.com-36x48-Template-V0" id="{E2F04649-3BAC-894F-BCD0-91F23DABE24B}" vid="{684A8FA1-CFAC-634B-8FF8-CD45D0513841}"/>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5245</TotalTime>
  <Words>0</Words>
  <Application>Microsoft Macintosh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vt:i4>
      </vt:variant>
    </vt:vector>
  </HeadingPairs>
  <TitlesOfParts>
    <vt:vector size="10" baseType="lpstr">
      <vt:lpstr>Arial</vt:lpstr>
      <vt:lpstr>Arial Black</vt:lpstr>
      <vt:lpstr>Calibri</vt:lpstr>
      <vt:lpstr>Century Gothic</vt:lpstr>
      <vt:lpstr>Trebuchet MS</vt:lpstr>
      <vt:lpstr>4-column layout</vt:lpstr>
      <vt:lpstr>1-2-1-column layout</vt:lpstr>
      <vt:lpstr>3-column layout</vt:lpstr>
      <vt:lpstr>Minimal</vt:lpstr>
      <vt:lpstr>PowerPoint Presentation</vt:lpstr>
    </vt:vector>
  </TitlesOfParts>
  <Manager>A. Kotoulas</Manager>
  <Company>Canterbury Media Services, Inc.</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42x90 PowerPoint Presentation</dc:title>
  <dc:subject>Research poster presentation template</dc:subject>
  <dc:creator>PosterPresentations.com</dc:creator>
  <cp:keywords>42x90 Powerpoint poster template, scientific poster template, research poster template</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dc:description>
  <cp:lastModifiedBy>Station 5</cp:lastModifiedBy>
  <cp:revision>103</cp:revision>
  <dcterms:created xsi:type="dcterms:W3CDTF">2012-02-03T19:11:35Z</dcterms:created>
  <dcterms:modified xsi:type="dcterms:W3CDTF">2025-01-28T19:22:30Z</dcterms:modified>
  <cp:category>Research poster templates</cp:category>
</cp:coreProperties>
</file>