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 id="2147483657" r:id="rId3"/>
    <p:sldMasterId id="2147483659" r:id="rId4"/>
  </p:sldMasterIdLst>
  <p:notesMasterIdLst>
    <p:notesMasterId r:id="rId6"/>
  </p:notesMasterIdLst>
  <p:handoutMasterIdLst>
    <p:handoutMasterId r:id="rId7"/>
  </p:handoutMasterIdLst>
  <p:sldIdLst>
    <p:sldId id="265" r:id="rId5"/>
  </p:sldIdLst>
  <p:sldSz cx="43891200" cy="21945600"/>
  <p:notesSz cx="6858000" cy="9144000"/>
  <p:defaultTextStyle>
    <a:defPPr>
      <a:defRPr lang="en-US"/>
    </a:defPPr>
    <a:lvl1pPr marL="0" algn="l" defTabSz="2925860" rtl="0" eaLnBrk="1" latinLnBrk="0" hangingPunct="1">
      <a:defRPr sz="5733" kern="1200">
        <a:solidFill>
          <a:schemeClr val="tx1"/>
        </a:solidFill>
        <a:latin typeface="+mn-lt"/>
        <a:ea typeface="+mn-ea"/>
        <a:cs typeface="+mn-cs"/>
      </a:defRPr>
    </a:lvl1pPr>
    <a:lvl2pPr marL="1462931" algn="l" defTabSz="2925860" rtl="0" eaLnBrk="1" latinLnBrk="0" hangingPunct="1">
      <a:defRPr sz="5733" kern="1200">
        <a:solidFill>
          <a:schemeClr val="tx1"/>
        </a:solidFill>
        <a:latin typeface="+mn-lt"/>
        <a:ea typeface="+mn-ea"/>
        <a:cs typeface="+mn-cs"/>
      </a:defRPr>
    </a:lvl2pPr>
    <a:lvl3pPr marL="2925860" algn="l" defTabSz="2925860" rtl="0" eaLnBrk="1" latinLnBrk="0" hangingPunct="1">
      <a:defRPr sz="5733" kern="1200">
        <a:solidFill>
          <a:schemeClr val="tx1"/>
        </a:solidFill>
        <a:latin typeface="+mn-lt"/>
        <a:ea typeface="+mn-ea"/>
        <a:cs typeface="+mn-cs"/>
      </a:defRPr>
    </a:lvl3pPr>
    <a:lvl4pPr marL="4388792" algn="l" defTabSz="2925860" rtl="0" eaLnBrk="1" latinLnBrk="0" hangingPunct="1">
      <a:defRPr sz="5733" kern="1200">
        <a:solidFill>
          <a:schemeClr val="tx1"/>
        </a:solidFill>
        <a:latin typeface="+mn-lt"/>
        <a:ea typeface="+mn-ea"/>
        <a:cs typeface="+mn-cs"/>
      </a:defRPr>
    </a:lvl4pPr>
    <a:lvl5pPr marL="5851722" algn="l" defTabSz="2925860" rtl="0" eaLnBrk="1" latinLnBrk="0" hangingPunct="1">
      <a:defRPr sz="5733" kern="1200">
        <a:solidFill>
          <a:schemeClr val="tx1"/>
        </a:solidFill>
        <a:latin typeface="+mn-lt"/>
        <a:ea typeface="+mn-ea"/>
        <a:cs typeface="+mn-cs"/>
      </a:defRPr>
    </a:lvl5pPr>
    <a:lvl6pPr marL="7314652" algn="l" defTabSz="2925860" rtl="0" eaLnBrk="1" latinLnBrk="0" hangingPunct="1">
      <a:defRPr sz="5733" kern="1200">
        <a:solidFill>
          <a:schemeClr val="tx1"/>
        </a:solidFill>
        <a:latin typeface="+mn-lt"/>
        <a:ea typeface="+mn-ea"/>
        <a:cs typeface="+mn-cs"/>
      </a:defRPr>
    </a:lvl6pPr>
    <a:lvl7pPr marL="8777583" algn="l" defTabSz="2925860" rtl="0" eaLnBrk="1" latinLnBrk="0" hangingPunct="1">
      <a:defRPr sz="5733" kern="1200">
        <a:solidFill>
          <a:schemeClr val="tx1"/>
        </a:solidFill>
        <a:latin typeface="+mn-lt"/>
        <a:ea typeface="+mn-ea"/>
        <a:cs typeface="+mn-cs"/>
      </a:defRPr>
    </a:lvl7pPr>
    <a:lvl8pPr marL="10240512" algn="l" defTabSz="2925860" rtl="0" eaLnBrk="1" latinLnBrk="0" hangingPunct="1">
      <a:defRPr sz="5733" kern="1200">
        <a:solidFill>
          <a:schemeClr val="tx1"/>
        </a:solidFill>
        <a:latin typeface="+mn-lt"/>
        <a:ea typeface="+mn-ea"/>
        <a:cs typeface="+mn-cs"/>
      </a:defRPr>
    </a:lvl8pPr>
    <a:lvl9pPr marL="11703443" algn="l" defTabSz="2925860" rtl="0" eaLnBrk="1" latinLnBrk="0" hangingPunct="1">
      <a:defRPr sz="57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987"/>
    <a:srgbClr val="ED8200"/>
    <a:srgbClr val="FFC000"/>
    <a:srgbClr val="CFCFCF"/>
    <a:srgbClr val="225EAC"/>
    <a:srgbClr val="FBF9F9"/>
    <a:srgbClr val="EF312F"/>
    <a:srgbClr val="FC6433"/>
    <a:srgbClr val="EB602E"/>
    <a:srgbClr val="EB5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5" autoAdjust="0"/>
    <p:restoredTop sz="97179" autoAdjust="0"/>
  </p:normalViewPr>
  <p:slideViewPr>
    <p:cSldViewPr snapToGrid="0" snapToObjects="1" showGuides="1">
      <p:cViewPr varScale="1">
        <p:scale>
          <a:sx n="43" d="100"/>
          <a:sy n="43" d="100"/>
        </p:scale>
        <p:origin x="472" y="768"/>
      </p:cViewPr>
      <p:guideLst>
        <p:guide orient="horz" pos="2212"/>
        <p:guide orient="horz" pos="192"/>
        <p:guide orient="horz" pos="1344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925860" rtl="0" eaLnBrk="1" latinLnBrk="0" hangingPunct="1">
      <a:defRPr sz="3867" kern="1200">
        <a:solidFill>
          <a:schemeClr val="tx1"/>
        </a:solidFill>
        <a:latin typeface="+mn-lt"/>
        <a:ea typeface="+mn-ea"/>
        <a:cs typeface="+mn-cs"/>
      </a:defRPr>
    </a:lvl1pPr>
    <a:lvl2pPr marL="1462931" algn="l" defTabSz="2925860" rtl="0" eaLnBrk="1" latinLnBrk="0" hangingPunct="1">
      <a:defRPr sz="3867" kern="1200">
        <a:solidFill>
          <a:schemeClr val="tx1"/>
        </a:solidFill>
        <a:latin typeface="+mn-lt"/>
        <a:ea typeface="+mn-ea"/>
        <a:cs typeface="+mn-cs"/>
      </a:defRPr>
    </a:lvl2pPr>
    <a:lvl3pPr marL="2925860" algn="l" defTabSz="2925860" rtl="0" eaLnBrk="1" latinLnBrk="0" hangingPunct="1">
      <a:defRPr sz="3867" kern="1200">
        <a:solidFill>
          <a:schemeClr val="tx1"/>
        </a:solidFill>
        <a:latin typeface="+mn-lt"/>
        <a:ea typeface="+mn-ea"/>
        <a:cs typeface="+mn-cs"/>
      </a:defRPr>
    </a:lvl3pPr>
    <a:lvl4pPr marL="4388792" algn="l" defTabSz="2925860" rtl="0" eaLnBrk="1" latinLnBrk="0" hangingPunct="1">
      <a:defRPr sz="3867" kern="1200">
        <a:solidFill>
          <a:schemeClr val="tx1"/>
        </a:solidFill>
        <a:latin typeface="+mn-lt"/>
        <a:ea typeface="+mn-ea"/>
        <a:cs typeface="+mn-cs"/>
      </a:defRPr>
    </a:lvl4pPr>
    <a:lvl5pPr marL="5851722" algn="l" defTabSz="2925860" rtl="0" eaLnBrk="1" latinLnBrk="0" hangingPunct="1">
      <a:defRPr sz="3867" kern="1200">
        <a:solidFill>
          <a:schemeClr val="tx1"/>
        </a:solidFill>
        <a:latin typeface="+mn-lt"/>
        <a:ea typeface="+mn-ea"/>
        <a:cs typeface="+mn-cs"/>
      </a:defRPr>
    </a:lvl5pPr>
    <a:lvl6pPr marL="7314652" algn="l" defTabSz="2925860" rtl="0" eaLnBrk="1" latinLnBrk="0" hangingPunct="1">
      <a:defRPr sz="3867" kern="1200">
        <a:solidFill>
          <a:schemeClr val="tx1"/>
        </a:solidFill>
        <a:latin typeface="+mn-lt"/>
        <a:ea typeface="+mn-ea"/>
        <a:cs typeface="+mn-cs"/>
      </a:defRPr>
    </a:lvl6pPr>
    <a:lvl7pPr marL="8777583" algn="l" defTabSz="2925860" rtl="0" eaLnBrk="1" latinLnBrk="0" hangingPunct="1">
      <a:defRPr sz="3867" kern="1200">
        <a:solidFill>
          <a:schemeClr val="tx1"/>
        </a:solidFill>
        <a:latin typeface="+mn-lt"/>
        <a:ea typeface="+mn-ea"/>
        <a:cs typeface="+mn-cs"/>
      </a:defRPr>
    </a:lvl7pPr>
    <a:lvl8pPr marL="10240512" algn="l" defTabSz="2925860" rtl="0" eaLnBrk="1" latinLnBrk="0" hangingPunct="1">
      <a:defRPr sz="3867" kern="1200">
        <a:solidFill>
          <a:schemeClr val="tx1"/>
        </a:solidFill>
        <a:latin typeface="+mn-lt"/>
        <a:ea typeface="+mn-ea"/>
        <a:cs typeface="+mn-cs"/>
      </a:defRPr>
    </a:lvl8pPr>
    <a:lvl9pPr marL="11703443" algn="l" defTabSz="2925860" rtl="0" eaLnBrk="1" latinLnBrk="0" hangingPunct="1">
      <a:defRPr sz="38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68" y="4253349"/>
            <a:ext cx="10266375"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3679262"/>
            <a:ext cx="10262633"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009"/>
            <a:ext cx="10287000"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4252321"/>
            <a:ext cx="10172701"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4" y="3683004"/>
            <a:ext cx="10172697"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5" y="4215123"/>
            <a:ext cx="10199151"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3" y="3679261"/>
            <a:ext cx="10207489"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42" y="3683005"/>
            <a:ext cx="10257241"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4226895"/>
            <a:ext cx="10265581"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3" y="13062862"/>
            <a:ext cx="10248901"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13615508"/>
            <a:ext cx="10240560"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4" y="18577246"/>
            <a:ext cx="10243871"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19151061"/>
            <a:ext cx="10248903"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0360"/>
            <a:ext cx="10290311"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9" y="2356081"/>
            <a:ext cx="32526497" cy="307777"/>
          </a:xfrm>
          <a:prstGeom prst="rect">
            <a:avLst/>
          </a:prstGeom>
        </p:spPr>
        <p:txBody>
          <a:bodyPr wrap="square" lIns="0" tIns="0" r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9" y="1558044"/>
            <a:ext cx="32526497" cy="564243"/>
          </a:xfrm>
          <a:prstGeom prst="rect">
            <a:avLst/>
          </a:prstGeom>
        </p:spPr>
        <p:txBody>
          <a:bodyPr wrap="square" lIns="0" tIns="0" rIns="91440" bIns="0"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9" y="555716"/>
            <a:ext cx="32526497" cy="738664"/>
          </a:xfrm>
          <a:prstGeom prst="rect">
            <a:avLst/>
          </a:prstGeom>
        </p:spPr>
        <p:txBody>
          <a:bodyPr wrap="square" lIns="0" tIns="0" rIns="9144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31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69" y="4253349"/>
            <a:ext cx="8030832"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3679262"/>
            <a:ext cx="8027090"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68778" y="13285009"/>
            <a:ext cx="8039100"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9193740" y="4259964"/>
            <a:ext cx="8057623"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185406" y="3690647"/>
            <a:ext cx="8065958"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912033" y="4219884"/>
            <a:ext cx="8072168"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907000" y="3684022"/>
            <a:ext cx="8078767"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5356799" y="3690647"/>
            <a:ext cx="8065189"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351630" y="4087667"/>
            <a:ext cx="8072168"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360112" y="9343008"/>
            <a:ext cx="8079149"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5356800" y="9895654"/>
            <a:ext cx="8072574"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356803" y="18484481"/>
            <a:ext cx="8077197"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356800" y="19058296"/>
            <a:ext cx="8081165"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65469" y="13810360"/>
            <a:ext cx="8039100"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9" y="2356081"/>
            <a:ext cx="32526497" cy="307777"/>
          </a:xfrm>
          <a:prstGeom prst="rect">
            <a:avLst/>
          </a:prstGeom>
        </p:spPr>
        <p:txBody>
          <a:bodyPr wrap="square" lIns="0" tIns="0" rIns="91440" bIns="0">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9" y="1558044"/>
            <a:ext cx="32526497" cy="564243"/>
          </a:xfrm>
          <a:prstGeom prst="rect">
            <a:avLst/>
          </a:prstGeom>
        </p:spPr>
        <p:txBody>
          <a:bodyPr wrap="square" lIns="0" tIns="0" rIns="91440" bIns="0"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9" y="555716"/>
            <a:ext cx="32526497" cy="738664"/>
          </a:xfrm>
          <a:prstGeom prst="rect">
            <a:avLst/>
          </a:prstGeom>
        </p:spPr>
        <p:txBody>
          <a:bodyPr wrap="square" lIns="0" tIns="0" rIns="91440" bIns="0"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18" name="Text Placeholder 3">
            <a:extLst>
              <a:ext uri="{FF2B5EF4-FFF2-40B4-BE49-F238E27FC236}">
                <a16:creationId xmlns:a16="http://schemas.microsoft.com/office/drawing/2014/main" id="{3C795CFD-286C-4527-FE2A-80B9BCD17267}"/>
              </a:ext>
            </a:extLst>
          </p:cNvPr>
          <p:cNvSpPr>
            <a:spLocks noGrp="1"/>
          </p:cNvSpPr>
          <p:nvPr>
            <p:ph type="body" sz="quarter" idx="154" hasCustomPrompt="1"/>
          </p:nvPr>
        </p:nvSpPr>
        <p:spPr>
          <a:xfrm>
            <a:off x="26667095" y="4303110"/>
            <a:ext cx="8072168" cy="430887"/>
          </a:xfrm>
          <a:prstGeom prst="rect">
            <a:avLst/>
          </a:prstGeom>
        </p:spPr>
        <p:txBody>
          <a:bodyPr wrap="square" lIns="91440" tIns="91440" rIns="91440"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19" name="Text Placeholder 5">
            <a:extLst>
              <a:ext uri="{FF2B5EF4-FFF2-40B4-BE49-F238E27FC236}">
                <a16:creationId xmlns:a16="http://schemas.microsoft.com/office/drawing/2014/main" id="{618914BF-85C2-867A-CCE3-3338237E2264}"/>
              </a:ext>
            </a:extLst>
          </p:cNvPr>
          <p:cNvSpPr>
            <a:spLocks noGrp="1"/>
          </p:cNvSpPr>
          <p:nvPr>
            <p:ph type="body" sz="quarter" idx="155" hasCustomPrompt="1"/>
          </p:nvPr>
        </p:nvSpPr>
        <p:spPr>
          <a:xfrm>
            <a:off x="26662062" y="3767248"/>
            <a:ext cx="8078767" cy="307777"/>
          </a:xfrm>
          <a:prstGeom prst="rect">
            <a:avLst/>
          </a:prstGeom>
          <a:noFill/>
        </p:spPr>
        <p:txBody>
          <a:bodyPr wrap="square" lIns="91440" tIns="0" rIns="0" bIns="0"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Tree>
    <p:extLst>
      <p:ext uri="{BB962C8B-B14F-4D97-AF65-F5344CB8AC3E}">
        <p14:creationId xmlns:p14="http://schemas.microsoft.com/office/powerpoint/2010/main" val="2606853464"/>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7" pos="22272" userDrawn="1">
          <p15:clr>
            <a:srgbClr val="FBAE40"/>
          </p15:clr>
        </p15:guide>
        <p15:guide id="8" pos="21864" userDrawn="1">
          <p15:clr>
            <a:srgbClr val="FBAE40"/>
          </p15:clr>
        </p15:guide>
        <p15:guide id="9" pos="16368" userDrawn="1">
          <p15:clr>
            <a:srgbClr val="FBAE40"/>
          </p15:clr>
        </p15:guide>
        <p15:guide id="10" pos="16776" userDrawn="1">
          <p15:clr>
            <a:srgbClr val="FBAE40"/>
          </p15:clr>
        </p15:guide>
        <p15:guide id="11" pos="5352" userDrawn="1">
          <p15:clr>
            <a:srgbClr val="FBAE40"/>
          </p15:clr>
        </p15:guide>
        <p15:guide id="12" pos="5784" userDrawn="1">
          <p15:clr>
            <a:srgbClr val="FBAE40"/>
          </p15:clr>
        </p15:guide>
        <p15:guide id="13" orient="horz" pos="13184" userDrawn="1">
          <p15:clr>
            <a:srgbClr val="FBAE40"/>
          </p15:clr>
        </p15:guide>
        <p15:guide id="14" pos="11280" userDrawn="1">
          <p15:clr>
            <a:srgbClr val="FBAE40"/>
          </p15:clr>
        </p15:guide>
        <p15:guide id="15" pos="10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1" y="4253349"/>
            <a:ext cx="13909153"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3679262"/>
            <a:ext cx="13904087"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009"/>
            <a:ext cx="13937097"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4252321"/>
            <a:ext cx="13677901"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3683004"/>
            <a:ext cx="13677897"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2139926"/>
            <a:ext cx="13675056" cy="461665"/>
          </a:xfrm>
          <a:prstGeom prst="rect">
            <a:avLst/>
          </a:prstGeom>
        </p:spPr>
        <p:txBody>
          <a:bodyPr wrap="square" lIns="228589" tIns="91440" rIns="228589" bIns="91440">
            <a:spAutoFit/>
          </a:bodyPr>
          <a:lstStyle>
            <a:lvl1pPr marL="0" indent="0">
              <a:buNone/>
              <a:defRPr sz="18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5" y="11604061"/>
            <a:ext cx="1368623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3683005"/>
            <a:ext cx="13964297"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4" y="4226895"/>
            <a:ext cx="13975649"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7" y="13129221"/>
            <a:ext cx="13952943" cy="553990"/>
          </a:xfrm>
          <a:prstGeom prst="rect">
            <a:avLst/>
          </a:prstGeom>
          <a:noFill/>
        </p:spPr>
        <p:txBody>
          <a:bodyPr wrap="square" lIns="91436" tIns="91436" rIns="91436" bIns="91436" anchor="t" anchorCtr="0">
            <a:spAutoFit/>
          </a:bodyPr>
          <a:lstStyle>
            <a:lvl1pPr marL="0" indent="0" algn="l">
              <a:buNone/>
              <a:defRPr sz="24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3" y="13681867"/>
            <a:ext cx="13941585"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92" y="18708920"/>
            <a:ext cx="13946091"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2" y="19282735"/>
            <a:ext cx="13952943"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0360"/>
            <a:ext cx="13941584" cy="430887"/>
          </a:xfrm>
          <a:prstGeom prst="rect">
            <a:avLst/>
          </a:prstGeom>
        </p:spPr>
        <p:txBody>
          <a:bodyPr wrap="square" lIns="228589" tIns="91440" rIns="228589" bIns="91440">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 name="Text Placeholder 76">
            <a:extLst>
              <a:ext uri="{FF2B5EF4-FFF2-40B4-BE49-F238E27FC236}">
                <a16:creationId xmlns:a16="http://schemas.microsoft.com/office/drawing/2014/main" id="{AEB3DFAB-F080-1D02-CDA8-9926A00D7377}"/>
              </a:ext>
            </a:extLst>
          </p:cNvPr>
          <p:cNvSpPr txBox="1">
            <a:spLocks/>
          </p:cNvSpPr>
          <p:nvPr userDrawn="1"/>
        </p:nvSpPr>
        <p:spPr>
          <a:xfrm>
            <a:off x="5747669" y="2377103"/>
            <a:ext cx="32526497" cy="307777"/>
          </a:xfrm>
          <a:prstGeom prst="rect">
            <a:avLst/>
          </a:prstGeom>
        </p:spPr>
        <p:txBody>
          <a:bodyPr wrap="square" lIns="0" tIns="0" rIns="121920" bIns="0">
            <a:spAutoFit/>
          </a:bodyPr>
          <a:lstStyle>
            <a:lvl1pPr marL="0" indent="0" algn="ctr" defTabSz="3291682" rtl="0" eaLnBrk="1" latinLnBrk="0" hangingPunct="1">
              <a:spcBef>
                <a:spcPct val="20000"/>
              </a:spcBef>
              <a:buFontTx/>
              <a:buNone/>
              <a:defRPr sz="1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43888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rPr>
              <a:t>Click here to add affiliations</a:t>
            </a:r>
          </a:p>
        </p:txBody>
      </p:sp>
      <p:sp>
        <p:nvSpPr>
          <p:cNvPr id="8" name="Text Placeholder 76">
            <a:extLst>
              <a:ext uri="{FF2B5EF4-FFF2-40B4-BE49-F238E27FC236}">
                <a16:creationId xmlns:a16="http://schemas.microsoft.com/office/drawing/2014/main" id="{83DA5247-FFCE-3B91-2FD6-5EAECFD8D0B4}"/>
              </a:ext>
            </a:extLst>
          </p:cNvPr>
          <p:cNvSpPr txBox="1">
            <a:spLocks/>
          </p:cNvSpPr>
          <p:nvPr userDrawn="1"/>
        </p:nvSpPr>
        <p:spPr>
          <a:xfrm>
            <a:off x="5747669" y="1558044"/>
            <a:ext cx="32526497" cy="564243"/>
          </a:xfrm>
          <a:prstGeom prst="rect">
            <a:avLst/>
          </a:prstGeom>
        </p:spPr>
        <p:txBody>
          <a:bodyPr wrap="square" lIns="0" tIns="0" rIns="121920" bIns="0" anchor="t" anchorCtr="0">
            <a:spAutoFit/>
          </a:bodyPr>
          <a:lstStyle>
            <a:lvl1pPr marL="0" indent="0" algn="ctr" defTabSz="3291682" rtl="0" eaLnBrk="1" latinLnBrk="0" hangingPunct="1">
              <a:spcBef>
                <a:spcPct val="20000"/>
              </a:spcBef>
              <a:buFontTx/>
              <a:buNone/>
              <a:defRPr sz="2800"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43888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3600"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9" name="Text Placeholder 76">
            <a:extLst>
              <a:ext uri="{FF2B5EF4-FFF2-40B4-BE49-F238E27FC236}">
                <a16:creationId xmlns:a16="http://schemas.microsoft.com/office/drawing/2014/main" id="{8317F9C2-E6B9-0409-509A-465C3EA12918}"/>
              </a:ext>
            </a:extLst>
          </p:cNvPr>
          <p:cNvSpPr txBox="1">
            <a:spLocks/>
          </p:cNvSpPr>
          <p:nvPr userDrawn="1"/>
        </p:nvSpPr>
        <p:spPr>
          <a:xfrm>
            <a:off x="5747669" y="555716"/>
            <a:ext cx="32526497" cy="738664"/>
          </a:xfrm>
          <a:prstGeom prst="rect">
            <a:avLst/>
          </a:prstGeom>
        </p:spPr>
        <p:txBody>
          <a:bodyPr wrap="square" lIns="0" tIns="0" rIns="121920" bIns="0" anchor="t" anchorCtr="0">
            <a:spAutoFit/>
          </a:bodyPr>
          <a:lstStyle>
            <a:lvl1pPr marL="0" indent="0" algn="ctr" defTabSz="3291682" rtl="0" eaLnBrk="1" latinLnBrk="0" hangingPunct="1">
              <a:spcBef>
                <a:spcPct val="20000"/>
              </a:spcBef>
              <a:buFontTx/>
              <a:buNone/>
              <a:defRPr sz="4000" b="1" kern="1200">
                <a:solidFill>
                  <a:schemeClr val="bg1"/>
                </a:solidFill>
                <a:latin typeface="Century Gothic" panose="020B0502020202020204" pitchFamily="34" charset="0"/>
                <a:ea typeface="+mn-ea"/>
                <a:cs typeface="+mn-cs"/>
              </a:defRPr>
            </a:lvl1pPr>
            <a:lvl2pPr marL="2674492" indent="-1028651" algn="l" defTabSz="3291682" rtl="0" eaLnBrk="1" latinLnBrk="0" hangingPunct="1">
              <a:spcBef>
                <a:spcPct val="20000"/>
              </a:spcBef>
              <a:buFontTx/>
              <a:buNone/>
              <a:defRPr sz="5400" kern="1200">
                <a:solidFill>
                  <a:schemeClr val="tx1"/>
                </a:solidFill>
                <a:latin typeface="+mn-lt"/>
                <a:ea typeface="+mn-ea"/>
                <a:cs typeface="+mn-cs"/>
              </a:defRPr>
            </a:lvl2pPr>
            <a:lvl3pPr marL="4114603" indent="-822922" algn="l" defTabSz="3291682" rtl="0" eaLnBrk="1" latinLnBrk="0" hangingPunct="1">
              <a:spcBef>
                <a:spcPct val="20000"/>
              </a:spcBef>
              <a:buFontTx/>
              <a:buNone/>
              <a:defRPr sz="5400" kern="1200">
                <a:solidFill>
                  <a:schemeClr val="tx1"/>
                </a:solidFill>
                <a:latin typeface="+mn-lt"/>
                <a:ea typeface="+mn-ea"/>
                <a:cs typeface="+mn-cs"/>
              </a:defRPr>
            </a:lvl3pPr>
            <a:lvl4pPr marL="5760444" indent="-822922" algn="l" defTabSz="3291682" rtl="0" eaLnBrk="1" latinLnBrk="0" hangingPunct="1">
              <a:spcBef>
                <a:spcPct val="20000"/>
              </a:spcBef>
              <a:buFontTx/>
              <a:buNone/>
              <a:defRPr sz="5400" kern="1200">
                <a:solidFill>
                  <a:schemeClr val="tx1"/>
                </a:solidFill>
                <a:latin typeface="+mn-lt"/>
                <a:ea typeface="+mn-ea"/>
                <a:cs typeface="+mn-cs"/>
              </a:defRPr>
            </a:lvl4pPr>
            <a:lvl5pPr marL="7406285" indent="-822922" algn="l" defTabSz="3291682" rtl="0" eaLnBrk="1" latinLnBrk="0" hangingPunct="1">
              <a:spcBef>
                <a:spcPct val="20000"/>
              </a:spcBef>
              <a:buFontTx/>
              <a:buNone/>
              <a:defRPr sz="5400" kern="1200">
                <a:solidFill>
                  <a:schemeClr val="tx1"/>
                </a:solidFill>
                <a:latin typeface="+mn-lt"/>
                <a:ea typeface="+mn-ea"/>
                <a:cs typeface="+mn-cs"/>
              </a:defRPr>
            </a:lvl5pPr>
            <a:lvl6pPr marL="905212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64"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806"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47" indent="-822922" algn="l" defTabSz="3291682" rtl="0" eaLnBrk="1" latinLnBrk="0" hangingPunct="1">
              <a:spcBef>
                <a:spcPct val="20000"/>
              </a:spcBef>
              <a:buFont typeface="Arial" pitchFamily="34" charset="0"/>
              <a:buChar char="•"/>
              <a:defRPr sz="7200" kern="1200">
                <a:solidFill>
                  <a:schemeClr val="tx1"/>
                </a:solidFill>
                <a:latin typeface="+mn-lt"/>
                <a:ea typeface="+mn-ea"/>
                <a:cs typeface="+mn-cs"/>
              </a:defRPr>
            </a:lvl9pPr>
          </a:lstStyle>
          <a:p>
            <a:pPr marL="0" marR="0" lvl="0" indent="0" algn="ctr" defTabSz="4388800" rtl="0" eaLnBrk="1" fontAlgn="auto" latinLnBrk="0" hangingPunct="1">
              <a:lnSpc>
                <a:spcPct val="100000"/>
              </a:lnSpc>
              <a:spcBef>
                <a:spcPct val="20000"/>
              </a:spcBef>
              <a:spcAft>
                <a:spcPts val="0"/>
              </a:spcAft>
              <a:buClrTx/>
              <a:buSzTx/>
              <a:buFontTx/>
              <a:buNone/>
              <a:tabLst/>
              <a:defRPr/>
            </a:pPr>
            <a:r>
              <a:rPr kumimoji="0" lang="en-US" sz="4800"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4800"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31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1" y="4253349"/>
            <a:ext cx="13909153"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1" y="3679262"/>
            <a:ext cx="13904087"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1" y="9475009"/>
            <a:ext cx="13937097"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4252321"/>
            <a:ext cx="13677901"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3683004"/>
            <a:ext cx="13677897"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2139926"/>
            <a:ext cx="13675056"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5" y="11604061"/>
            <a:ext cx="13686239" cy="492434"/>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3683005"/>
            <a:ext cx="13964297"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4" y="4226895"/>
            <a:ext cx="13975649"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7" y="13129221"/>
            <a:ext cx="13952943"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3" y="13681867"/>
            <a:ext cx="13941585"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92" y="18708920"/>
            <a:ext cx="13946091" cy="502697"/>
          </a:xfrm>
          <a:prstGeom prst="rect">
            <a:avLst/>
          </a:prstGeom>
          <a:noFill/>
        </p:spPr>
        <p:txBody>
          <a:bodyPr wrap="square" lIns="91436" tIns="91436" rIns="91436" bIns="91436" anchor="t" anchorCtr="0">
            <a:spAutoFit/>
          </a:bodyPr>
          <a:lstStyle>
            <a:lvl1pPr marL="0" indent="0" algn="l">
              <a:buNone/>
              <a:defRPr sz="20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2" y="19282735"/>
            <a:ext cx="13952943"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10000360"/>
            <a:ext cx="13941584" cy="707864"/>
          </a:xfrm>
          <a:prstGeom prst="rect">
            <a:avLst/>
          </a:prstGeom>
        </p:spPr>
        <p:txBody>
          <a:bodyPr wrap="square" lIns="228589" tIns="228589" rIns="228589" bIns="228589">
            <a:spAutoFit/>
          </a:bodyPr>
          <a:lstStyle>
            <a:lvl1pPr marL="0" indent="0">
              <a:buNone/>
              <a:defRPr sz="1600">
                <a:solidFill>
                  <a:schemeClr val="accent5">
                    <a:lumMod val="50000"/>
                  </a:schemeClr>
                </a:solidFill>
                <a:latin typeface="Century Gothic" panose="020B0502020202020204" pitchFamily="34" charset="0"/>
                <a:cs typeface="Times New Roman" pitchFamily="18" charset="0"/>
              </a:defRPr>
            </a:lvl1pPr>
            <a:lvl2pPr marL="1485790" indent="-571458">
              <a:defRPr sz="2501">
                <a:latin typeface="Trebuchet MS" pitchFamily="34" charset="0"/>
              </a:defRPr>
            </a:lvl2pPr>
            <a:lvl3pPr marL="2057250" indent="-571458">
              <a:defRPr sz="2501">
                <a:latin typeface="Trebuchet MS" pitchFamily="34" charset="0"/>
              </a:defRPr>
            </a:lvl3pPr>
            <a:lvl4pPr marL="2685854" indent="-628606">
              <a:defRPr sz="2501">
                <a:latin typeface="Trebuchet MS" pitchFamily="34" charset="0"/>
              </a:defRPr>
            </a:lvl4pPr>
            <a:lvl5pPr marL="3143023" indent="-457166">
              <a:defRPr sz="2501">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9" y="2271996"/>
            <a:ext cx="32526497" cy="400110"/>
          </a:xfrm>
          <a:prstGeom prst="rect">
            <a:avLst/>
          </a:prstGeom>
        </p:spPr>
        <p:txBody>
          <a:bodyPr wrap="square">
            <a:spAutoFit/>
          </a:bodyPr>
          <a:lstStyle>
            <a:lvl1pPr marL="0" indent="0" algn="ctr">
              <a:buFontTx/>
              <a:buNone/>
              <a:defRPr sz="20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9" y="1558044"/>
            <a:ext cx="32526497" cy="646331"/>
          </a:xfrm>
          <a:prstGeom prst="rect">
            <a:avLst/>
          </a:prstGeom>
        </p:spPr>
        <p:txBody>
          <a:bodyPr wrap="square"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9" y="555716"/>
            <a:ext cx="32526497" cy="830997"/>
          </a:xfrm>
          <a:prstGeom prst="rect">
            <a:avLst/>
          </a:prstGeom>
        </p:spPr>
        <p:txBody>
          <a:bodyPr wrap="square" anchor="t" anchorCtr="0">
            <a:spAutoFit/>
          </a:bodyPr>
          <a:lstStyle>
            <a:lvl1pPr marL="0" indent="0" algn="ctr">
              <a:buFontTx/>
              <a:buNone/>
              <a:defRPr sz="48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2320" userDrawn="1">
          <p15:clr>
            <a:srgbClr val="FBAE40"/>
          </p15:clr>
        </p15:guide>
        <p15:guide id="2" pos="288" userDrawn="1">
          <p15:clr>
            <a:srgbClr val="FBAE40"/>
          </p15:clr>
        </p15:guide>
        <p15:guide id="6" pos="27360" userDrawn="1">
          <p15:clr>
            <a:srgbClr val="FBAE40"/>
          </p15:clr>
        </p15:guide>
        <p15:guide id="13" orient="horz" pos="131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19" y="21401317"/>
            <a:ext cx="43921423"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10" name="Text Box 14"/>
          <p:cNvSpPr txBox="1">
            <a:spLocks noChangeArrowheads="1"/>
          </p:cNvSpPr>
          <p:nvPr/>
        </p:nvSpPr>
        <p:spPr bwMode="auto">
          <a:xfrm>
            <a:off x="1567305" y="21593943"/>
            <a:ext cx="2514600" cy="341631"/>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154629134"/>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9400"/>
            <a:ext cx="43891200" cy="3278088"/>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7101" y="3699167"/>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194560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284220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19" y="21401317"/>
            <a:ext cx="43921423"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10" name="Text Box 14"/>
          <p:cNvSpPr txBox="1">
            <a:spLocks noChangeArrowheads="1"/>
          </p:cNvSpPr>
          <p:nvPr/>
        </p:nvSpPr>
        <p:spPr bwMode="auto">
          <a:xfrm>
            <a:off x="1567305" y="21593943"/>
            <a:ext cx="2514600" cy="341631"/>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154629134"/>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9400"/>
            <a:ext cx="43891200" cy="3278088"/>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884959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1757934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504438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cxnSp>
        <p:nvCxnSpPr>
          <p:cNvPr id="15" name="Straight Connector 14">
            <a:extLst>
              <a:ext uri="{FF2B5EF4-FFF2-40B4-BE49-F238E27FC236}">
                <a16:creationId xmlns:a16="http://schemas.microsoft.com/office/drawing/2014/main" id="{A6946D57-F205-DD9D-AB43-1DEDF1865635}"/>
              </a:ext>
            </a:extLst>
          </p:cNvPr>
          <p:cNvCxnSpPr>
            <a:cxnSpLocks/>
          </p:cNvCxnSpPr>
          <p:nvPr userDrawn="1"/>
        </p:nvCxnSpPr>
        <p:spPr>
          <a:xfrm flipV="1">
            <a:off x="26311860"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511646"/>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pos="264" userDrawn="1">
          <p15:clr>
            <a:srgbClr val="F26B43"/>
          </p15:clr>
        </p15:guide>
        <p15:guide id="3" pos="27648" userDrawn="1">
          <p15:clr>
            <a:srgbClr val="F26B43"/>
          </p15:clr>
        </p15:guide>
        <p15:guide id="4" orient="horz" pos="13472" userDrawn="1">
          <p15:clr>
            <a:srgbClr val="F26B43"/>
          </p15:clr>
        </p15:guide>
        <p15:guide id="5" pos="273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19" y="21401317"/>
            <a:ext cx="43921423"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10" name="Text Box 14"/>
          <p:cNvSpPr txBox="1">
            <a:spLocks noChangeArrowheads="1"/>
          </p:cNvSpPr>
          <p:nvPr/>
        </p:nvSpPr>
        <p:spPr bwMode="auto">
          <a:xfrm>
            <a:off x="1567305" y="21593943"/>
            <a:ext cx="2514600" cy="341631"/>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9400"/>
            <a:ext cx="43891200" cy="327808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9" y="9400"/>
            <a:ext cx="7968343" cy="32780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6" y="923800"/>
            <a:ext cx="2318657" cy="23636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4777353" y="3699167"/>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9151945" y="3683000"/>
            <a:ext cx="0" cy="17247952"/>
          </a:xfrm>
          <a:prstGeom prst="line">
            <a:avLst/>
          </a:prstGeom>
          <a:ln w="381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9BA6CA47-497E-51D6-62A2-D8E45768C687}"/>
              </a:ext>
            </a:extLst>
          </p:cNvPr>
          <p:cNvGraphicFramePr>
            <a:graphicFrameLocks noGrp="1"/>
          </p:cNvGraphicFramePr>
          <p:nvPr userDrawn="1">
            <p:extLst>
              <p:ext uri="{D42A27DB-BD31-4B8C-83A1-F6EECF244321}">
                <p14:modId xmlns:p14="http://schemas.microsoft.com/office/powerpoint/2010/main" val="2036507820"/>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5B3B44F-6584-4E37-8F3C-D2C9E36DB76C}"/>
              </a:ext>
            </a:extLst>
          </p:cNvPr>
          <p:cNvGraphicFramePr>
            <a:graphicFrameLocks noGrp="1"/>
          </p:cNvGraphicFramePr>
          <p:nvPr userDrawn="1">
            <p:extLst>
              <p:ext uri="{D42A27DB-BD31-4B8C-83A1-F6EECF244321}">
                <p14:modId xmlns:p14="http://schemas.microsoft.com/office/powerpoint/2010/main" val="1183946958"/>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19" y="21401317"/>
            <a:ext cx="43921423" cy="592233"/>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10" name="Text Box 14"/>
          <p:cNvSpPr txBox="1">
            <a:spLocks noChangeArrowheads="1"/>
          </p:cNvSpPr>
          <p:nvPr/>
        </p:nvSpPr>
        <p:spPr bwMode="auto">
          <a:xfrm>
            <a:off x="1567305" y="21593943"/>
            <a:ext cx="2514600" cy="341631"/>
          </a:xfrm>
          <a:prstGeom prst="rect">
            <a:avLst/>
          </a:prstGeom>
          <a:noFill/>
          <a:ln w="9525">
            <a:noFill/>
            <a:miter lim="800000"/>
            <a:headEnd/>
            <a:tailEnd/>
          </a:ln>
          <a:effectLst/>
        </p:spPr>
        <p:txBody>
          <a:bodyPr lIns="91264" tIns="45624" rIns="91264" bIns="45624">
            <a:spAutoFit/>
          </a:bodyPr>
          <a:lstStyle/>
          <a:p>
            <a:pPr eaLnBrk="0" hangingPunct="0">
              <a:lnSpc>
                <a:spcPct val="65000"/>
              </a:lnSpc>
              <a:spcBef>
                <a:spcPct val="50000"/>
              </a:spcBef>
              <a:defRPr/>
            </a:pPr>
            <a:r>
              <a:rPr lang="en-US" sz="501"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1"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9400"/>
            <a:ext cx="43891200" cy="3278088"/>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9" y="9400"/>
            <a:ext cx="7968343" cy="32780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6" y="923800"/>
            <a:ext cx="2318657" cy="2363688"/>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0">
              <a:ln>
                <a:noFill/>
              </a:ln>
            </a:endParaRPr>
          </a:p>
        </p:txBody>
      </p:sp>
      <p:graphicFrame>
        <p:nvGraphicFramePr>
          <p:cNvPr id="7" name="Table 6">
            <a:extLst>
              <a:ext uri="{FF2B5EF4-FFF2-40B4-BE49-F238E27FC236}">
                <a16:creationId xmlns:a16="http://schemas.microsoft.com/office/drawing/2014/main" id="{ACB1C541-AA23-5CDB-04A2-2DFC456FBE23}"/>
              </a:ext>
            </a:extLst>
          </p:cNvPr>
          <p:cNvGraphicFramePr>
            <a:graphicFrameLocks noGrp="1"/>
          </p:cNvGraphicFramePr>
          <p:nvPr userDrawn="1">
            <p:extLst>
              <p:ext uri="{D42A27DB-BD31-4B8C-83A1-F6EECF244321}">
                <p14:modId xmlns:p14="http://schemas.microsoft.com/office/powerpoint/2010/main" val="2036507820"/>
              </p:ext>
            </p:extLst>
          </p:nvPr>
        </p:nvGraphicFramePr>
        <p:xfrm>
          <a:off x="-9049972" y="33928"/>
          <a:ext cx="7968344" cy="21975318"/>
        </p:xfrm>
        <a:graphic>
          <a:graphicData uri="http://schemas.openxmlformats.org/drawingml/2006/table">
            <a:tbl>
              <a:tblPr firstRow="1" bandRow="1">
                <a:tableStyleId>{5C22544A-7EE6-4342-B048-85BDC9FD1C3A}</a:tableStyleId>
              </a:tblPr>
              <a:tblGrid>
                <a:gridCol w="3416763">
                  <a:extLst>
                    <a:ext uri="{9D8B030D-6E8A-4147-A177-3AD203B41FA5}">
                      <a16:colId xmlns:a16="http://schemas.microsoft.com/office/drawing/2014/main" val="20000"/>
                    </a:ext>
                  </a:extLst>
                </a:gridCol>
                <a:gridCol w="4551581">
                  <a:extLst>
                    <a:ext uri="{9D8B030D-6E8A-4147-A177-3AD203B41FA5}">
                      <a16:colId xmlns:a16="http://schemas.microsoft.com/office/drawing/2014/main" val="20001"/>
                    </a:ext>
                  </a:extLst>
                </a:gridCol>
              </a:tblGrid>
              <a:tr h="85629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APPEAR ON THE POSTER)</a:t>
                      </a:r>
                      <a:endParaRPr lang="en-US" sz="24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710159">
                <a:tc gridSpan="2">
                  <a:txBody>
                    <a:bodyPr/>
                    <a:lstStyle/>
                    <a:p>
                      <a:pPr defTabSz="3765639"/>
                      <a:r>
                        <a:rPr lang="en-US" sz="1300" b="0" i="0" dirty="0">
                          <a:solidFill>
                            <a:srgbClr val="D9D9D9"/>
                          </a:solidFill>
                          <a:latin typeface="Arial"/>
                          <a:cs typeface="Arial"/>
                        </a:rPr>
                        <a:t>This PowerPoint template is designed to create a </a:t>
                      </a:r>
                      <a:r>
                        <a:rPr lang="en-US" sz="1300" b="1" i="0" dirty="0">
                          <a:solidFill>
                            <a:srgbClr val="FFC000"/>
                          </a:solidFill>
                          <a:latin typeface="Arial"/>
                          <a:cs typeface="Arial"/>
                        </a:rPr>
                        <a:t>36"x48" </a:t>
                      </a:r>
                      <a:r>
                        <a:rPr lang="en-US" sz="1300" b="0" i="0" dirty="0">
                          <a:solidFill>
                            <a:srgbClr val="D9D9D9"/>
                          </a:solidFill>
                          <a:latin typeface="Arial"/>
                          <a:cs typeface="Arial"/>
                        </a:rPr>
                        <a:t>research poster. Simply add your title, subtitle, text, tables, charts, and photos to customize your poster.</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To assist you in the design process and address any poster-related questions, we offer a series of online tutorials. Visit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select the </a:t>
                      </a:r>
                      <a:r>
                        <a:rPr lang="en-US" sz="1300" b="1" i="0" dirty="0">
                          <a:solidFill>
                            <a:srgbClr val="FFC000"/>
                          </a:solidFill>
                          <a:latin typeface="Arial"/>
                          <a:cs typeface="Arial"/>
                        </a:rPr>
                        <a:t>Tutorials </a:t>
                      </a:r>
                      <a:r>
                        <a:rPr lang="en-US" sz="1300" b="0" i="0" dirty="0">
                          <a:solidFill>
                            <a:srgbClr val="D9D9D9"/>
                          </a:solidFill>
                          <a:latin typeface="Arial"/>
                          <a:cs typeface="Arial"/>
                        </a:rPr>
                        <a:t>tab for detailed guidance.</a:t>
                      </a:r>
                    </a:p>
                    <a:p>
                      <a:pPr defTabSz="3765639"/>
                      <a:endParaRPr lang="en-US" sz="1300" b="0" i="0" dirty="0">
                        <a:solidFill>
                          <a:srgbClr val="D9D9D9"/>
                        </a:solidFill>
                        <a:latin typeface="Arial"/>
                        <a:cs typeface="Arial"/>
                      </a:endParaRPr>
                    </a:p>
                    <a:p>
                      <a:pPr defTabSz="3765639"/>
                      <a:r>
                        <a:rPr lang="en-US" sz="1300" b="0" i="0" dirty="0">
                          <a:solidFill>
                            <a:srgbClr val="D9D9D9"/>
                          </a:solidFill>
                          <a:latin typeface="Arial"/>
                          <a:cs typeface="Arial"/>
                        </a:rPr>
                        <a:t>For same-day professional printing of your poster, go to </a:t>
                      </a:r>
                      <a:r>
                        <a:rPr lang="en-US" sz="1300" b="1" i="0" dirty="0" err="1">
                          <a:solidFill>
                            <a:srgbClr val="FFC000"/>
                          </a:solidFill>
                          <a:latin typeface="Arial"/>
                          <a:cs typeface="Arial"/>
                        </a:rPr>
                        <a:t>PosterPresentations.com</a:t>
                      </a:r>
                      <a:r>
                        <a:rPr lang="en-US" sz="1300" b="1" i="0" dirty="0">
                          <a:solidFill>
                            <a:srgbClr val="FFC000"/>
                          </a:solidFill>
                          <a:latin typeface="Arial"/>
                          <a:cs typeface="Arial"/>
                        </a:rPr>
                        <a:t> </a:t>
                      </a:r>
                      <a:r>
                        <a:rPr lang="en-US" sz="1300" b="0" i="0" dirty="0">
                          <a:solidFill>
                            <a:srgbClr val="D9D9D9"/>
                          </a:solidFill>
                          <a:latin typeface="Arial"/>
                          <a:cs typeface="Arial"/>
                        </a:rPr>
                        <a:t>and click on the ”</a:t>
                      </a:r>
                      <a:r>
                        <a:rPr lang="en-US" sz="1300" b="1" i="0" dirty="0">
                          <a:solidFill>
                            <a:srgbClr val="FFC000"/>
                          </a:solidFill>
                          <a:latin typeface="Arial"/>
                          <a:cs typeface="Arial"/>
                        </a:rPr>
                        <a:t>PRINT</a:t>
                      </a:r>
                      <a:r>
                        <a:rPr lang="en-US" sz="1300" b="0" i="0" dirty="0">
                          <a:solidFill>
                            <a:srgbClr val="D9D9D9"/>
                          </a:solidFill>
                          <a:latin typeface="Arial"/>
                          <a:cs typeface="Arial"/>
                        </a:rPr>
                        <a:t>” button or click on any of our poster options.</a:t>
                      </a:r>
                      <a:endParaRPr lang="en-US" sz="1300" b="0" dirty="0">
                        <a:solidFill>
                          <a:srgbClr val="D9D9D9"/>
                        </a:solidFill>
                        <a:latin typeface="Arial"/>
                        <a:cs typeface="Arial"/>
                      </a:endParaRPr>
                    </a:p>
                  </a:txBody>
                  <a:tcPr marL="1828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945824">
                <a:tc>
                  <a:txBody>
                    <a:bodyPr/>
                    <a:lstStyle/>
                    <a:p>
                      <a:pPr algn="ctr"/>
                      <a:endParaRPr lang="en-US" sz="1300" dirty="0">
                        <a:solidFill>
                          <a:srgbClr val="1F3A4E"/>
                        </a:solidFill>
                      </a:endParaRPr>
                    </a:p>
                    <a:p>
                      <a:pPr algn="ctr"/>
                      <a:endParaRPr lang="en-US" sz="1300" dirty="0">
                        <a:solidFill>
                          <a:srgbClr val="1F3A4E"/>
                        </a:solidFill>
                      </a:endParaRP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is a template for a</a:t>
                      </a:r>
                    </a:p>
                    <a:p>
                      <a:pPr marL="0" marR="0" lvl="0" indent="0" algn="ctr" defTabSz="2507943"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presentation poster </a:t>
                      </a:r>
                      <a:b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96 inches wide</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13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24 tall x 48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42 tall x 84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72 wide</a:t>
                      </a:r>
                      <a:endParaRPr lang="en-US" sz="1300" b="0" baseline="0" dirty="0">
                        <a:solidFill>
                          <a:srgbClr val="FFC000"/>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8"/>
                  </a:ext>
                </a:extLst>
              </a:tr>
              <a:tr h="2763520">
                <a:tc>
                  <a:txBody>
                    <a:bodyPr/>
                    <a:lstStyle/>
                    <a:p>
                      <a:endParaRPr lang="en-US" sz="1300" dirty="0">
                        <a:solidFill>
                          <a:srgbClr val="1F3A4E"/>
                        </a:solidFill>
                      </a:endParaRPr>
                    </a:p>
                  </a:txBody>
                  <a:tcPr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1300" b="0" baseline="0" dirty="0">
                        <a:solidFill>
                          <a:srgbClr val="D9D9D9"/>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13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91440" marB="30480">
                    <a:solidFill>
                      <a:srgbClr val="010101"/>
                    </a:solidFill>
                  </a:tcPr>
                </a:tc>
                <a:extLst>
                  <a:ext uri="{0D108BD9-81ED-4DB2-BD59-A6C34878D82A}">
                    <a16:rowId xmlns:a16="http://schemas.microsoft.com/office/drawing/2014/main" val="10001"/>
                  </a:ext>
                </a:extLst>
              </a:tr>
              <a:tr h="132080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13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463868">
                <a:tc>
                  <a:txBody>
                    <a:bodyPr/>
                    <a:lstStyle/>
                    <a:p>
                      <a:endParaRPr lang="en-US" sz="1300" dirty="0">
                        <a:solidFill>
                          <a:srgbClr val="1F3A4E"/>
                        </a:solidFill>
                      </a:endParaRPr>
                    </a:p>
                  </a:txBody>
                  <a:tcPr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13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13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1300" b="0" baseline="0" dirty="0">
                        <a:solidFill>
                          <a:srgbClr val="D9D9D9"/>
                        </a:solidFill>
                        <a:latin typeface="Arial" panose="020B0604020202020204" pitchFamily="34" charset="0"/>
                        <a:cs typeface="Arial" panose="020B0604020202020204" pitchFamily="34" charset="0"/>
                      </a:endParaRPr>
                    </a:p>
                  </a:txBody>
                  <a:tcPr marL="182880" marT="91440" marB="30480">
                    <a:solidFill>
                      <a:srgbClr val="010101"/>
                    </a:solidFill>
                  </a:tcPr>
                </a:tc>
                <a:extLst>
                  <a:ext uri="{0D108BD9-81ED-4DB2-BD59-A6C34878D82A}">
                    <a16:rowId xmlns:a16="http://schemas.microsoft.com/office/drawing/2014/main" val="10003"/>
                  </a:ext>
                </a:extLst>
              </a:tr>
              <a:tr h="2267237">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1300" baseline="0" dirty="0">
                        <a:solidFill>
                          <a:srgbClr val="D9D9D9"/>
                        </a:solidFill>
                        <a:latin typeface="Arial" panose="020B0604020202020204" pitchFamily="34" charset="0"/>
                        <a:cs typeface="Arial" panose="020B0604020202020204" pitchFamily="34" charset="0"/>
                      </a:endParaRPr>
                    </a:p>
                    <a:p>
                      <a:r>
                        <a:rPr lang="en-US" sz="13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318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477397">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828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5849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0534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828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2AB537B7-3AAF-EED8-1BCB-B34D7FECE5A5}"/>
              </a:ext>
            </a:extLst>
          </p:cNvPr>
          <p:cNvGraphicFramePr>
            <a:graphicFrameLocks noGrp="1"/>
          </p:cNvGraphicFramePr>
          <p:nvPr userDrawn="1">
            <p:extLst>
              <p:ext uri="{D42A27DB-BD31-4B8C-83A1-F6EECF244321}">
                <p14:modId xmlns:p14="http://schemas.microsoft.com/office/powerpoint/2010/main" val="1183946958"/>
              </p:ext>
            </p:extLst>
          </p:nvPr>
        </p:nvGraphicFramePr>
        <p:xfrm>
          <a:off x="44945299" y="0"/>
          <a:ext cx="8623773" cy="21903543"/>
        </p:xfrm>
        <a:graphic>
          <a:graphicData uri="http://schemas.openxmlformats.org/drawingml/2006/table">
            <a:tbl>
              <a:tblPr firstRow="1" bandRow="1">
                <a:tableStyleId>{5C22544A-7EE6-4342-B048-85BDC9FD1C3A}</a:tableStyleId>
              </a:tblPr>
              <a:tblGrid>
                <a:gridCol w="3856897">
                  <a:extLst>
                    <a:ext uri="{9D8B030D-6E8A-4147-A177-3AD203B41FA5}">
                      <a16:colId xmlns:a16="http://schemas.microsoft.com/office/drawing/2014/main" val="20000"/>
                    </a:ext>
                  </a:extLst>
                </a:gridCol>
                <a:gridCol w="589063">
                  <a:extLst>
                    <a:ext uri="{9D8B030D-6E8A-4147-A177-3AD203B41FA5}">
                      <a16:colId xmlns:a16="http://schemas.microsoft.com/office/drawing/2014/main" val="3519466302"/>
                    </a:ext>
                  </a:extLst>
                </a:gridCol>
                <a:gridCol w="4177813">
                  <a:extLst>
                    <a:ext uri="{9D8B030D-6E8A-4147-A177-3AD203B41FA5}">
                      <a16:colId xmlns:a16="http://schemas.microsoft.com/office/drawing/2014/main" val="4164475170"/>
                    </a:ext>
                  </a:extLst>
                </a:gridCol>
              </a:tblGrid>
              <a:tr h="922631">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APPEAR ON THE POSTER)</a:t>
                      </a:r>
                      <a:endParaRPr lang="en-US" sz="2700" b="1" spc="600" dirty="0">
                        <a:solidFill>
                          <a:schemeClr val="bg1"/>
                        </a:solidFill>
                        <a:latin typeface="Trebuchet MS" pitchFamily="34" charset="0"/>
                      </a:endParaRPr>
                    </a:p>
                  </a:txBody>
                  <a:tcPr marL="1828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15017">
                <a:tc>
                  <a:txBody>
                    <a:bodyPr/>
                    <a:lstStyle/>
                    <a:p>
                      <a:endParaRPr lang="en-US" sz="1300" u="none" dirty="0">
                        <a:solidFill>
                          <a:srgbClr val="FFC000"/>
                        </a:solidFill>
                      </a:endParaRPr>
                    </a:p>
                  </a:txBody>
                  <a:tcPr marL="182880" marT="91440" marB="3048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1300" u="none" dirty="0">
                        <a:solidFill>
                          <a:srgbClr val="FFC000"/>
                        </a:solidFill>
                      </a:endParaRPr>
                    </a:p>
                  </a:txBody>
                  <a:tcPr marL="182880" marT="91440" marB="3048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163042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91440" marB="3048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91440" marB="3048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0873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82880" marT="91440" marB="3048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182880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1600" noProof="0" dirty="0">
                          <a:solidFill>
                            <a:srgbClr val="D9D9D9"/>
                          </a:solidFill>
                          <a:latin typeface="Arial" panose="020B0604020202020204" pitchFamily="34" charset="0"/>
                          <a:cs typeface="Arial" panose="020B0604020202020204" pitchFamily="34" charset="0"/>
                        </a:rPr>
                      </a:br>
                      <a:r>
                        <a:rPr lang="en-US" sz="16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91440" marB="3048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3129280">
                <a:tc>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b="1" dirty="0">
                          <a:solidFill>
                            <a:srgbClr val="FFC000"/>
                          </a:solidFill>
                          <a:latin typeface="Arial" panose="020B0604020202020204" pitchFamily="34" charset="0"/>
                          <a:cs typeface="Arial" panose="020B0604020202020204" pitchFamily="34" charset="0"/>
                        </a:rPr>
                        <a:t>F5 key </a:t>
                      </a:r>
                      <a:r>
                        <a:rPr lang="en-US" sz="16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1600" b="1" dirty="0">
                          <a:solidFill>
                            <a:srgbClr val="FFC000"/>
                          </a:solidFill>
                          <a:latin typeface="Arial" panose="020B0604020202020204" pitchFamily="34" charset="0"/>
                          <a:cs typeface="Arial" panose="020B0604020202020204" pitchFamily="34" charset="0"/>
                        </a:rPr>
                        <a:t>ESC</a:t>
                      </a:r>
                      <a:r>
                        <a:rPr lang="en-US" sz="1600" dirty="0">
                          <a:solidFill>
                            <a:srgbClr val="D9D9D9"/>
                          </a:solidFill>
                          <a:latin typeface="Arial" panose="020B0604020202020204" pitchFamily="34" charset="0"/>
                          <a:cs typeface="Arial" panose="020B0604020202020204" pitchFamily="34" charset="0"/>
                        </a:rPr>
                        <a:t> key.</a:t>
                      </a:r>
                    </a:p>
                  </a:txBody>
                  <a:tcPr marL="182880" marT="91440" marB="30480">
                    <a:solidFill>
                      <a:srgbClr val="010101"/>
                    </a:solidFill>
                  </a:tcPr>
                </a:tc>
                <a:tc gridSpan="2">
                  <a:txBody>
                    <a:bodyPr/>
                    <a:lstStyle/>
                    <a:p>
                      <a:pPr algn="ctr"/>
                      <a:r>
                        <a:rPr lang="en-US" sz="7700" b="1" dirty="0">
                          <a:solidFill>
                            <a:srgbClr val="D9D9D9"/>
                          </a:solidFill>
                          <a:latin typeface="Arial" panose="020B0604020202020204" pitchFamily="34" charset="0"/>
                          <a:cs typeface="Arial" panose="020B0604020202020204" pitchFamily="34" charset="0"/>
                        </a:rPr>
                        <a:t>F5</a:t>
                      </a:r>
                      <a:br>
                        <a:rPr lang="en-US" sz="77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(Windows)</a:t>
                      </a:r>
                      <a:br>
                        <a:rPr lang="en-US" sz="1900" b="1" dirty="0">
                          <a:solidFill>
                            <a:srgbClr val="D9D9D9"/>
                          </a:solidFill>
                          <a:latin typeface="Arial" panose="020B0604020202020204" pitchFamily="34" charset="0"/>
                          <a:cs typeface="Arial" panose="020B0604020202020204" pitchFamily="34" charset="0"/>
                        </a:rPr>
                      </a:br>
                      <a:r>
                        <a:rPr lang="en-US" sz="1900" b="1" dirty="0">
                          <a:solidFill>
                            <a:srgbClr val="D9D9D9"/>
                          </a:solidFill>
                          <a:latin typeface="Arial" panose="020B0604020202020204" pitchFamily="34" charset="0"/>
                          <a:cs typeface="Arial" panose="020B0604020202020204" pitchFamily="34" charset="0"/>
                        </a:rPr>
                        <a:t>Or click on the SLIDESHOW tab (Mac and Windows)</a:t>
                      </a:r>
                      <a:endParaRPr lang="en-US" sz="1600" dirty="0">
                        <a:solidFill>
                          <a:srgbClr val="D9D9D9"/>
                        </a:solidFill>
                        <a:latin typeface="Arial" panose="020B0604020202020204" pitchFamily="34" charset="0"/>
                        <a:cs typeface="Arial" panose="020B0604020202020204" pitchFamily="34" charset="0"/>
                      </a:endParaRPr>
                    </a:p>
                  </a:txBody>
                  <a:tcPr marL="182880" marT="91440" marB="3048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7723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To print your poster, visit </a:t>
                      </a:r>
                      <a:r>
                        <a:rPr lang="en-US" sz="1600" noProof="0" dirty="0" err="1">
                          <a:solidFill>
                            <a:srgbClr val="FFC000"/>
                          </a:solidFill>
                          <a:latin typeface="Arial"/>
                          <a:cs typeface="Arial"/>
                        </a:rPr>
                        <a:t>PosterPresentations.com</a:t>
                      </a:r>
                      <a:r>
                        <a:rPr lang="en-US" sz="1600" noProof="0" dirty="0">
                          <a:solidFill>
                            <a:srgbClr val="FFC000"/>
                          </a:solidFill>
                          <a:latin typeface="Arial"/>
                          <a:cs typeface="Arial"/>
                        </a:rPr>
                        <a:t> </a:t>
                      </a:r>
                      <a:r>
                        <a:rPr lang="en-US" sz="1600" noProof="0" dirty="0">
                          <a:solidFill>
                            <a:srgbClr val="D9D9D9"/>
                          </a:solidFill>
                          <a:latin typeface="Arial"/>
                          <a:cs typeface="Arial"/>
                        </a:rPr>
                        <a:t>and click the "</a:t>
                      </a:r>
                      <a:r>
                        <a:rPr lang="en-US" sz="1600" noProof="0" dirty="0">
                          <a:solidFill>
                            <a:srgbClr val="FFC000"/>
                          </a:solidFill>
                          <a:latin typeface="Arial"/>
                          <a:cs typeface="Arial"/>
                        </a:rPr>
                        <a:t>PRINT</a:t>
                      </a:r>
                      <a:r>
                        <a:rPr lang="en-US" sz="16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1600" noProof="0" dirty="0">
                          <a:solidFill>
                            <a:srgbClr val="D9D9D9"/>
                          </a:solidFill>
                          <a:latin typeface="Arial"/>
                          <a:cs typeface="Arial"/>
                        </a:rPr>
                      </a:b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284480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FFC000"/>
                          </a:solidFill>
                          <a:latin typeface="Arial"/>
                          <a:cs typeface="Arial"/>
                        </a:rPr>
                        <a:t>https://</a:t>
                      </a:r>
                      <a:r>
                        <a:rPr lang="en-US" sz="1600" noProof="0" dirty="0" err="1">
                          <a:solidFill>
                            <a:srgbClr val="FFC000"/>
                          </a:solidFill>
                          <a:latin typeface="Arial"/>
                          <a:cs typeface="Arial"/>
                        </a:rPr>
                        <a:t>www.posterpresentations.com</a:t>
                      </a:r>
                      <a:r>
                        <a:rPr lang="en-US" sz="1600" noProof="0" dirty="0">
                          <a:solidFill>
                            <a:srgbClr val="FFC000"/>
                          </a:solidFill>
                          <a:latin typeface="Arial"/>
                          <a:cs typeface="Arial"/>
                        </a:rPr>
                        <a:t>/poster-presentation-services-for-conferences-and-</a:t>
                      </a:r>
                      <a:r>
                        <a:rPr lang="en-US" sz="1600" noProof="0" dirty="0" err="1">
                          <a:solidFill>
                            <a:srgbClr val="FFC000"/>
                          </a:solidFill>
                          <a:latin typeface="Arial"/>
                          <a:cs typeface="Arial"/>
                        </a:rPr>
                        <a:t>events.html</a:t>
                      </a:r>
                      <a:endParaRPr lang="en-US" sz="16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FFC000"/>
                        </a:solidFill>
                        <a:latin typeface="Arial"/>
                        <a:cs typeface="Arial"/>
                      </a:endParaRPr>
                    </a:p>
                  </a:txBody>
                  <a:tcPr marL="1828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080640">
                <a:tc gridSpan="3">
                  <a:txBody>
                    <a:bodyPr/>
                    <a:lstStyle/>
                    <a:p>
                      <a:endParaRPr lang="en-US" sz="1600" dirty="0">
                        <a:solidFill>
                          <a:srgbClr val="1F3A4E"/>
                        </a:solidFill>
                      </a:endParaRPr>
                    </a:p>
                  </a:txBody>
                  <a:tcPr marL="1828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87331">
                <a:tc gridSpan="2">
                  <a:txBody>
                    <a:bodyPr/>
                    <a:lstStyle/>
                    <a:p>
                      <a:pPr>
                        <a:lnSpc>
                          <a:spcPts val="2600"/>
                        </a:lnSpc>
                      </a:pPr>
                      <a:r>
                        <a:rPr lang="en-US" sz="1300" dirty="0">
                          <a:solidFill>
                            <a:schemeClr val="bg1">
                              <a:lumMod val="85000"/>
                            </a:schemeClr>
                          </a:solidFill>
                          <a:latin typeface="Arial"/>
                          <a:cs typeface="Arial"/>
                        </a:rPr>
                        <a:t>© 2025</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82880" marT="91440" marB="3048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200" dirty="0">
                          <a:solidFill>
                            <a:schemeClr val="bg1"/>
                          </a:solidFill>
                          <a:latin typeface="Arial"/>
                          <a:cs typeface="Arial"/>
                        </a:rPr>
                        <a:t>For additional help, visit our online tutorials at </a:t>
                      </a:r>
                      <a:r>
                        <a:rPr lang="en-US" sz="900" dirty="0">
                          <a:solidFill>
                            <a:schemeClr val="bg1"/>
                          </a:solidFill>
                          <a:latin typeface="Arial"/>
                          <a:cs typeface="Arial"/>
                        </a:rPr>
                        <a:t>https://</a:t>
                      </a:r>
                      <a:r>
                        <a:rPr lang="en-US" sz="900" dirty="0" err="1">
                          <a:solidFill>
                            <a:schemeClr val="bg1"/>
                          </a:solidFill>
                          <a:latin typeface="Arial"/>
                          <a:cs typeface="Arial"/>
                        </a:rPr>
                        <a:t>www.posterpresentations.com</a:t>
                      </a:r>
                      <a:r>
                        <a:rPr lang="en-US" sz="900" dirty="0">
                          <a:solidFill>
                            <a:schemeClr val="bg1"/>
                          </a:solidFill>
                          <a:latin typeface="Arial"/>
                          <a:cs typeface="Arial"/>
                        </a:rPr>
                        <a:t>/</a:t>
                      </a:r>
                      <a:r>
                        <a:rPr lang="en-US" sz="900" dirty="0" err="1">
                          <a:solidFill>
                            <a:schemeClr val="bg1"/>
                          </a:solidFill>
                          <a:latin typeface="Arial"/>
                          <a:cs typeface="Arial"/>
                        </a:rPr>
                        <a:t>helpdesk.html</a:t>
                      </a:r>
                      <a:endParaRPr lang="en-US" sz="6700" dirty="0"/>
                    </a:p>
                  </a:txBody>
                  <a:tcPr marL="182880" marT="91440" marB="3048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800" rtl="0" eaLnBrk="1" latinLnBrk="0" hangingPunct="1">
        <a:spcBef>
          <a:spcPct val="0"/>
        </a:spcBef>
        <a:buNone/>
        <a:defRPr sz="8801" kern="1200">
          <a:solidFill>
            <a:schemeClr val="bg1"/>
          </a:solidFill>
          <a:latin typeface="Trebuchet MS" pitchFamily="34" charset="0"/>
          <a:ea typeface="+mj-ea"/>
          <a:cs typeface="+mj-cs"/>
        </a:defRPr>
      </a:lvl1pPr>
    </p:titleStyle>
    <p:bodyStyle>
      <a:lvl1pPr marL="1645800" indent="-1645800" algn="l" defTabSz="43888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00" indent="-1371500" algn="l" defTabSz="4388800" rtl="0" eaLnBrk="1" latinLnBrk="0" hangingPunct="1">
        <a:spcBef>
          <a:spcPct val="20000"/>
        </a:spcBef>
        <a:buFont typeface="Arial" pitchFamily="34" charset="0"/>
        <a:buChar char="–"/>
        <a:defRPr sz="13498" kern="1200">
          <a:solidFill>
            <a:schemeClr val="tx1"/>
          </a:solidFill>
          <a:latin typeface="+mn-lt"/>
          <a:ea typeface="+mn-ea"/>
          <a:cs typeface="+mn-cs"/>
        </a:defRPr>
      </a:lvl2pPr>
      <a:lvl3pPr marL="5486000" indent="-1097202" algn="l" defTabSz="43888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4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48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200"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595"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997"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396" indent="-1097202" algn="l" defTabSz="43888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800" rtl="0" eaLnBrk="1" latinLnBrk="0" hangingPunct="1">
        <a:defRPr sz="8600" kern="1200">
          <a:solidFill>
            <a:schemeClr val="tx1"/>
          </a:solidFill>
          <a:latin typeface="+mn-lt"/>
          <a:ea typeface="+mn-ea"/>
          <a:cs typeface="+mn-cs"/>
        </a:defRPr>
      </a:lvl1pPr>
      <a:lvl2pPr marL="2194400" algn="l" defTabSz="4388800" rtl="0" eaLnBrk="1" latinLnBrk="0" hangingPunct="1">
        <a:defRPr sz="8600" kern="1200">
          <a:solidFill>
            <a:schemeClr val="tx1"/>
          </a:solidFill>
          <a:latin typeface="+mn-lt"/>
          <a:ea typeface="+mn-ea"/>
          <a:cs typeface="+mn-cs"/>
        </a:defRPr>
      </a:lvl2pPr>
      <a:lvl3pPr marL="4388800" algn="l" defTabSz="4388800" rtl="0" eaLnBrk="1" latinLnBrk="0" hangingPunct="1">
        <a:defRPr sz="8600" kern="1200">
          <a:solidFill>
            <a:schemeClr val="tx1"/>
          </a:solidFill>
          <a:latin typeface="+mn-lt"/>
          <a:ea typeface="+mn-ea"/>
          <a:cs typeface="+mn-cs"/>
        </a:defRPr>
      </a:lvl3pPr>
      <a:lvl4pPr marL="6583198" algn="l" defTabSz="4388800" rtl="0" eaLnBrk="1" latinLnBrk="0" hangingPunct="1">
        <a:defRPr sz="8600" kern="1200">
          <a:solidFill>
            <a:schemeClr val="tx1"/>
          </a:solidFill>
          <a:latin typeface="+mn-lt"/>
          <a:ea typeface="+mn-ea"/>
          <a:cs typeface="+mn-cs"/>
        </a:defRPr>
      </a:lvl4pPr>
      <a:lvl5pPr marL="8777598" algn="l" defTabSz="4388800" rtl="0" eaLnBrk="1" latinLnBrk="0" hangingPunct="1">
        <a:defRPr sz="8600" kern="1200">
          <a:solidFill>
            <a:schemeClr val="tx1"/>
          </a:solidFill>
          <a:latin typeface="+mn-lt"/>
          <a:ea typeface="+mn-ea"/>
          <a:cs typeface="+mn-cs"/>
        </a:defRPr>
      </a:lvl5pPr>
      <a:lvl6pPr marL="10971998" algn="l" defTabSz="4388800" rtl="0" eaLnBrk="1" latinLnBrk="0" hangingPunct="1">
        <a:defRPr sz="8600" kern="1200">
          <a:solidFill>
            <a:schemeClr val="tx1"/>
          </a:solidFill>
          <a:latin typeface="+mn-lt"/>
          <a:ea typeface="+mn-ea"/>
          <a:cs typeface="+mn-cs"/>
        </a:defRPr>
      </a:lvl6pPr>
      <a:lvl7pPr marL="13166399" algn="l" defTabSz="4388800" rtl="0" eaLnBrk="1" latinLnBrk="0" hangingPunct="1">
        <a:defRPr sz="8600" kern="1200">
          <a:solidFill>
            <a:schemeClr val="tx1"/>
          </a:solidFill>
          <a:latin typeface="+mn-lt"/>
          <a:ea typeface="+mn-ea"/>
          <a:cs typeface="+mn-cs"/>
        </a:defRPr>
      </a:lvl7pPr>
      <a:lvl8pPr marL="15360797" algn="l" defTabSz="4388800" rtl="0" eaLnBrk="1" latinLnBrk="0" hangingPunct="1">
        <a:defRPr sz="8600" kern="1200">
          <a:solidFill>
            <a:schemeClr val="tx1"/>
          </a:solidFill>
          <a:latin typeface="+mn-lt"/>
          <a:ea typeface="+mn-ea"/>
          <a:cs typeface="+mn-cs"/>
        </a:defRPr>
      </a:lvl8pPr>
      <a:lvl9pPr marL="17555198" algn="l" defTabSz="43888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64" userDrawn="1">
          <p15:clr>
            <a:srgbClr val="F26B43"/>
          </p15:clr>
        </p15:guide>
        <p15:guide id="2" userDrawn="1">
          <p15:clr>
            <a:srgbClr val="F26B43"/>
          </p15:clr>
        </p15:guide>
        <p15:guide id="3" pos="27648" userDrawn="1">
          <p15:clr>
            <a:srgbClr val="F26B43"/>
          </p15:clr>
        </p15:guide>
        <p15:guide id="4" orient="horz" pos="134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 Placeholder 68">
            <a:extLst>
              <a:ext uri="{FF2B5EF4-FFF2-40B4-BE49-F238E27FC236}">
                <a16:creationId xmlns:a16="http://schemas.microsoft.com/office/drawing/2014/main" id="{BC1CD02C-4ECA-4990-F11C-8D39DE37138C}"/>
              </a:ext>
            </a:extLst>
          </p:cNvPr>
          <p:cNvSpPr>
            <a:spLocks noGrp="1"/>
          </p:cNvSpPr>
          <p:nvPr>
            <p:ph type="body" sz="quarter" idx="10"/>
          </p:nvPr>
        </p:nvSpPr>
        <p:spPr/>
        <p:txBody>
          <a:bodyPr/>
          <a:lstStyle/>
          <a:p>
            <a:endParaRPr lang="en-US"/>
          </a:p>
        </p:txBody>
      </p:sp>
      <p:sp>
        <p:nvSpPr>
          <p:cNvPr id="70" name="Text Placeholder 69">
            <a:extLst>
              <a:ext uri="{FF2B5EF4-FFF2-40B4-BE49-F238E27FC236}">
                <a16:creationId xmlns:a16="http://schemas.microsoft.com/office/drawing/2014/main" id="{4C562197-D0C9-D3BB-4FD1-5E151B45B9BA}"/>
              </a:ext>
            </a:extLst>
          </p:cNvPr>
          <p:cNvSpPr>
            <a:spLocks noGrp="1"/>
          </p:cNvSpPr>
          <p:nvPr>
            <p:ph type="body" sz="quarter" idx="11"/>
          </p:nvPr>
        </p:nvSpPr>
        <p:spPr/>
        <p:txBody>
          <a:bodyPr/>
          <a:lstStyle/>
          <a:p>
            <a:endParaRPr lang="en-US"/>
          </a:p>
        </p:txBody>
      </p:sp>
      <p:sp>
        <p:nvSpPr>
          <p:cNvPr id="71" name="Text Placeholder 70">
            <a:extLst>
              <a:ext uri="{FF2B5EF4-FFF2-40B4-BE49-F238E27FC236}">
                <a16:creationId xmlns:a16="http://schemas.microsoft.com/office/drawing/2014/main" id="{CBC716D3-E30F-A1E9-A1AA-A972BA7CC304}"/>
              </a:ext>
            </a:extLst>
          </p:cNvPr>
          <p:cNvSpPr>
            <a:spLocks noGrp="1"/>
          </p:cNvSpPr>
          <p:nvPr>
            <p:ph type="body" sz="quarter" idx="20"/>
          </p:nvPr>
        </p:nvSpPr>
        <p:spPr/>
        <p:txBody>
          <a:bodyPr/>
          <a:lstStyle/>
          <a:p>
            <a:endParaRPr lang="en-US"/>
          </a:p>
        </p:txBody>
      </p:sp>
      <p:sp>
        <p:nvSpPr>
          <p:cNvPr id="72" name="Text Placeholder 71">
            <a:extLst>
              <a:ext uri="{FF2B5EF4-FFF2-40B4-BE49-F238E27FC236}">
                <a16:creationId xmlns:a16="http://schemas.microsoft.com/office/drawing/2014/main" id="{10ED318E-F59F-65F5-0C59-C6318E4993DF}"/>
              </a:ext>
            </a:extLst>
          </p:cNvPr>
          <p:cNvSpPr>
            <a:spLocks noGrp="1"/>
          </p:cNvSpPr>
          <p:nvPr>
            <p:ph type="body" sz="quarter" idx="21"/>
          </p:nvPr>
        </p:nvSpPr>
        <p:spPr/>
        <p:txBody>
          <a:bodyPr/>
          <a:lstStyle/>
          <a:p>
            <a:endParaRPr lang="en-US"/>
          </a:p>
        </p:txBody>
      </p:sp>
      <p:sp>
        <p:nvSpPr>
          <p:cNvPr id="73" name="Text Placeholder 72">
            <a:extLst>
              <a:ext uri="{FF2B5EF4-FFF2-40B4-BE49-F238E27FC236}">
                <a16:creationId xmlns:a16="http://schemas.microsoft.com/office/drawing/2014/main" id="{30E8D47E-B376-DDD9-CD71-119E915411F9}"/>
              </a:ext>
            </a:extLst>
          </p:cNvPr>
          <p:cNvSpPr>
            <a:spLocks noGrp="1"/>
          </p:cNvSpPr>
          <p:nvPr>
            <p:ph type="body" sz="quarter" idx="22"/>
          </p:nvPr>
        </p:nvSpPr>
        <p:spPr/>
        <p:txBody>
          <a:bodyPr/>
          <a:lstStyle/>
          <a:p>
            <a:endParaRPr lang="en-US"/>
          </a:p>
        </p:txBody>
      </p:sp>
      <p:sp>
        <p:nvSpPr>
          <p:cNvPr id="74" name="Text Placeholder 73">
            <a:extLst>
              <a:ext uri="{FF2B5EF4-FFF2-40B4-BE49-F238E27FC236}">
                <a16:creationId xmlns:a16="http://schemas.microsoft.com/office/drawing/2014/main" id="{1FB96BE2-FF33-D240-299A-69D268D0C00A}"/>
              </a:ext>
            </a:extLst>
          </p:cNvPr>
          <p:cNvSpPr>
            <a:spLocks noGrp="1"/>
          </p:cNvSpPr>
          <p:nvPr>
            <p:ph type="body" sz="quarter" idx="23"/>
          </p:nvPr>
        </p:nvSpPr>
        <p:spPr/>
        <p:txBody>
          <a:bodyPr/>
          <a:lstStyle/>
          <a:p>
            <a:endParaRPr lang="en-US"/>
          </a:p>
        </p:txBody>
      </p:sp>
      <p:sp>
        <p:nvSpPr>
          <p:cNvPr id="75" name="Text Placeholder 74">
            <a:extLst>
              <a:ext uri="{FF2B5EF4-FFF2-40B4-BE49-F238E27FC236}">
                <a16:creationId xmlns:a16="http://schemas.microsoft.com/office/drawing/2014/main" id="{0D17141E-E13A-88DA-1D33-0F1EC1C26849}"/>
              </a:ext>
            </a:extLst>
          </p:cNvPr>
          <p:cNvSpPr>
            <a:spLocks noGrp="1"/>
          </p:cNvSpPr>
          <p:nvPr>
            <p:ph type="body" sz="quarter" idx="24"/>
          </p:nvPr>
        </p:nvSpPr>
        <p:spPr/>
        <p:txBody>
          <a:bodyPr/>
          <a:lstStyle/>
          <a:p>
            <a:endParaRPr lang="en-US"/>
          </a:p>
        </p:txBody>
      </p:sp>
      <p:sp>
        <p:nvSpPr>
          <p:cNvPr id="76" name="Text Placeholder 75">
            <a:extLst>
              <a:ext uri="{FF2B5EF4-FFF2-40B4-BE49-F238E27FC236}">
                <a16:creationId xmlns:a16="http://schemas.microsoft.com/office/drawing/2014/main" id="{483825EC-9390-7F0D-F78E-7EB2D3739B92}"/>
              </a:ext>
            </a:extLst>
          </p:cNvPr>
          <p:cNvSpPr>
            <a:spLocks noGrp="1"/>
          </p:cNvSpPr>
          <p:nvPr>
            <p:ph type="body" sz="quarter" idx="25"/>
          </p:nvPr>
        </p:nvSpPr>
        <p:spPr/>
        <p:txBody>
          <a:bodyPr/>
          <a:lstStyle/>
          <a:p>
            <a:endParaRPr lang="en-US"/>
          </a:p>
        </p:txBody>
      </p:sp>
      <p:sp>
        <p:nvSpPr>
          <p:cNvPr id="77" name="Text Placeholder 76">
            <a:extLst>
              <a:ext uri="{FF2B5EF4-FFF2-40B4-BE49-F238E27FC236}">
                <a16:creationId xmlns:a16="http://schemas.microsoft.com/office/drawing/2014/main" id="{1CCBF276-B4AD-3E2E-72C1-C974802AA14A}"/>
              </a:ext>
            </a:extLst>
          </p:cNvPr>
          <p:cNvSpPr>
            <a:spLocks noGrp="1"/>
          </p:cNvSpPr>
          <p:nvPr>
            <p:ph type="body" sz="quarter" idx="26"/>
          </p:nvPr>
        </p:nvSpPr>
        <p:spPr/>
        <p:txBody>
          <a:bodyPr/>
          <a:lstStyle/>
          <a:p>
            <a:endParaRPr lang="en-US"/>
          </a:p>
        </p:txBody>
      </p:sp>
      <p:sp>
        <p:nvSpPr>
          <p:cNvPr id="78" name="Text Placeholder 77">
            <a:extLst>
              <a:ext uri="{FF2B5EF4-FFF2-40B4-BE49-F238E27FC236}">
                <a16:creationId xmlns:a16="http://schemas.microsoft.com/office/drawing/2014/main" id="{EFFFA73C-7BF4-91DD-22A2-CC2E2662E5E7}"/>
              </a:ext>
            </a:extLst>
          </p:cNvPr>
          <p:cNvSpPr>
            <a:spLocks noGrp="1"/>
          </p:cNvSpPr>
          <p:nvPr>
            <p:ph type="body" sz="quarter" idx="27"/>
          </p:nvPr>
        </p:nvSpPr>
        <p:spPr/>
        <p:txBody>
          <a:bodyPr/>
          <a:lstStyle/>
          <a:p>
            <a:endParaRPr lang="en-US"/>
          </a:p>
        </p:txBody>
      </p:sp>
      <p:sp>
        <p:nvSpPr>
          <p:cNvPr id="79" name="Text Placeholder 78">
            <a:extLst>
              <a:ext uri="{FF2B5EF4-FFF2-40B4-BE49-F238E27FC236}">
                <a16:creationId xmlns:a16="http://schemas.microsoft.com/office/drawing/2014/main" id="{7F980F52-26A6-603A-E165-340F0D1400FC}"/>
              </a:ext>
            </a:extLst>
          </p:cNvPr>
          <p:cNvSpPr>
            <a:spLocks noGrp="1"/>
          </p:cNvSpPr>
          <p:nvPr>
            <p:ph type="body" sz="quarter" idx="28"/>
          </p:nvPr>
        </p:nvSpPr>
        <p:spPr/>
        <p:txBody>
          <a:bodyPr/>
          <a:lstStyle/>
          <a:p>
            <a:endParaRPr lang="en-US"/>
          </a:p>
        </p:txBody>
      </p:sp>
      <p:sp>
        <p:nvSpPr>
          <p:cNvPr id="80" name="Text Placeholder 79">
            <a:extLst>
              <a:ext uri="{FF2B5EF4-FFF2-40B4-BE49-F238E27FC236}">
                <a16:creationId xmlns:a16="http://schemas.microsoft.com/office/drawing/2014/main" id="{BBB32971-B99B-5333-E598-39E1C0ADC89C}"/>
              </a:ext>
            </a:extLst>
          </p:cNvPr>
          <p:cNvSpPr>
            <a:spLocks noGrp="1"/>
          </p:cNvSpPr>
          <p:nvPr>
            <p:ph type="body" sz="quarter" idx="29"/>
          </p:nvPr>
        </p:nvSpPr>
        <p:spPr/>
        <p:txBody>
          <a:bodyPr/>
          <a:lstStyle/>
          <a:p>
            <a:endParaRPr lang="en-US"/>
          </a:p>
        </p:txBody>
      </p:sp>
      <p:sp>
        <p:nvSpPr>
          <p:cNvPr id="81" name="Text Placeholder 80">
            <a:extLst>
              <a:ext uri="{FF2B5EF4-FFF2-40B4-BE49-F238E27FC236}">
                <a16:creationId xmlns:a16="http://schemas.microsoft.com/office/drawing/2014/main" id="{4D3B279B-C443-813C-9A36-F95BA8179D1E}"/>
              </a:ext>
            </a:extLst>
          </p:cNvPr>
          <p:cNvSpPr>
            <a:spLocks noGrp="1"/>
          </p:cNvSpPr>
          <p:nvPr>
            <p:ph type="body" sz="quarter" idx="30"/>
          </p:nvPr>
        </p:nvSpPr>
        <p:spPr/>
        <p:txBody>
          <a:bodyPr/>
          <a:lstStyle/>
          <a:p>
            <a:endParaRPr lang="en-US"/>
          </a:p>
        </p:txBody>
      </p:sp>
      <p:sp>
        <p:nvSpPr>
          <p:cNvPr id="82" name="Text Placeholder 81">
            <a:extLst>
              <a:ext uri="{FF2B5EF4-FFF2-40B4-BE49-F238E27FC236}">
                <a16:creationId xmlns:a16="http://schemas.microsoft.com/office/drawing/2014/main" id="{96E2B4DD-8F0B-B4C2-0528-6C86738E9A66}"/>
              </a:ext>
            </a:extLst>
          </p:cNvPr>
          <p:cNvSpPr>
            <a:spLocks noGrp="1"/>
          </p:cNvSpPr>
          <p:nvPr>
            <p:ph type="body" sz="quarter" idx="96"/>
          </p:nvPr>
        </p:nvSpPr>
        <p:spPr/>
        <p:txBody>
          <a:bodyPr/>
          <a:lstStyle/>
          <a:p>
            <a:endParaRPr lang="en-US"/>
          </a:p>
        </p:txBody>
      </p:sp>
      <p:sp>
        <p:nvSpPr>
          <p:cNvPr id="83" name="Text Placeholder 82">
            <a:extLst>
              <a:ext uri="{FF2B5EF4-FFF2-40B4-BE49-F238E27FC236}">
                <a16:creationId xmlns:a16="http://schemas.microsoft.com/office/drawing/2014/main" id="{481B6A60-1846-4078-0D42-DD0A602FDE29}"/>
              </a:ext>
            </a:extLst>
          </p:cNvPr>
          <p:cNvSpPr>
            <a:spLocks noGrp="1"/>
          </p:cNvSpPr>
          <p:nvPr>
            <p:ph type="body" sz="quarter" idx="150"/>
          </p:nvPr>
        </p:nvSpPr>
        <p:spPr/>
        <p:txBody>
          <a:bodyPr/>
          <a:lstStyle/>
          <a:p>
            <a:endParaRPr lang="en-US"/>
          </a:p>
        </p:txBody>
      </p:sp>
      <p:sp>
        <p:nvSpPr>
          <p:cNvPr id="84" name="Text Placeholder 83">
            <a:extLst>
              <a:ext uri="{FF2B5EF4-FFF2-40B4-BE49-F238E27FC236}">
                <a16:creationId xmlns:a16="http://schemas.microsoft.com/office/drawing/2014/main" id="{36E0FCF7-16AC-FAFB-DF45-227D8BEB97AE}"/>
              </a:ext>
            </a:extLst>
          </p:cNvPr>
          <p:cNvSpPr>
            <a:spLocks noGrp="1"/>
          </p:cNvSpPr>
          <p:nvPr>
            <p:ph type="body" sz="quarter" idx="151"/>
          </p:nvPr>
        </p:nvSpPr>
        <p:spPr/>
        <p:txBody>
          <a:bodyPr/>
          <a:lstStyle/>
          <a:p>
            <a:endParaRPr lang="en-US"/>
          </a:p>
        </p:txBody>
      </p:sp>
      <p:sp>
        <p:nvSpPr>
          <p:cNvPr id="85" name="Text Placeholder 84">
            <a:extLst>
              <a:ext uri="{FF2B5EF4-FFF2-40B4-BE49-F238E27FC236}">
                <a16:creationId xmlns:a16="http://schemas.microsoft.com/office/drawing/2014/main" id="{9610DF6A-67C6-808A-7074-2ADCE0E144E2}"/>
              </a:ext>
            </a:extLst>
          </p:cNvPr>
          <p:cNvSpPr>
            <a:spLocks noGrp="1"/>
          </p:cNvSpPr>
          <p:nvPr>
            <p:ph type="body" sz="quarter" idx="153"/>
          </p:nvPr>
        </p:nvSpPr>
        <p:spPr/>
        <p:txBody>
          <a:bodyPr/>
          <a:lstStyle/>
          <a:p>
            <a:endParaRPr lang="en-US"/>
          </a:p>
        </p:txBody>
      </p:sp>
      <p:sp>
        <p:nvSpPr>
          <p:cNvPr id="86" name="Text Placeholder 85">
            <a:extLst>
              <a:ext uri="{FF2B5EF4-FFF2-40B4-BE49-F238E27FC236}">
                <a16:creationId xmlns:a16="http://schemas.microsoft.com/office/drawing/2014/main" id="{A3478BE4-9EBD-A23D-0310-21304EEDA1D8}"/>
              </a:ext>
            </a:extLst>
          </p:cNvPr>
          <p:cNvSpPr>
            <a:spLocks noGrp="1"/>
          </p:cNvSpPr>
          <p:nvPr>
            <p:ph type="body" sz="quarter" idx="154"/>
          </p:nvPr>
        </p:nvSpPr>
        <p:spPr/>
        <p:txBody>
          <a:bodyPr/>
          <a:lstStyle/>
          <a:p>
            <a:endParaRPr lang="en-US"/>
          </a:p>
        </p:txBody>
      </p:sp>
      <p:sp>
        <p:nvSpPr>
          <p:cNvPr id="87" name="Text Placeholder 86">
            <a:extLst>
              <a:ext uri="{FF2B5EF4-FFF2-40B4-BE49-F238E27FC236}">
                <a16:creationId xmlns:a16="http://schemas.microsoft.com/office/drawing/2014/main" id="{D98E1FBD-8397-F819-601A-16B086DDA6C7}"/>
              </a:ext>
            </a:extLst>
          </p:cNvPr>
          <p:cNvSpPr>
            <a:spLocks noGrp="1"/>
          </p:cNvSpPr>
          <p:nvPr>
            <p:ph type="body" sz="quarter" idx="155"/>
          </p:nvPr>
        </p:nvSpPr>
        <p:spPr/>
        <p:txBody>
          <a:bodyPr/>
          <a:lstStyle/>
          <a:p>
            <a:endParaRPr lang="en-US"/>
          </a:p>
        </p:txBody>
      </p:sp>
    </p:spTree>
    <p:extLst>
      <p:ext uri="{BB962C8B-B14F-4D97-AF65-F5344CB8AC3E}">
        <p14:creationId xmlns:p14="http://schemas.microsoft.com/office/powerpoint/2010/main" val="2853822987"/>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5-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5268</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5-column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48x96 PowerPoint Presentation</dc:title>
  <dc:subject>Research poster presentation template</dc:subject>
  <dc:creator>PosterPresentations.com</dc:creator>
  <cp:keywords>48x96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104</cp:revision>
  <dcterms:created xsi:type="dcterms:W3CDTF">2012-02-03T19:11:35Z</dcterms:created>
  <dcterms:modified xsi:type="dcterms:W3CDTF">2025-01-28T20:12:04Z</dcterms:modified>
  <cp:category>Research poster templates</cp:category>
</cp:coreProperties>
</file>