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3" r:id="rId4"/>
  </p:sldIdLst>
  <p:sldSz cx="25146000" cy="35999738"/>
  <p:notesSz cx="6858000" cy="9144000"/>
  <p:defaultTextStyle>
    <a:defPPr>
      <a:defRPr lang="en-US"/>
    </a:defPPr>
    <a:lvl1pPr marL="0" algn="l" defTabSz="4192277" rtl="0" eaLnBrk="1" latinLnBrk="0" hangingPunct="1">
      <a:defRPr sz="8215" kern="1200">
        <a:solidFill>
          <a:schemeClr val="tx1"/>
        </a:solidFill>
        <a:latin typeface="+mn-lt"/>
        <a:ea typeface="+mn-ea"/>
        <a:cs typeface="+mn-cs"/>
      </a:defRPr>
    </a:lvl1pPr>
    <a:lvl2pPr marL="2096140" algn="l" defTabSz="4192277" rtl="0" eaLnBrk="1" latinLnBrk="0" hangingPunct="1">
      <a:defRPr sz="8215" kern="1200">
        <a:solidFill>
          <a:schemeClr val="tx1"/>
        </a:solidFill>
        <a:latin typeface="+mn-lt"/>
        <a:ea typeface="+mn-ea"/>
        <a:cs typeface="+mn-cs"/>
      </a:defRPr>
    </a:lvl2pPr>
    <a:lvl3pPr marL="4192277" algn="l" defTabSz="4192277" rtl="0" eaLnBrk="1" latinLnBrk="0" hangingPunct="1">
      <a:defRPr sz="8215" kern="1200">
        <a:solidFill>
          <a:schemeClr val="tx1"/>
        </a:solidFill>
        <a:latin typeface="+mn-lt"/>
        <a:ea typeface="+mn-ea"/>
        <a:cs typeface="+mn-cs"/>
      </a:defRPr>
    </a:lvl3pPr>
    <a:lvl4pPr marL="6288417" algn="l" defTabSz="4192277" rtl="0" eaLnBrk="1" latinLnBrk="0" hangingPunct="1">
      <a:defRPr sz="8215" kern="1200">
        <a:solidFill>
          <a:schemeClr val="tx1"/>
        </a:solidFill>
        <a:latin typeface="+mn-lt"/>
        <a:ea typeface="+mn-ea"/>
        <a:cs typeface="+mn-cs"/>
      </a:defRPr>
    </a:lvl4pPr>
    <a:lvl5pPr marL="8384556" algn="l" defTabSz="4192277" rtl="0" eaLnBrk="1" latinLnBrk="0" hangingPunct="1">
      <a:defRPr sz="8215" kern="1200">
        <a:solidFill>
          <a:schemeClr val="tx1"/>
        </a:solidFill>
        <a:latin typeface="+mn-lt"/>
        <a:ea typeface="+mn-ea"/>
        <a:cs typeface="+mn-cs"/>
      </a:defRPr>
    </a:lvl5pPr>
    <a:lvl6pPr marL="10480695" algn="l" defTabSz="4192277" rtl="0" eaLnBrk="1" latinLnBrk="0" hangingPunct="1">
      <a:defRPr sz="8215" kern="1200">
        <a:solidFill>
          <a:schemeClr val="tx1"/>
        </a:solidFill>
        <a:latin typeface="+mn-lt"/>
        <a:ea typeface="+mn-ea"/>
        <a:cs typeface="+mn-cs"/>
      </a:defRPr>
    </a:lvl6pPr>
    <a:lvl7pPr marL="12576835" algn="l" defTabSz="4192277" rtl="0" eaLnBrk="1" latinLnBrk="0" hangingPunct="1">
      <a:defRPr sz="8215" kern="1200">
        <a:solidFill>
          <a:schemeClr val="tx1"/>
        </a:solidFill>
        <a:latin typeface="+mn-lt"/>
        <a:ea typeface="+mn-ea"/>
        <a:cs typeface="+mn-cs"/>
      </a:defRPr>
    </a:lvl7pPr>
    <a:lvl8pPr marL="14672972" algn="l" defTabSz="4192277" rtl="0" eaLnBrk="1" latinLnBrk="0" hangingPunct="1">
      <a:defRPr sz="8215" kern="1200">
        <a:solidFill>
          <a:schemeClr val="tx1"/>
        </a:solidFill>
        <a:latin typeface="+mn-lt"/>
        <a:ea typeface="+mn-ea"/>
        <a:cs typeface="+mn-cs"/>
      </a:defRPr>
    </a:lvl8pPr>
    <a:lvl9pPr marL="16769112" algn="l" defTabSz="4192277" rtl="0" eaLnBrk="1" latinLnBrk="0" hangingPunct="1">
      <a:defRPr sz="821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userDrawn="1">
          <p15:clr>
            <a:srgbClr val="A4A3A4"/>
          </p15:clr>
        </p15:guide>
        <p15:guide id="2" orient="horz" pos="315" userDrawn="1">
          <p15:clr>
            <a:srgbClr val="A4A3A4"/>
          </p15:clr>
        </p15:guide>
        <p15:guide id="3" orient="horz" pos="22047" userDrawn="1">
          <p15:clr>
            <a:srgbClr val="A4A3A4"/>
          </p15:clr>
        </p15:guide>
        <p15:guide id="4" orient="horz" userDrawn="1">
          <p15:clr>
            <a:srgbClr val="A4A3A4"/>
          </p15:clr>
        </p15:guide>
        <p15:guide id="5" pos="151" userDrawn="1">
          <p15:clr>
            <a:srgbClr val="A4A3A4"/>
          </p15:clr>
        </p15:guide>
        <p15:guide id="6" pos="1568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56" autoAdjust="0"/>
    <p:restoredTop sz="96283" autoAdjust="0"/>
  </p:normalViewPr>
  <p:slideViewPr>
    <p:cSldViewPr snapToGrid="0" snapToObjects="1" showGuides="1">
      <p:cViewPr varScale="1">
        <p:scale>
          <a:sx n="33" d="100"/>
          <a:sy n="33" d="100"/>
        </p:scale>
        <p:origin x="4472" y="632"/>
      </p:cViewPr>
      <p:guideLst>
        <p:guide orient="horz" pos="2551"/>
        <p:guide orient="horz" pos="315"/>
        <p:guide orient="horz" pos="22047"/>
        <p:guide orient="horz"/>
        <p:guide pos="151"/>
        <p:guide pos="1568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232025" y="685800"/>
            <a:ext cx="2393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192277" rtl="0" eaLnBrk="1" latinLnBrk="0" hangingPunct="1">
      <a:defRPr sz="5540" kern="1200">
        <a:solidFill>
          <a:schemeClr val="tx1"/>
        </a:solidFill>
        <a:latin typeface="+mn-lt"/>
        <a:ea typeface="+mn-ea"/>
        <a:cs typeface="+mn-cs"/>
      </a:defRPr>
    </a:lvl1pPr>
    <a:lvl2pPr marL="2096140" algn="l" defTabSz="4192277" rtl="0" eaLnBrk="1" latinLnBrk="0" hangingPunct="1">
      <a:defRPr sz="5540" kern="1200">
        <a:solidFill>
          <a:schemeClr val="tx1"/>
        </a:solidFill>
        <a:latin typeface="+mn-lt"/>
        <a:ea typeface="+mn-ea"/>
        <a:cs typeface="+mn-cs"/>
      </a:defRPr>
    </a:lvl2pPr>
    <a:lvl3pPr marL="4192277" algn="l" defTabSz="4192277" rtl="0" eaLnBrk="1" latinLnBrk="0" hangingPunct="1">
      <a:defRPr sz="5540" kern="1200">
        <a:solidFill>
          <a:schemeClr val="tx1"/>
        </a:solidFill>
        <a:latin typeface="+mn-lt"/>
        <a:ea typeface="+mn-ea"/>
        <a:cs typeface="+mn-cs"/>
      </a:defRPr>
    </a:lvl3pPr>
    <a:lvl4pPr marL="6288417" algn="l" defTabSz="4192277" rtl="0" eaLnBrk="1" latinLnBrk="0" hangingPunct="1">
      <a:defRPr sz="5540" kern="1200">
        <a:solidFill>
          <a:schemeClr val="tx1"/>
        </a:solidFill>
        <a:latin typeface="+mn-lt"/>
        <a:ea typeface="+mn-ea"/>
        <a:cs typeface="+mn-cs"/>
      </a:defRPr>
    </a:lvl4pPr>
    <a:lvl5pPr marL="8384556" algn="l" defTabSz="4192277" rtl="0" eaLnBrk="1" latinLnBrk="0" hangingPunct="1">
      <a:defRPr sz="5540" kern="1200">
        <a:solidFill>
          <a:schemeClr val="tx1"/>
        </a:solidFill>
        <a:latin typeface="+mn-lt"/>
        <a:ea typeface="+mn-ea"/>
        <a:cs typeface="+mn-cs"/>
      </a:defRPr>
    </a:lvl5pPr>
    <a:lvl6pPr marL="10480695" algn="l" defTabSz="4192277" rtl="0" eaLnBrk="1" latinLnBrk="0" hangingPunct="1">
      <a:defRPr sz="5540" kern="1200">
        <a:solidFill>
          <a:schemeClr val="tx1"/>
        </a:solidFill>
        <a:latin typeface="+mn-lt"/>
        <a:ea typeface="+mn-ea"/>
        <a:cs typeface="+mn-cs"/>
      </a:defRPr>
    </a:lvl6pPr>
    <a:lvl7pPr marL="12576835" algn="l" defTabSz="4192277" rtl="0" eaLnBrk="1" latinLnBrk="0" hangingPunct="1">
      <a:defRPr sz="5540" kern="1200">
        <a:solidFill>
          <a:schemeClr val="tx1"/>
        </a:solidFill>
        <a:latin typeface="+mn-lt"/>
        <a:ea typeface="+mn-ea"/>
        <a:cs typeface="+mn-cs"/>
      </a:defRPr>
    </a:lvl7pPr>
    <a:lvl8pPr marL="14672972" algn="l" defTabSz="4192277" rtl="0" eaLnBrk="1" latinLnBrk="0" hangingPunct="1">
      <a:defRPr sz="5540" kern="1200">
        <a:solidFill>
          <a:schemeClr val="tx1"/>
        </a:solidFill>
        <a:latin typeface="+mn-lt"/>
        <a:ea typeface="+mn-ea"/>
        <a:cs typeface="+mn-cs"/>
      </a:defRPr>
    </a:lvl8pPr>
    <a:lvl9pPr marL="16769112" algn="l" defTabSz="4192277" rtl="0" eaLnBrk="1" latinLnBrk="0" hangingPunct="1">
      <a:defRPr sz="554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7960" y="5434428"/>
            <a:ext cx="7968786"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00102" y="4786385"/>
            <a:ext cx="7965883"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61937" y="15542882"/>
            <a:ext cx="7984796"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697049" y="5432743"/>
            <a:ext cx="7836297"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692272" y="4792524"/>
            <a:ext cx="7836296"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8662145" y="19681097"/>
            <a:ext cx="7834668"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60989" y="19035390"/>
            <a:ext cx="7841074"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6924526" y="4792525"/>
            <a:ext cx="8000378"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918021" y="5391032"/>
            <a:ext cx="8006883"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902799" y="21537271"/>
            <a:ext cx="7993872" cy="526333"/>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902630" y="22210515"/>
            <a:ext cx="7987367"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903671" y="30690255"/>
            <a:ext cx="7989948" cy="526333"/>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902630" y="31398223"/>
            <a:ext cx="7993873"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60041" y="16171341"/>
            <a:ext cx="7987366"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292934" y="3231806"/>
            <a:ext cx="18634972" cy="543675"/>
          </a:xfrm>
          <a:prstGeom prst="rect">
            <a:avLst/>
          </a:prstGeom>
        </p:spPr>
        <p:txBody>
          <a:bodyPr wrap="square">
            <a:spAutoFit/>
          </a:bodyPr>
          <a:lstStyle>
            <a:lvl1pPr marL="0" indent="0" algn="ctr">
              <a:buFontTx/>
              <a:buNone/>
              <a:defRPr sz="2933">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affiliations</a:t>
            </a:r>
          </a:p>
        </p:txBody>
      </p:sp>
      <p:sp>
        <p:nvSpPr>
          <p:cNvPr id="78" name="Text Placeholder 76"/>
          <p:cNvSpPr>
            <a:spLocks noGrp="1"/>
          </p:cNvSpPr>
          <p:nvPr>
            <p:ph type="body" sz="quarter" idx="151" hasCustomPrompt="1"/>
          </p:nvPr>
        </p:nvSpPr>
        <p:spPr>
          <a:xfrm>
            <a:off x="3292934" y="2084543"/>
            <a:ext cx="18634972" cy="600164"/>
          </a:xfrm>
          <a:prstGeom prst="rect">
            <a:avLst/>
          </a:prstGeom>
        </p:spPr>
        <p:txBody>
          <a:bodyPr wrap="square" anchor="t" anchorCtr="0">
            <a:spAutoFit/>
          </a:bodyPr>
          <a:lstStyle>
            <a:lvl1pPr marL="0" indent="0" algn="ctr">
              <a:buFontTx/>
              <a:buNone/>
              <a:defRPr sz="3300">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authors</a:t>
            </a:r>
          </a:p>
        </p:txBody>
      </p:sp>
      <p:sp>
        <p:nvSpPr>
          <p:cNvPr id="79" name="Text Placeholder 76"/>
          <p:cNvSpPr>
            <a:spLocks noGrp="1"/>
          </p:cNvSpPr>
          <p:nvPr>
            <p:ph type="body" sz="quarter" idx="153" hasCustomPrompt="1"/>
          </p:nvPr>
        </p:nvSpPr>
        <p:spPr>
          <a:xfrm>
            <a:off x="3292934" y="440565"/>
            <a:ext cx="18634972" cy="854080"/>
          </a:xfrm>
          <a:prstGeom prst="rect">
            <a:avLst/>
          </a:prstGeom>
        </p:spPr>
        <p:txBody>
          <a:bodyPr wrap="square" anchor="t" anchorCtr="0">
            <a:spAutoFit/>
          </a:bodyPr>
          <a:lstStyle>
            <a:lvl1pPr marL="0" indent="0" algn="ctr">
              <a:buFontTx/>
              <a:buNone/>
              <a:defRPr sz="4950" b="1">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65" userDrawn="1">
          <p15:clr>
            <a:srgbClr val="FBAE40"/>
          </p15:clr>
        </p15:guide>
        <p15:guide id="6" pos="15675" userDrawn="1">
          <p15:clr>
            <a:srgbClr val="FBAE40"/>
          </p15:clr>
        </p15:guide>
        <p15:guide id="7" pos="10643" userDrawn="1">
          <p15:clr>
            <a:srgbClr val="FBAE40"/>
          </p15:clr>
        </p15:guide>
        <p15:guide id="8" pos="10395" userDrawn="1">
          <p15:clr>
            <a:srgbClr val="FBAE40"/>
          </p15:clr>
        </p15:guide>
        <p15:guide id="11" pos="5211" userDrawn="1">
          <p15:clr>
            <a:srgbClr val="FBAE40"/>
          </p15:clr>
        </p15:guide>
        <p15:guide id="12" pos="5459" userDrawn="1">
          <p15:clr>
            <a:srgbClr val="FBAE40"/>
          </p15:clr>
        </p15:guide>
        <p15:guide id="13" orient="horz" pos="217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7960" y="5434427"/>
            <a:ext cx="11823180"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00102" y="4786385"/>
            <a:ext cx="11818873"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97959" y="10900086"/>
            <a:ext cx="11815069"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266715" y="19184643"/>
            <a:ext cx="11779049"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261938" y="18544424"/>
            <a:ext cx="11779047"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028181" y="5434428"/>
            <a:ext cx="11809216"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027025" y="4788720"/>
            <a:ext cx="11818873" cy="526333"/>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3028126" y="18314851"/>
            <a:ext cx="11809271"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018525" y="18913358"/>
            <a:ext cx="11818872"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024037" y="24964809"/>
            <a:ext cx="11872634"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3027025" y="25630163"/>
            <a:ext cx="11862971"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029948" y="31684319"/>
            <a:ext cx="11818872"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027026" y="32392288"/>
            <a:ext cx="11824678"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96062" y="11528545"/>
            <a:ext cx="11818872"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292934" y="3062471"/>
            <a:ext cx="18634972" cy="543675"/>
          </a:xfrm>
          <a:prstGeom prst="rect">
            <a:avLst/>
          </a:prstGeom>
        </p:spPr>
        <p:txBody>
          <a:bodyPr wrap="square">
            <a:spAutoFit/>
          </a:bodyPr>
          <a:lstStyle>
            <a:lvl1pPr marL="0" indent="0" algn="ctr">
              <a:buFontTx/>
              <a:buNone/>
              <a:defRPr sz="2933">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affiliations</a:t>
            </a:r>
          </a:p>
        </p:txBody>
      </p:sp>
      <p:sp>
        <p:nvSpPr>
          <p:cNvPr id="78" name="Text Placeholder 76"/>
          <p:cNvSpPr>
            <a:spLocks noGrp="1"/>
          </p:cNvSpPr>
          <p:nvPr>
            <p:ph type="body" sz="quarter" idx="151" hasCustomPrompt="1"/>
          </p:nvPr>
        </p:nvSpPr>
        <p:spPr>
          <a:xfrm>
            <a:off x="3292934" y="1847474"/>
            <a:ext cx="18634972" cy="600164"/>
          </a:xfrm>
          <a:prstGeom prst="rect">
            <a:avLst/>
          </a:prstGeom>
        </p:spPr>
        <p:txBody>
          <a:bodyPr wrap="square" anchor="t" anchorCtr="0">
            <a:spAutoFit/>
          </a:bodyPr>
          <a:lstStyle>
            <a:lvl1pPr marL="0" indent="0" algn="ctr">
              <a:buFontTx/>
              <a:buNone/>
              <a:defRPr sz="3300">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authors</a:t>
            </a:r>
          </a:p>
        </p:txBody>
      </p:sp>
      <p:sp>
        <p:nvSpPr>
          <p:cNvPr id="79" name="Text Placeholder 76"/>
          <p:cNvSpPr>
            <a:spLocks noGrp="1"/>
          </p:cNvSpPr>
          <p:nvPr>
            <p:ph type="body" sz="quarter" idx="153" hasCustomPrompt="1"/>
          </p:nvPr>
        </p:nvSpPr>
        <p:spPr>
          <a:xfrm>
            <a:off x="3292934" y="440565"/>
            <a:ext cx="18634972" cy="854080"/>
          </a:xfrm>
          <a:prstGeom prst="rect">
            <a:avLst/>
          </a:prstGeom>
        </p:spPr>
        <p:txBody>
          <a:bodyPr wrap="square" anchor="t" anchorCtr="0">
            <a:spAutoFit/>
          </a:bodyPr>
          <a:lstStyle>
            <a:lvl1pPr marL="0" indent="0" algn="ctr">
              <a:buFontTx/>
              <a:buNone/>
              <a:defRPr sz="4950" b="1">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65" userDrawn="1">
          <p15:clr>
            <a:srgbClr val="FBAE40"/>
          </p15:clr>
        </p15:guide>
        <p15:guide id="6" pos="15675" userDrawn="1">
          <p15:clr>
            <a:srgbClr val="FBAE40"/>
          </p15:clr>
        </p15:guide>
        <p15:guide id="11" pos="7634" userDrawn="1">
          <p15:clr>
            <a:srgbClr val="FBAE40"/>
          </p15:clr>
        </p15:guide>
        <p15:guide id="12" pos="8206" userDrawn="1">
          <p15:clr>
            <a:srgbClr val="FBAE40"/>
          </p15:clr>
        </p15:guide>
        <p15:guide id="13" orient="horz" pos="21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297960" y="5434428"/>
            <a:ext cx="7968786"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00102" y="4786385"/>
            <a:ext cx="7965883"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261937" y="15542882"/>
            <a:ext cx="7984796"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8697049" y="5432743"/>
            <a:ext cx="7836297"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8692272" y="4792524"/>
            <a:ext cx="7836296"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8662145" y="19681097"/>
            <a:ext cx="7834668"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8660989" y="19035390"/>
            <a:ext cx="7841074"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6924526" y="4792525"/>
            <a:ext cx="8000378"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6918021" y="5391032"/>
            <a:ext cx="8006883"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6902799" y="21537271"/>
            <a:ext cx="7993872" cy="52633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6902630" y="22210515"/>
            <a:ext cx="7987367"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6903671" y="30690255"/>
            <a:ext cx="7989948" cy="52633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6902630" y="31398223"/>
            <a:ext cx="7993873"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260041" y="16171341"/>
            <a:ext cx="7987366"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3292934" y="3231806"/>
            <a:ext cx="18634972" cy="543675"/>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514566" rtl="0" eaLnBrk="1" fontAlgn="auto" latinLnBrk="0" hangingPunct="1">
              <a:lnSpc>
                <a:spcPct val="100000"/>
              </a:lnSpc>
              <a:spcBef>
                <a:spcPct val="20000"/>
              </a:spcBef>
              <a:spcAft>
                <a:spcPts val="0"/>
              </a:spcAft>
              <a:buClrTx/>
              <a:buSzTx/>
              <a:buFontTx/>
              <a:buNone/>
              <a:tabLst/>
              <a:defRPr/>
            </a:pPr>
            <a:r>
              <a:rPr kumimoji="0" lang="en-US" sz="2933"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2933"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3292934" y="1999433"/>
            <a:ext cx="18634972" cy="600164"/>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514566" rtl="0" eaLnBrk="1" fontAlgn="auto" latinLnBrk="0" hangingPunct="1">
              <a:lnSpc>
                <a:spcPct val="100000"/>
              </a:lnSpc>
              <a:spcBef>
                <a:spcPct val="20000"/>
              </a:spcBef>
              <a:spcAft>
                <a:spcPts val="0"/>
              </a:spcAft>
              <a:buClrTx/>
              <a:buSzTx/>
              <a:buFontTx/>
              <a:buNone/>
              <a:tabLst/>
              <a:defRPr/>
            </a:pPr>
            <a:r>
              <a:rPr kumimoji="0" lang="en-US" sz="33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3292934" y="440565"/>
            <a:ext cx="18634972" cy="854080"/>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514566" rtl="0" eaLnBrk="1" fontAlgn="auto" latinLnBrk="0" hangingPunct="1">
              <a:lnSpc>
                <a:spcPct val="100000"/>
              </a:lnSpc>
              <a:spcBef>
                <a:spcPct val="20000"/>
              </a:spcBef>
              <a:spcAft>
                <a:spcPts val="0"/>
              </a:spcAft>
              <a:buClrTx/>
              <a:buSzTx/>
              <a:buFontTx/>
              <a:buNone/>
              <a:tabLst/>
              <a:defRPr/>
            </a:pPr>
            <a:r>
              <a:rPr kumimoji="0" lang="en-US" sz="495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95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858" userDrawn="1">
          <p15:clr>
            <a:srgbClr val="FBAE40"/>
          </p15:clr>
        </p15:guide>
        <p15:guide id="2" pos="165" userDrawn="1">
          <p15:clr>
            <a:srgbClr val="FBAE40"/>
          </p15:clr>
        </p15:guide>
        <p15:guide id="6" pos="15675" userDrawn="1">
          <p15:clr>
            <a:srgbClr val="FBAE40"/>
          </p15:clr>
        </p15:guide>
        <p15:guide id="13" orient="horz" pos="218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7315" y="35106885"/>
            <a:ext cx="25163315"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p>
        </p:txBody>
      </p:sp>
      <p:sp>
        <p:nvSpPr>
          <p:cNvPr id="10" name="Text Box 14"/>
          <p:cNvSpPr txBox="1">
            <a:spLocks noChangeArrowheads="1"/>
          </p:cNvSpPr>
          <p:nvPr/>
        </p:nvSpPr>
        <p:spPr bwMode="auto">
          <a:xfrm>
            <a:off x="897936" y="35422874"/>
            <a:ext cx="1440656" cy="197413"/>
          </a:xfrm>
          <a:prstGeom prst="rect">
            <a:avLst/>
          </a:prstGeom>
          <a:noFill/>
          <a:ln w="9525">
            <a:noFill/>
            <a:miter lim="800000"/>
            <a:headEnd/>
            <a:tailEnd/>
          </a:ln>
          <a:effectLst/>
        </p:spPr>
        <p:txBody>
          <a:bodyPr lIns="52286" tIns="26138" rIns="52286" bIns="26138">
            <a:spAutoFit/>
          </a:bodyPr>
          <a:lstStyle/>
          <a:p>
            <a:pPr eaLnBrk="0" hangingPunct="0">
              <a:lnSpc>
                <a:spcPct val="65000"/>
              </a:lnSpc>
              <a:spcBef>
                <a:spcPct val="50000"/>
              </a:spcBef>
              <a:defRPr/>
            </a:pPr>
            <a:r>
              <a:rPr lang="en-US" sz="28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31"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0" y="15419"/>
            <a:ext cx="25146001" cy="4109552"/>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8466192" y="4762465"/>
            <a:ext cx="0" cy="295728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6701636" y="4762465"/>
            <a:ext cx="0" cy="295728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3D2641B-7A7A-2B5C-8CEF-5070E05320BF}"/>
              </a:ext>
            </a:extLst>
          </p:cNvPr>
          <p:cNvGraphicFramePr>
            <a:graphicFrameLocks noGrp="1"/>
          </p:cNvGraphicFramePr>
          <p:nvPr userDrawn="1">
            <p:extLst>
              <p:ext uri="{D42A27DB-BD31-4B8C-83A1-F6EECF244321}">
                <p14:modId xmlns:p14="http://schemas.microsoft.com/office/powerpoint/2010/main" val="2142112215"/>
              </p:ext>
            </p:extLst>
          </p:nvPr>
        </p:nvGraphicFramePr>
        <p:xfrm>
          <a:off x="-10617200" y="55654"/>
          <a:ext cx="9999726" cy="36053624"/>
        </p:xfrm>
        <a:graphic>
          <a:graphicData uri="http://schemas.openxmlformats.org/drawingml/2006/table">
            <a:tbl>
              <a:tblPr firstRow="1" bandRow="1">
                <a:tableStyleId>{5C22544A-7EE6-4342-B048-85BDC9FD1C3A}</a:tableStyleId>
              </a:tblPr>
              <a:tblGrid>
                <a:gridCol w="4287804">
                  <a:extLst>
                    <a:ext uri="{9D8B030D-6E8A-4147-A177-3AD203B41FA5}">
                      <a16:colId xmlns:a16="http://schemas.microsoft.com/office/drawing/2014/main" val="20000"/>
                    </a:ext>
                  </a:extLst>
                </a:gridCol>
                <a:gridCol w="5711922">
                  <a:extLst>
                    <a:ext uri="{9D8B030D-6E8A-4147-A177-3AD203B41FA5}">
                      <a16:colId xmlns:a16="http://schemas.microsoft.com/office/drawing/2014/main" val="20001"/>
                    </a:ext>
                  </a:extLst>
                </a:gridCol>
              </a:tblGrid>
              <a:tr h="140207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756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04775" marR="52388"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23435">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70x100cm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2388" marR="52388"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100x143 cm</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27.5x39.37 inches </a:t>
                      </a:r>
                      <a:endParaRPr lang="en-US" sz="2200" b="0" baseline="0" dirty="0">
                        <a:solidFill>
                          <a:srgbClr val="FFC000"/>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8"/>
                  </a:ext>
                </a:extLst>
              </a:tr>
              <a:tr h="4524134">
                <a:tc>
                  <a:txBody>
                    <a:bodyPr/>
                    <a:lstStyle/>
                    <a:p>
                      <a:endParaRPr lang="en-US" sz="2200" dirty="0">
                        <a:solidFill>
                          <a:srgbClr val="1F3A4E"/>
                        </a:solidFill>
                      </a:endParaRPr>
                    </a:p>
                  </a:txBody>
                  <a:tcPr marL="52388" marR="52388"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04775" marR="52388" marT="149999" marB="50000">
                    <a:solidFill>
                      <a:srgbClr val="010101"/>
                    </a:solidFill>
                  </a:tcPr>
                </a:tc>
                <a:extLst>
                  <a:ext uri="{0D108BD9-81ED-4DB2-BD59-A6C34878D82A}">
                    <a16:rowId xmlns:a16="http://schemas.microsoft.com/office/drawing/2014/main" val="10001"/>
                  </a:ext>
                </a:extLst>
              </a:tr>
              <a:tr h="214682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2388" marR="52388"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34289">
                <a:tc>
                  <a:txBody>
                    <a:bodyPr/>
                    <a:lstStyle/>
                    <a:p>
                      <a:endParaRPr lang="en-US" sz="2200" dirty="0">
                        <a:solidFill>
                          <a:srgbClr val="1F3A4E"/>
                        </a:solidFill>
                      </a:endParaRPr>
                    </a:p>
                  </a:txBody>
                  <a:tcPr marL="52388" marR="52388"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3"/>
                  </a:ext>
                </a:extLst>
              </a:tr>
              <a:tr h="371232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2388" marR="52388"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818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04775" marR="52388"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9061">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04775" marR="52388"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739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04775" marR="52388"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62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04775" marR="52388"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BCD0CB2-2254-49B3-8E66-8FB8A0C26EF3}"/>
              </a:ext>
            </a:extLst>
          </p:cNvPr>
          <p:cNvGraphicFramePr>
            <a:graphicFrameLocks noGrp="1"/>
          </p:cNvGraphicFramePr>
          <p:nvPr userDrawn="1">
            <p:extLst>
              <p:ext uri="{D42A27DB-BD31-4B8C-83A1-F6EECF244321}">
                <p14:modId xmlns:p14="http://schemas.microsoft.com/office/powerpoint/2010/main" val="2468820441"/>
              </p:ext>
            </p:extLst>
          </p:nvPr>
        </p:nvGraphicFramePr>
        <p:xfrm>
          <a:off x="25749912" y="3"/>
          <a:ext cx="9999725" cy="36093186"/>
        </p:xfrm>
        <a:graphic>
          <a:graphicData uri="http://schemas.openxmlformats.org/drawingml/2006/table">
            <a:tbl>
              <a:tblPr firstRow="1" bandRow="1">
                <a:tableStyleId>{5C22544A-7EE6-4342-B048-85BDC9FD1C3A}</a:tableStyleId>
              </a:tblPr>
              <a:tblGrid>
                <a:gridCol w="4472278">
                  <a:extLst>
                    <a:ext uri="{9D8B030D-6E8A-4147-A177-3AD203B41FA5}">
                      <a16:colId xmlns:a16="http://schemas.microsoft.com/office/drawing/2014/main" val="20000"/>
                    </a:ext>
                  </a:extLst>
                </a:gridCol>
                <a:gridCol w="683051">
                  <a:extLst>
                    <a:ext uri="{9D8B030D-6E8A-4147-A177-3AD203B41FA5}">
                      <a16:colId xmlns:a16="http://schemas.microsoft.com/office/drawing/2014/main" val="3519466302"/>
                    </a:ext>
                  </a:extLst>
                </a:gridCol>
                <a:gridCol w="4844396">
                  <a:extLst>
                    <a:ext uri="{9D8B030D-6E8A-4147-A177-3AD203B41FA5}">
                      <a16:colId xmlns:a16="http://schemas.microsoft.com/office/drawing/2014/main" val="4164475170"/>
                    </a:ext>
                  </a:extLst>
                </a:gridCol>
              </a:tblGrid>
              <a:tr h="14581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5613">
                <a:tc>
                  <a:txBody>
                    <a:bodyPr/>
                    <a:lstStyle/>
                    <a:p>
                      <a:endParaRPr lang="en-US" sz="2200" u="none" dirty="0">
                        <a:solidFill>
                          <a:srgbClr val="FFC000"/>
                        </a:solidFill>
                      </a:endParaRPr>
                    </a:p>
                  </a:txBody>
                  <a:tcPr marL="104775" marR="52388"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04775" marR="52388"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72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04775" marR="52388"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04775" marR="52388"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1852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04775" marR="52388"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691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04775" marR="52388"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6718">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04775" marR="52388"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04775" marR="52388"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707862">
                <a:tc gridSpan="3">
                  <a:txBody>
                    <a:bodyPr/>
                    <a:lstStyle/>
                    <a:p>
                      <a:endParaRPr lang="en-US" sz="2700" dirty="0">
                        <a:solidFill>
                          <a:srgbClr val="1F3A4E"/>
                        </a:solidFill>
                      </a:endParaRPr>
                    </a:p>
                  </a:txBody>
                  <a:tcPr marL="104775" marR="52388"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66686">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04775" marR="52388"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104775" marR="52388"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514566" rtl="0" eaLnBrk="1" latinLnBrk="0" hangingPunct="1">
        <a:spcBef>
          <a:spcPct val="0"/>
        </a:spcBef>
        <a:buNone/>
        <a:defRPr sz="5042" kern="1200">
          <a:solidFill>
            <a:schemeClr val="bg1"/>
          </a:solidFill>
          <a:latin typeface="Trebuchet MS" pitchFamily="34" charset="0"/>
          <a:ea typeface="+mj-ea"/>
          <a:cs typeface="+mj-cs"/>
        </a:defRPr>
      </a:lvl1pPr>
    </p:titleStyle>
    <p:bodyStyle>
      <a:lvl1pPr marL="942963" indent="-942963" algn="l" defTabSz="2514566" rtl="0" eaLnBrk="1" latinLnBrk="0" hangingPunct="1">
        <a:spcBef>
          <a:spcPct val="20000"/>
        </a:spcBef>
        <a:buFont typeface="Arial" pitchFamily="34" charset="0"/>
        <a:buChar char="•"/>
        <a:defRPr sz="8823" kern="1200">
          <a:solidFill>
            <a:schemeClr val="tx1"/>
          </a:solidFill>
          <a:latin typeface="+mn-lt"/>
          <a:ea typeface="+mn-ea"/>
          <a:cs typeface="+mn-cs"/>
        </a:defRPr>
      </a:lvl1pPr>
      <a:lvl2pPr marL="2043085" indent="-785802" algn="l" defTabSz="2514566" rtl="0" eaLnBrk="1" latinLnBrk="0" hangingPunct="1">
        <a:spcBef>
          <a:spcPct val="20000"/>
        </a:spcBef>
        <a:buFont typeface="Arial" pitchFamily="34" charset="0"/>
        <a:buChar char="–"/>
        <a:defRPr sz="7735" kern="1200">
          <a:solidFill>
            <a:schemeClr val="tx1"/>
          </a:solidFill>
          <a:latin typeface="+mn-lt"/>
          <a:ea typeface="+mn-ea"/>
          <a:cs typeface="+mn-cs"/>
        </a:defRPr>
      </a:lvl2pPr>
      <a:lvl3pPr marL="3143208" indent="-628642" algn="l" defTabSz="2514566" rtl="0" eaLnBrk="1" latinLnBrk="0" hangingPunct="1">
        <a:spcBef>
          <a:spcPct val="20000"/>
        </a:spcBef>
        <a:buFont typeface="Arial" pitchFamily="34" charset="0"/>
        <a:buChar char="•"/>
        <a:defRPr sz="6646" kern="1200">
          <a:solidFill>
            <a:schemeClr val="tx1"/>
          </a:solidFill>
          <a:latin typeface="+mn-lt"/>
          <a:ea typeface="+mn-ea"/>
          <a:cs typeface="+mn-cs"/>
        </a:defRPr>
      </a:lvl3pPr>
      <a:lvl4pPr marL="4400491"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5777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915056"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2338"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2962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86904"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4566" rtl="0" eaLnBrk="1" latinLnBrk="0" hangingPunct="1">
        <a:defRPr sz="4927" kern="1200">
          <a:solidFill>
            <a:schemeClr val="tx1"/>
          </a:solidFill>
          <a:latin typeface="+mn-lt"/>
          <a:ea typeface="+mn-ea"/>
          <a:cs typeface="+mn-cs"/>
        </a:defRPr>
      </a:lvl1pPr>
      <a:lvl2pPr marL="1257283" algn="l" defTabSz="2514566" rtl="0" eaLnBrk="1" latinLnBrk="0" hangingPunct="1">
        <a:defRPr sz="4927" kern="1200">
          <a:solidFill>
            <a:schemeClr val="tx1"/>
          </a:solidFill>
          <a:latin typeface="+mn-lt"/>
          <a:ea typeface="+mn-ea"/>
          <a:cs typeface="+mn-cs"/>
        </a:defRPr>
      </a:lvl2pPr>
      <a:lvl3pPr marL="2514566" algn="l" defTabSz="2514566" rtl="0" eaLnBrk="1" latinLnBrk="0" hangingPunct="1">
        <a:defRPr sz="4927" kern="1200">
          <a:solidFill>
            <a:schemeClr val="tx1"/>
          </a:solidFill>
          <a:latin typeface="+mn-lt"/>
          <a:ea typeface="+mn-ea"/>
          <a:cs typeface="+mn-cs"/>
        </a:defRPr>
      </a:lvl3pPr>
      <a:lvl4pPr marL="3771848" algn="l" defTabSz="2514566" rtl="0" eaLnBrk="1" latinLnBrk="0" hangingPunct="1">
        <a:defRPr sz="4927" kern="1200">
          <a:solidFill>
            <a:schemeClr val="tx1"/>
          </a:solidFill>
          <a:latin typeface="+mn-lt"/>
          <a:ea typeface="+mn-ea"/>
          <a:cs typeface="+mn-cs"/>
        </a:defRPr>
      </a:lvl4pPr>
      <a:lvl5pPr marL="5029132" algn="l" defTabSz="2514566" rtl="0" eaLnBrk="1" latinLnBrk="0" hangingPunct="1">
        <a:defRPr sz="4927" kern="1200">
          <a:solidFill>
            <a:schemeClr val="tx1"/>
          </a:solidFill>
          <a:latin typeface="+mn-lt"/>
          <a:ea typeface="+mn-ea"/>
          <a:cs typeface="+mn-cs"/>
        </a:defRPr>
      </a:lvl5pPr>
      <a:lvl6pPr marL="6286415" algn="l" defTabSz="2514566" rtl="0" eaLnBrk="1" latinLnBrk="0" hangingPunct="1">
        <a:defRPr sz="4927" kern="1200">
          <a:solidFill>
            <a:schemeClr val="tx1"/>
          </a:solidFill>
          <a:latin typeface="+mn-lt"/>
          <a:ea typeface="+mn-ea"/>
          <a:cs typeface="+mn-cs"/>
        </a:defRPr>
      </a:lvl6pPr>
      <a:lvl7pPr marL="7543698" algn="l" defTabSz="2514566" rtl="0" eaLnBrk="1" latinLnBrk="0" hangingPunct="1">
        <a:defRPr sz="4927" kern="1200">
          <a:solidFill>
            <a:schemeClr val="tx1"/>
          </a:solidFill>
          <a:latin typeface="+mn-lt"/>
          <a:ea typeface="+mn-ea"/>
          <a:cs typeface="+mn-cs"/>
        </a:defRPr>
      </a:lvl7pPr>
      <a:lvl8pPr marL="8800980" algn="l" defTabSz="2514566" rtl="0" eaLnBrk="1" latinLnBrk="0" hangingPunct="1">
        <a:defRPr sz="4927" kern="1200">
          <a:solidFill>
            <a:schemeClr val="tx1"/>
          </a:solidFill>
          <a:latin typeface="+mn-lt"/>
          <a:ea typeface="+mn-ea"/>
          <a:cs typeface="+mn-cs"/>
        </a:defRPr>
      </a:lvl8pPr>
      <a:lvl9pPr marL="10058263" algn="l" defTabSz="2514566" rtl="0" eaLnBrk="1" latinLnBrk="0" hangingPunct="1">
        <a:defRPr sz="492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0" userDrawn="1">
          <p15:clr>
            <a:srgbClr val="F26B43"/>
          </p15:clr>
        </p15:guide>
        <p15:guide id="2" userDrawn="1">
          <p15:clr>
            <a:srgbClr val="F26B43"/>
          </p15:clr>
        </p15:guide>
        <p15:guide id="3" pos="15840" userDrawn="1">
          <p15:clr>
            <a:srgbClr val="F26B43"/>
          </p15:clr>
        </p15:guide>
        <p15:guide id="4" orient="horz" pos="220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7315" y="35106885"/>
            <a:ext cx="25163315"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p>
        </p:txBody>
      </p:sp>
      <p:sp>
        <p:nvSpPr>
          <p:cNvPr id="10" name="Text Box 14"/>
          <p:cNvSpPr txBox="1">
            <a:spLocks noChangeArrowheads="1"/>
          </p:cNvSpPr>
          <p:nvPr/>
        </p:nvSpPr>
        <p:spPr bwMode="auto">
          <a:xfrm>
            <a:off x="897936" y="35422874"/>
            <a:ext cx="1440656" cy="197413"/>
          </a:xfrm>
          <a:prstGeom prst="rect">
            <a:avLst/>
          </a:prstGeom>
          <a:noFill/>
          <a:ln w="9525">
            <a:noFill/>
            <a:miter lim="800000"/>
            <a:headEnd/>
            <a:tailEnd/>
          </a:ln>
          <a:effectLst/>
        </p:spPr>
        <p:txBody>
          <a:bodyPr lIns="52286" tIns="26138" rIns="52286" bIns="26138">
            <a:spAutoFit/>
          </a:bodyPr>
          <a:lstStyle/>
          <a:p>
            <a:pPr eaLnBrk="0" hangingPunct="0">
              <a:lnSpc>
                <a:spcPct val="65000"/>
              </a:lnSpc>
              <a:spcBef>
                <a:spcPct val="50000"/>
              </a:spcBef>
              <a:defRPr/>
            </a:pPr>
            <a:r>
              <a:rPr lang="en-US" sz="28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31"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0" y="15419"/>
            <a:ext cx="25146001" cy="4109552"/>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927">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2573000" y="4762465"/>
            <a:ext cx="0" cy="295728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2691282423"/>
              </p:ext>
            </p:extLst>
          </p:nvPr>
        </p:nvGraphicFramePr>
        <p:xfrm>
          <a:off x="-10617200" y="55654"/>
          <a:ext cx="9999726" cy="36053624"/>
        </p:xfrm>
        <a:graphic>
          <a:graphicData uri="http://schemas.openxmlformats.org/drawingml/2006/table">
            <a:tbl>
              <a:tblPr firstRow="1" bandRow="1">
                <a:tableStyleId>{5C22544A-7EE6-4342-B048-85BDC9FD1C3A}</a:tableStyleId>
              </a:tblPr>
              <a:tblGrid>
                <a:gridCol w="4287804">
                  <a:extLst>
                    <a:ext uri="{9D8B030D-6E8A-4147-A177-3AD203B41FA5}">
                      <a16:colId xmlns:a16="http://schemas.microsoft.com/office/drawing/2014/main" val="20000"/>
                    </a:ext>
                  </a:extLst>
                </a:gridCol>
                <a:gridCol w="5711922">
                  <a:extLst>
                    <a:ext uri="{9D8B030D-6E8A-4147-A177-3AD203B41FA5}">
                      <a16:colId xmlns:a16="http://schemas.microsoft.com/office/drawing/2014/main" val="20001"/>
                    </a:ext>
                  </a:extLst>
                </a:gridCol>
              </a:tblGrid>
              <a:tr h="140207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756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04775" marR="52388"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23435">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70x100cm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2388" marR="52388"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100x143 cm</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27.5x39.37 inches </a:t>
                      </a:r>
                      <a:endParaRPr lang="en-US" sz="2200" b="0" baseline="0" dirty="0">
                        <a:solidFill>
                          <a:srgbClr val="FFC000"/>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8"/>
                  </a:ext>
                </a:extLst>
              </a:tr>
              <a:tr h="4524134">
                <a:tc>
                  <a:txBody>
                    <a:bodyPr/>
                    <a:lstStyle/>
                    <a:p>
                      <a:endParaRPr lang="en-US" sz="2200" dirty="0">
                        <a:solidFill>
                          <a:srgbClr val="1F3A4E"/>
                        </a:solidFill>
                      </a:endParaRPr>
                    </a:p>
                  </a:txBody>
                  <a:tcPr marL="52388" marR="52388"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04775" marR="52388" marT="149999" marB="50000">
                    <a:solidFill>
                      <a:srgbClr val="010101"/>
                    </a:solidFill>
                  </a:tcPr>
                </a:tc>
                <a:extLst>
                  <a:ext uri="{0D108BD9-81ED-4DB2-BD59-A6C34878D82A}">
                    <a16:rowId xmlns:a16="http://schemas.microsoft.com/office/drawing/2014/main" val="10001"/>
                  </a:ext>
                </a:extLst>
              </a:tr>
              <a:tr h="214682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2388" marR="52388"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34289">
                <a:tc>
                  <a:txBody>
                    <a:bodyPr/>
                    <a:lstStyle/>
                    <a:p>
                      <a:endParaRPr lang="en-US" sz="2200" dirty="0">
                        <a:solidFill>
                          <a:srgbClr val="1F3A4E"/>
                        </a:solidFill>
                      </a:endParaRPr>
                    </a:p>
                  </a:txBody>
                  <a:tcPr marL="52388" marR="52388"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3"/>
                  </a:ext>
                </a:extLst>
              </a:tr>
              <a:tr h="371232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2388" marR="52388"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818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04775" marR="52388"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9061">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04775" marR="52388"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739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04775" marR="52388"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62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04775" marR="52388"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1370674748"/>
              </p:ext>
            </p:extLst>
          </p:nvPr>
        </p:nvGraphicFramePr>
        <p:xfrm>
          <a:off x="25749912" y="3"/>
          <a:ext cx="9999725" cy="36093186"/>
        </p:xfrm>
        <a:graphic>
          <a:graphicData uri="http://schemas.openxmlformats.org/drawingml/2006/table">
            <a:tbl>
              <a:tblPr firstRow="1" bandRow="1">
                <a:tableStyleId>{5C22544A-7EE6-4342-B048-85BDC9FD1C3A}</a:tableStyleId>
              </a:tblPr>
              <a:tblGrid>
                <a:gridCol w="4472278">
                  <a:extLst>
                    <a:ext uri="{9D8B030D-6E8A-4147-A177-3AD203B41FA5}">
                      <a16:colId xmlns:a16="http://schemas.microsoft.com/office/drawing/2014/main" val="20000"/>
                    </a:ext>
                  </a:extLst>
                </a:gridCol>
                <a:gridCol w="683051">
                  <a:extLst>
                    <a:ext uri="{9D8B030D-6E8A-4147-A177-3AD203B41FA5}">
                      <a16:colId xmlns:a16="http://schemas.microsoft.com/office/drawing/2014/main" val="3519466302"/>
                    </a:ext>
                  </a:extLst>
                </a:gridCol>
                <a:gridCol w="4844396">
                  <a:extLst>
                    <a:ext uri="{9D8B030D-6E8A-4147-A177-3AD203B41FA5}">
                      <a16:colId xmlns:a16="http://schemas.microsoft.com/office/drawing/2014/main" val="4164475170"/>
                    </a:ext>
                  </a:extLst>
                </a:gridCol>
              </a:tblGrid>
              <a:tr h="14581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5613">
                <a:tc>
                  <a:txBody>
                    <a:bodyPr/>
                    <a:lstStyle/>
                    <a:p>
                      <a:endParaRPr lang="en-US" sz="2200" u="none" dirty="0">
                        <a:solidFill>
                          <a:srgbClr val="FFC000"/>
                        </a:solidFill>
                      </a:endParaRPr>
                    </a:p>
                  </a:txBody>
                  <a:tcPr marL="104775" marR="52388"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04775" marR="52388"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72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04775" marR="52388"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04775" marR="52388"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1852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04775" marR="52388"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691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04775" marR="52388"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6718">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04775" marR="52388"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04775" marR="52388"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707862">
                <a:tc gridSpan="3">
                  <a:txBody>
                    <a:bodyPr/>
                    <a:lstStyle/>
                    <a:p>
                      <a:endParaRPr lang="en-US" sz="2700" dirty="0">
                        <a:solidFill>
                          <a:srgbClr val="1F3A4E"/>
                        </a:solidFill>
                      </a:endParaRPr>
                    </a:p>
                  </a:txBody>
                  <a:tcPr marL="104775" marR="52388"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66686">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04775" marR="52388"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104775" marR="52388"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514566" rtl="0" eaLnBrk="1" latinLnBrk="0" hangingPunct="1">
        <a:spcBef>
          <a:spcPct val="0"/>
        </a:spcBef>
        <a:buNone/>
        <a:defRPr sz="5042" kern="1200">
          <a:solidFill>
            <a:schemeClr val="bg1"/>
          </a:solidFill>
          <a:latin typeface="Trebuchet MS" pitchFamily="34" charset="0"/>
          <a:ea typeface="+mj-ea"/>
          <a:cs typeface="+mj-cs"/>
        </a:defRPr>
      </a:lvl1pPr>
    </p:titleStyle>
    <p:bodyStyle>
      <a:lvl1pPr marL="942963" indent="-942963" algn="l" defTabSz="2514566" rtl="0" eaLnBrk="1" latinLnBrk="0" hangingPunct="1">
        <a:spcBef>
          <a:spcPct val="20000"/>
        </a:spcBef>
        <a:buFont typeface="Arial" pitchFamily="34" charset="0"/>
        <a:buChar char="•"/>
        <a:defRPr sz="8823" kern="1200">
          <a:solidFill>
            <a:schemeClr val="tx1"/>
          </a:solidFill>
          <a:latin typeface="+mn-lt"/>
          <a:ea typeface="+mn-ea"/>
          <a:cs typeface="+mn-cs"/>
        </a:defRPr>
      </a:lvl1pPr>
      <a:lvl2pPr marL="2043085" indent="-785802" algn="l" defTabSz="2514566" rtl="0" eaLnBrk="1" latinLnBrk="0" hangingPunct="1">
        <a:spcBef>
          <a:spcPct val="20000"/>
        </a:spcBef>
        <a:buFont typeface="Arial" pitchFamily="34" charset="0"/>
        <a:buChar char="–"/>
        <a:defRPr sz="7735" kern="1200">
          <a:solidFill>
            <a:schemeClr val="tx1"/>
          </a:solidFill>
          <a:latin typeface="+mn-lt"/>
          <a:ea typeface="+mn-ea"/>
          <a:cs typeface="+mn-cs"/>
        </a:defRPr>
      </a:lvl2pPr>
      <a:lvl3pPr marL="3143208" indent="-628642" algn="l" defTabSz="2514566" rtl="0" eaLnBrk="1" latinLnBrk="0" hangingPunct="1">
        <a:spcBef>
          <a:spcPct val="20000"/>
        </a:spcBef>
        <a:buFont typeface="Arial" pitchFamily="34" charset="0"/>
        <a:buChar char="•"/>
        <a:defRPr sz="6646" kern="1200">
          <a:solidFill>
            <a:schemeClr val="tx1"/>
          </a:solidFill>
          <a:latin typeface="+mn-lt"/>
          <a:ea typeface="+mn-ea"/>
          <a:cs typeface="+mn-cs"/>
        </a:defRPr>
      </a:lvl3pPr>
      <a:lvl4pPr marL="4400491"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5777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915056"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2338"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2962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86904"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4566" rtl="0" eaLnBrk="1" latinLnBrk="0" hangingPunct="1">
        <a:defRPr sz="4927" kern="1200">
          <a:solidFill>
            <a:schemeClr val="tx1"/>
          </a:solidFill>
          <a:latin typeface="+mn-lt"/>
          <a:ea typeface="+mn-ea"/>
          <a:cs typeface="+mn-cs"/>
        </a:defRPr>
      </a:lvl1pPr>
      <a:lvl2pPr marL="1257283" algn="l" defTabSz="2514566" rtl="0" eaLnBrk="1" latinLnBrk="0" hangingPunct="1">
        <a:defRPr sz="4927" kern="1200">
          <a:solidFill>
            <a:schemeClr val="tx1"/>
          </a:solidFill>
          <a:latin typeface="+mn-lt"/>
          <a:ea typeface="+mn-ea"/>
          <a:cs typeface="+mn-cs"/>
        </a:defRPr>
      </a:lvl2pPr>
      <a:lvl3pPr marL="2514566" algn="l" defTabSz="2514566" rtl="0" eaLnBrk="1" latinLnBrk="0" hangingPunct="1">
        <a:defRPr sz="4927" kern="1200">
          <a:solidFill>
            <a:schemeClr val="tx1"/>
          </a:solidFill>
          <a:latin typeface="+mn-lt"/>
          <a:ea typeface="+mn-ea"/>
          <a:cs typeface="+mn-cs"/>
        </a:defRPr>
      </a:lvl3pPr>
      <a:lvl4pPr marL="3771848" algn="l" defTabSz="2514566" rtl="0" eaLnBrk="1" latinLnBrk="0" hangingPunct="1">
        <a:defRPr sz="4927" kern="1200">
          <a:solidFill>
            <a:schemeClr val="tx1"/>
          </a:solidFill>
          <a:latin typeface="+mn-lt"/>
          <a:ea typeface="+mn-ea"/>
          <a:cs typeface="+mn-cs"/>
        </a:defRPr>
      </a:lvl4pPr>
      <a:lvl5pPr marL="5029132" algn="l" defTabSz="2514566" rtl="0" eaLnBrk="1" latinLnBrk="0" hangingPunct="1">
        <a:defRPr sz="4927" kern="1200">
          <a:solidFill>
            <a:schemeClr val="tx1"/>
          </a:solidFill>
          <a:latin typeface="+mn-lt"/>
          <a:ea typeface="+mn-ea"/>
          <a:cs typeface="+mn-cs"/>
        </a:defRPr>
      </a:lvl5pPr>
      <a:lvl6pPr marL="6286415" algn="l" defTabSz="2514566" rtl="0" eaLnBrk="1" latinLnBrk="0" hangingPunct="1">
        <a:defRPr sz="4927" kern="1200">
          <a:solidFill>
            <a:schemeClr val="tx1"/>
          </a:solidFill>
          <a:latin typeface="+mn-lt"/>
          <a:ea typeface="+mn-ea"/>
          <a:cs typeface="+mn-cs"/>
        </a:defRPr>
      </a:lvl6pPr>
      <a:lvl7pPr marL="7543698" algn="l" defTabSz="2514566" rtl="0" eaLnBrk="1" latinLnBrk="0" hangingPunct="1">
        <a:defRPr sz="4927" kern="1200">
          <a:solidFill>
            <a:schemeClr val="tx1"/>
          </a:solidFill>
          <a:latin typeface="+mn-lt"/>
          <a:ea typeface="+mn-ea"/>
          <a:cs typeface="+mn-cs"/>
        </a:defRPr>
      </a:lvl7pPr>
      <a:lvl8pPr marL="8800980" algn="l" defTabSz="2514566" rtl="0" eaLnBrk="1" latinLnBrk="0" hangingPunct="1">
        <a:defRPr sz="4927" kern="1200">
          <a:solidFill>
            <a:schemeClr val="tx1"/>
          </a:solidFill>
          <a:latin typeface="+mn-lt"/>
          <a:ea typeface="+mn-ea"/>
          <a:cs typeface="+mn-cs"/>
        </a:defRPr>
      </a:lvl8pPr>
      <a:lvl9pPr marL="10058263" algn="l" defTabSz="2514566" rtl="0" eaLnBrk="1" latinLnBrk="0" hangingPunct="1">
        <a:defRPr sz="492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0" userDrawn="1">
          <p15:clr>
            <a:srgbClr val="F26B43"/>
          </p15:clr>
        </p15:guide>
        <p15:guide id="2" userDrawn="1">
          <p15:clr>
            <a:srgbClr val="F26B43"/>
          </p15:clr>
        </p15:guide>
        <p15:guide id="3" pos="15840" userDrawn="1">
          <p15:clr>
            <a:srgbClr val="F26B43"/>
          </p15:clr>
        </p15:guide>
        <p15:guide id="4" orient="horz" pos="220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97936" y="35422874"/>
            <a:ext cx="1440656" cy="197413"/>
          </a:xfrm>
          <a:prstGeom prst="rect">
            <a:avLst/>
          </a:prstGeom>
          <a:noFill/>
          <a:ln w="9525">
            <a:noFill/>
            <a:miter lim="800000"/>
            <a:headEnd/>
            <a:tailEnd/>
          </a:ln>
          <a:effectLst/>
        </p:spPr>
        <p:txBody>
          <a:bodyPr lIns="52286" tIns="26138" rIns="52286" bIns="26138">
            <a:spAutoFit/>
          </a:bodyPr>
          <a:lstStyle/>
          <a:p>
            <a:pPr eaLnBrk="0" hangingPunct="0">
              <a:lnSpc>
                <a:spcPct val="65000"/>
              </a:lnSpc>
              <a:spcBef>
                <a:spcPct val="50000"/>
              </a:spcBef>
              <a:defRPr/>
            </a:pPr>
            <a:r>
              <a:rPr lang="en-US" sz="28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31"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17315" y="35106885"/>
            <a:ext cx="25163315" cy="971505"/>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838230" eaLnBrk="1" fontAlgn="auto" latinLnBrk="0" hangingPunct="1">
              <a:lnSpc>
                <a:spcPct val="100000"/>
              </a:lnSpc>
              <a:spcBef>
                <a:spcPts val="0"/>
              </a:spcBef>
              <a:spcAft>
                <a:spcPts val="0"/>
              </a:spcAft>
              <a:buClrTx/>
              <a:buSzTx/>
              <a:buFontTx/>
              <a:buNone/>
              <a:tabLst/>
              <a:defRPr/>
            </a:pPr>
            <a:endParaRPr kumimoji="0" lang="en-US" sz="4927"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0" y="15419"/>
            <a:ext cx="25146001" cy="4109552"/>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838230" eaLnBrk="1" fontAlgn="auto" latinLnBrk="0" hangingPunct="1">
                <a:lnSpc>
                  <a:spcPct val="100000"/>
                </a:lnSpc>
                <a:spcBef>
                  <a:spcPts val="0"/>
                </a:spcBef>
                <a:spcAft>
                  <a:spcPts val="0"/>
                </a:spcAft>
                <a:buClrTx/>
                <a:buSzTx/>
                <a:buFontTx/>
                <a:buNone/>
                <a:tabLst/>
                <a:defRPr/>
              </a:pPr>
              <a:endParaRPr kumimoji="0" lang="en-US" sz="4927"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838230" eaLnBrk="1" fontAlgn="auto" latinLnBrk="0" hangingPunct="1">
                <a:lnSpc>
                  <a:spcPct val="100000"/>
                </a:lnSpc>
                <a:spcBef>
                  <a:spcPts val="0"/>
                </a:spcBef>
                <a:spcAft>
                  <a:spcPts val="0"/>
                </a:spcAft>
                <a:buClrTx/>
                <a:buSzTx/>
                <a:buFontTx/>
                <a:buNone/>
                <a:tabLst/>
                <a:defRPr/>
              </a:pPr>
              <a:endParaRPr kumimoji="0" lang="en-US" sz="4927"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838230" eaLnBrk="1" fontAlgn="auto" latinLnBrk="0" hangingPunct="1">
                <a:lnSpc>
                  <a:spcPct val="100000"/>
                </a:lnSpc>
                <a:spcBef>
                  <a:spcPts val="0"/>
                </a:spcBef>
                <a:spcAft>
                  <a:spcPts val="0"/>
                </a:spcAft>
                <a:buClrTx/>
                <a:buSzTx/>
                <a:buFontTx/>
                <a:buNone/>
                <a:tabLst/>
                <a:defRPr/>
              </a:pPr>
              <a:endParaRPr kumimoji="0" lang="en-US" sz="4927"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id="{EAA89792-7B1A-625E-2CCB-0E5D7E3B4367}"/>
              </a:ext>
            </a:extLst>
          </p:cNvPr>
          <p:cNvGraphicFramePr>
            <a:graphicFrameLocks noGrp="1"/>
          </p:cNvGraphicFramePr>
          <p:nvPr userDrawn="1">
            <p:extLst>
              <p:ext uri="{D42A27DB-BD31-4B8C-83A1-F6EECF244321}">
                <p14:modId xmlns:p14="http://schemas.microsoft.com/office/powerpoint/2010/main" val="2142112215"/>
              </p:ext>
            </p:extLst>
          </p:nvPr>
        </p:nvGraphicFramePr>
        <p:xfrm>
          <a:off x="-10617200" y="55654"/>
          <a:ext cx="9999726" cy="36053624"/>
        </p:xfrm>
        <a:graphic>
          <a:graphicData uri="http://schemas.openxmlformats.org/drawingml/2006/table">
            <a:tbl>
              <a:tblPr firstRow="1" bandRow="1">
                <a:tableStyleId>{5C22544A-7EE6-4342-B048-85BDC9FD1C3A}</a:tableStyleId>
              </a:tblPr>
              <a:tblGrid>
                <a:gridCol w="4287804">
                  <a:extLst>
                    <a:ext uri="{9D8B030D-6E8A-4147-A177-3AD203B41FA5}">
                      <a16:colId xmlns:a16="http://schemas.microsoft.com/office/drawing/2014/main" val="20000"/>
                    </a:ext>
                  </a:extLst>
                </a:gridCol>
                <a:gridCol w="5711922">
                  <a:extLst>
                    <a:ext uri="{9D8B030D-6E8A-4147-A177-3AD203B41FA5}">
                      <a16:colId xmlns:a16="http://schemas.microsoft.com/office/drawing/2014/main" val="20001"/>
                    </a:ext>
                  </a:extLst>
                </a:gridCol>
              </a:tblGrid>
              <a:tr h="140207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756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04775" marR="52388"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23435">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70x100cm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2388" marR="52388"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100x143 cm</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27.5x39.37 inches </a:t>
                      </a:r>
                      <a:endParaRPr lang="en-US" sz="2200" b="0" baseline="0" dirty="0">
                        <a:solidFill>
                          <a:srgbClr val="FFC000"/>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8"/>
                  </a:ext>
                </a:extLst>
              </a:tr>
              <a:tr h="4524134">
                <a:tc>
                  <a:txBody>
                    <a:bodyPr/>
                    <a:lstStyle/>
                    <a:p>
                      <a:endParaRPr lang="en-US" sz="2200" dirty="0">
                        <a:solidFill>
                          <a:srgbClr val="1F3A4E"/>
                        </a:solidFill>
                      </a:endParaRPr>
                    </a:p>
                  </a:txBody>
                  <a:tcPr marL="52388" marR="52388"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04775" marR="52388" marT="149999" marB="50000">
                    <a:solidFill>
                      <a:srgbClr val="010101"/>
                    </a:solidFill>
                  </a:tcPr>
                </a:tc>
                <a:extLst>
                  <a:ext uri="{0D108BD9-81ED-4DB2-BD59-A6C34878D82A}">
                    <a16:rowId xmlns:a16="http://schemas.microsoft.com/office/drawing/2014/main" val="10001"/>
                  </a:ext>
                </a:extLst>
              </a:tr>
              <a:tr h="214682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2388" marR="52388"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34289">
                <a:tc>
                  <a:txBody>
                    <a:bodyPr/>
                    <a:lstStyle/>
                    <a:p>
                      <a:endParaRPr lang="en-US" sz="2200" dirty="0">
                        <a:solidFill>
                          <a:srgbClr val="1F3A4E"/>
                        </a:solidFill>
                      </a:endParaRPr>
                    </a:p>
                  </a:txBody>
                  <a:tcPr marL="52388" marR="52388"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3"/>
                  </a:ext>
                </a:extLst>
              </a:tr>
              <a:tr h="371232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2388" marR="52388"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818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04775" marR="52388"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9061">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04775" marR="52388"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739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04775" marR="52388"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62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04775" marR="52388"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501E8F34-A7D6-A159-0CD6-223CFFF6C643}"/>
              </a:ext>
            </a:extLst>
          </p:cNvPr>
          <p:cNvGraphicFramePr>
            <a:graphicFrameLocks noGrp="1"/>
          </p:cNvGraphicFramePr>
          <p:nvPr userDrawn="1">
            <p:extLst>
              <p:ext uri="{D42A27DB-BD31-4B8C-83A1-F6EECF244321}">
                <p14:modId xmlns:p14="http://schemas.microsoft.com/office/powerpoint/2010/main" val="2468820441"/>
              </p:ext>
            </p:extLst>
          </p:nvPr>
        </p:nvGraphicFramePr>
        <p:xfrm>
          <a:off x="25749912" y="3"/>
          <a:ext cx="9999725" cy="36093186"/>
        </p:xfrm>
        <a:graphic>
          <a:graphicData uri="http://schemas.openxmlformats.org/drawingml/2006/table">
            <a:tbl>
              <a:tblPr firstRow="1" bandRow="1">
                <a:tableStyleId>{5C22544A-7EE6-4342-B048-85BDC9FD1C3A}</a:tableStyleId>
              </a:tblPr>
              <a:tblGrid>
                <a:gridCol w="4472278">
                  <a:extLst>
                    <a:ext uri="{9D8B030D-6E8A-4147-A177-3AD203B41FA5}">
                      <a16:colId xmlns:a16="http://schemas.microsoft.com/office/drawing/2014/main" val="20000"/>
                    </a:ext>
                  </a:extLst>
                </a:gridCol>
                <a:gridCol w="683051">
                  <a:extLst>
                    <a:ext uri="{9D8B030D-6E8A-4147-A177-3AD203B41FA5}">
                      <a16:colId xmlns:a16="http://schemas.microsoft.com/office/drawing/2014/main" val="3519466302"/>
                    </a:ext>
                  </a:extLst>
                </a:gridCol>
                <a:gridCol w="4844396">
                  <a:extLst>
                    <a:ext uri="{9D8B030D-6E8A-4147-A177-3AD203B41FA5}">
                      <a16:colId xmlns:a16="http://schemas.microsoft.com/office/drawing/2014/main" val="4164475170"/>
                    </a:ext>
                  </a:extLst>
                </a:gridCol>
              </a:tblGrid>
              <a:tr h="14581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5613">
                <a:tc>
                  <a:txBody>
                    <a:bodyPr/>
                    <a:lstStyle/>
                    <a:p>
                      <a:endParaRPr lang="en-US" sz="2200" u="none" dirty="0">
                        <a:solidFill>
                          <a:srgbClr val="FFC000"/>
                        </a:solidFill>
                      </a:endParaRPr>
                    </a:p>
                  </a:txBody>
                  <a:tcPr marL="104775" marR="52388"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04775" marR="52388"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72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04775" marR="52388"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04775" marR="52388"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1852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04775" marR="52388"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691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04775" marR="52388"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6718">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04775" marR="52388"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04775" marR="52388"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707862">
                <a:tc gridSpan="3">
                  <a:txBody>
                    <a:bodyPr/>
                    <a:lstStyle/>
                    <a:p>
                      <a:endParaRPr lang="en-US" sz="2700" dirty="0">
                        <a:solidFill>
                          <a:srgbClr val="1F3A4E"/>
                        </a:solidFill>
                      </a:endParaRPr>
                    </a:p>
                  </a:txBody>
                  <a:tcPr marL="104775" marR="52388"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66686">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04775" marR="52388"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104775" marR="52388"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14566" rtl="0" eaLnBrk="1" latinLnBrk="0" hangingPunct="1">
        <a:spcBef>
          <a:spcPct val="0"/>
        </a:spcBef>
        <a:buNone/>
        <a:defRPr sz="5042" kern="1200">
          <a:solidFill>
            <a:schemeClr val="bg1"/>
          </a:solidFill>
          <a:latin typeface="Trebuchet MS" pitchFamily="34" charset="0"/>
          <a:ea typeface="+mj-ea"/>
          <a:cs typeface="+mj-cs"/>
        </a:defRPr>
      </a:lvl1pPr>
    </p:titleStyle>
    <p:bodyStyle>
      <a:lvl1pPr marL="942963" indent="-942963" algn="l" defTabSz="2514566" rtl="0" eaLnBrk="1" latinLnBrk="0" hangingPunct="1">
        <a:spcBef>
          <a:spcPct val="20000"/>
        </a:spcBef>
        <a:buFont typeface="Arial" pitchFamily="34" charset="0"/>
        <a:buChar char="•"/>
        <a:defRPr sz="8823" kern="1200">
          <a:solidFill>
            <a:schemeClr val="tx1"/>
          </a:solidFill>
          <a:latin typeface="+mn-lt"/>
          <a:ea typeface="+mn-ea"/>
          <a:cs typeface="+mn-cs"/>
        </a:defRPr>
      </a:lvl1pPr>
      <a:lvl2pPr marL="2043085" indent="-785802" algn="l" defTabSz="2514566" rtl="0" eaLnBrk="1" latinLnBrk="0" hangingPunct="1">
        <a:spcBef>
          <a:spcPct val="20000"/>
        </a:spcBef>
        <a:buFont typeface="Arial" pitchFamily="34" charset="0"/>
        <a:buChar char="–"/>
        <a:defRPr sz="7735" kern="1200">
          <a:solidFill>
            <a:schemeClr val="tx1"/>
          </a:solidFill>
          <a:latin typeface="+mn-lt"/>
          <a:ea typeface="+mn-ea"/>
          <a:cs typeface="+mn-cs"/>
        </a:defRPr>
      </a:lvl2pPr>
      <a:lvl3pPr marL="3143208" indent="-628642" algn="l" defTabSz="2514566" rtl="0" eaLnBrk="1" latinLnBrk="0" hangingPunct="1">
        <a:spcBef>
          <a:spcPct val="20000"/>
        </a:spcBef>
        <a:buFont typeface="Arial" pitchFamily="34" charset="0"/>
        <a:buChar char="•"/>
        <a:defRPr sz="6646" kern="1200">
          <a:solidFill>
            <a:schemeClr val="tx1"/>
          </a:solidFill>
          <a:latin typeface="+mn-lt"/>
          <a:ea typeface="+mn-ea"/>
          <a:cs typeface="+mn-cs"/>
        </a:defRPr>
      </a:lvl3pPr>
      <a:lvl4pPr marL="4400491"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5777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915056"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2338"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2962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86904"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4566" rtl="0" eaLnBrk="1" latinLnBrk="0" hangingPunct="1">
        <a:defRPr sz="4927" kern="1200">
          <a:solidFill>
            <a:schemeClr val="tx1"/>
          </a:solidFill>
          <a:latin typeface="+mn-lt"/>
          <a:ea typeface="+mn-ea"/>
          <a:cs typeface="+mn-cs"/>
        </a:defRPr>
      </a:lvl1pPr>
      <a:lvl2pPr marL="1257283" algn="l" defTabSz="2514566" rtl="0" eaLnBrk="1" latinLnBrk="0" hangingPunct="1">
        <a:defRPr sz="4927" kern="1200">
          <a:solidFill>
            <a:schemeClr val="tx1"/>
          </a:solidFill>
          <a:latin typeface="+mn-lt"/>
          <a:ea typeface="+mn-ea"/>
          <a:cs typeface="+mn-cs"/>
        </a:defRPr>
      </a:lvl2pPr>
      <a:lvl3pPr marL="2514566" algn="l" defTabSz="2514566" rtl="0" eaLnBrk="1" latinLnBrk="0" hangingPunct="1">
        <a:defRPr sz="4927" kern="1200">
          <a:solidFill>
            <a:schemeClr val="tx1"/>
          </a:solidFill>
          <a:latin typeface="+mn-lt"/>
          <a:ea typeface="+mn-ea"/>
          <a:cs typeface="+mn-cs"/>
        </a:defRPr>
      </a:lvl3pPr>
      <a:lvl4pPr marL="3771848" algn="l" defTabSz="2514566" rtl="0" eaLnBrk="1" latinLnBrk="0" hangingPunct="1">
        <a:defRPr sz="4927" kern="1200">
          <a:solidFill>
            <a:schemeClr val="tx1"/>
          </a:solidFill>
          <a:latin typeface="+mn-lt"/>
          <a:ea typeface="+mn-ea"/>
          <a:cs typeface="+mn-cs"/>
        </a:defRPr>
      </a:lvl4pPr>
      <a:lvl5pPr marL="5029132" algn="l" defTabSz="2514566" rtl="0" eaLnBrk="1" latinLnBrk="0" hangingPunct="1">
        <a:defRPr sz="4927" kern="1200">
          <a:solidFill>
            <a:schemeClr val="tx1"/>
          </a:solidFill>
          <a:latin typeface="+mn-lt"/>
          <a:ea typeface="+mn-ea"/>
          <a:cs typeface="+mn-cs"/>
        </a:defRPr>
      </a:lvl5pPr>
      <a:lvl6pPr marL="6286415" algn="l" defTabSz="2514566" rtl="0" eaLnBrk="1" latinLnBrk="0" hangingPunct="1">
        <a:defRPr sz="4927" kern="1200">
          <a:solidFill>
            <a:schemeClr val="tx1"/>
          </a:solidFill>
          <a:latin typeface="+mn-lt"/>
          <a:ea typeface="+mn-ea"/>
          <a:cs typeface="+mn-cs"/>
        </a:defRPr>
      </a:lvl6pPr>
      <a:lvl7pPr marL="7543698" algn="l" defTabSz="2514566" rtl="0" eaLnBrk="1" latinLnBrk="0" hangingPunct="1">
        <a:defRPr sz="4927" kern="1200">
          <a:solidFill>
            <a:schemeClr val="tx1"/>
          </a:solidFill>
          <a:latin typeface="+mn-lt"/>
          <a:ea typeface="+mn-ea"/>
          <a:cs typeface="+mn-cs"/>
        </a:defRPr>
      </a:lvl7pPr>
      <a:lvl8pPr marL="8800980" algn="l" defTabSz="2514566" rtl="0" eaLnBrk="1" latinLnBrk="0" hangingPunct="1">
        <a:defRPr sz="4927" kern="1200">
          <a:solidFill>
            <a:schemeClr val="tx1"/>
          </a:solidFill>
          <a:latin typeface="+mn-lt"/>
          <a:ea typeface="+mn-ea"/>
          <a:cs typeface="+mn-cs"/>
        </a:defRPr>
      </a:lvl8pPr>
      <a:lvl9pPr marL="10058263" algn="l" defTabSz="2514566" rtl="0" eaLnBrk="1" latinLnBrk="0" hangingPunct="1">
        <a:defRPr sz="492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8" userDrawn="1">
          <p15:clr>
            <a:srgbClr val="F26B43"/>
          </p15:clr>
        </p15:guide>
        <p15:guide id="2" userDrawn="1">
          <p15:clr>
            <a:srgbClr val="F26B43"/>
          </p15:clr>
        </p15:guide>
        <p15:guide id="3" pos="15840" userDrawn="1">
          <p15:clr>
            <a:srgbClr val="F26B43"/>
          </p15:clr>
        </p15:guide>
        <p15:guide id="4" orient="horz" pos="220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175F5-7901-49CA-DA34-2C6BECA06DA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CCFBBA3-46A5-E4D3-D6C4-333874CAB1D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E75BDD3-FC09-DFF9-3C31-B0BCFD56ED4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D9067E64-8BA5-1257-EED4-51B0C240389D}"/>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8D5AE9C-9186-2D9A-98CC-6AE1FC186D6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DB2DB3D-6599-6BF5-5301-6DCA7FA6EAF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E314987-EB35-AEEB-E734-DDF08909563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60CA76D-B286-C9A4-187A-61C14FBA8F3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9FED6F0-FC11-7551-0C38-ED60DA30FE19}"/>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749CBF17-2CBB-8E95-45C9-5B24880D98B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6025574E-F33D-BC40-6591-EDD9FBFAABC9}"/>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51A02268-C84E-CD5C-36D9-7A4686BC5295}"/>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6781867-D2E6-DD7A-7E22-80D0CC22046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013AF35B-AB86-DB31-006C-7CF6564BF559}"/>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12864161-C248-3556-470B-2C0774AE9F78}"/>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E210452F-AD99-CC3D-8B61-B388E8AB7526}"/>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0C614CFF-51A8-DA99-40C1-C02B2E29DA99}"/>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192489626"/>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100</cp:revision>
  <dcterms:created xsi:type="dcterms:W3CDTF">2012-02-03T19:11:35Z</dcterms:created>
  <dcterms:modified xsi:type="dcterms:W3CDTF">2025-01-28T20:13:54Z</dcterms:modified>
  <cp:category>Research poster templates</cp:category>
</cp:coreProperties>
</file>