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2"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1" autoAdjust="0"/>
    <p:restoredTop sz="97179" autoAdjust="0"/>
  </p:normalViewPr>
  <p:slideViewPr>
    <p:cSldViewPr snapToGrid="0" snapToObjects="1" showGuides="1">
      <p:cViewPr varScale="1">
        <p:scale>
          <a:sx n="31" d="100"/>
          <a:sy n="31" d="100"/>
        </p:scale>
        <p:origin x="1248" y="528"/>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1017269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5524499"/>
            <a:ext cx="101726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2" y="6322683"/>
            <a:ext cx="101991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0" y="5518885"/>
            <a:ext cx="1020748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594286"/>
            <a:ext cx="102489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423260"/>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65863"/>
            <a:ext cx="10243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726590"/>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5208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2" y="18209884"/>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0" y="17406086"/>
            <a:ext cx="210693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497881"/>
            <a:ext cx="102489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326855"/>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03316"/>
            <a:ext cx="10243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664043"/>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128749842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4098"/>
            <a:ext cx="43891200" cy="4917131"/>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0"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1945600" y="552449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0"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8739D88-54D9-2D86-6C0A-E4BF9F157EA7}"/>
              </a:ext>
            </a:extLst>
          </p:cNvPr>
          <p:cNvGraphicFramePr>
            <a:graphicFrameLocks noGrp="1"/>
          </p:cNvGraphicFramePr>
          <p:nvPr userDrawn="1">
            <p:extLst>
              <p:ext uri="{D42A27DB-BD31-4B8C-83A1-F6EECF244321}">
                <p14:modId xmlns:p14="http://schemas.microsoft.com/office/powerpoint/2010/main" val="2918924598"/>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A2781F8-9C68-E614-C71D-7923DBAC5912}"/>
              </a:ext>
            </a:extLst>
          </p:cNvPr>
          <p:cNvGraphicFramePr>
            <a:graphicFrameLocks noGrp="1"/>
          </p:cNvGraphicFramePr>
          <p:nvPr userDrawn="1">
            <p:extLst>
              <p:ext uri="{D42A27DB-BD31-4B8C-83A1-F6EECF244321}">
                <p14:modId xmlns:p14="http://schemas.microsoft.com/office/powerpoint/2010/main" val="53214192"/>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4777354"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9151946"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AAEB9B8-5BD7-08FD-A1CB-7E0E203A69BE}"/>
              </a:ext>
            </a:extLst>
          </p:cNvPr>
          <p:cNvGraphicFramePr>
            <a:graphicFrameLocks noGrp="1"/>
          </p:cNvGraphicFramePr>
          <p:nvPr userDrawn="1">
            <p:extLst>
              <p:ext uri="{D42A27DB-BD31-4B8C-83A1-F6EECF244321}">
                <p14:modId xmlns:p14="http://schemas.microsoft.com/office/powerpoint/2010/main" val="2918924598"/>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5DC1EC4-6CB5-427F-BAEC-CF02C025FC8F}"/>
              </a:ext>
            </a:extLst>
          </p:cNvPr>
          <p:cNvGraphicFramePr>
            <a:graphicFrameLocks noGrp="1"/>
          </p:cNvGraphicFramePr>
          <p:nvPr userDrawn="1">
            <p:extLst>
              <p:ext uri="{D42A27DB-BD31-4B8C-83A1-F6EECF244321}">
                <p14:modId xmlns:p14="http://schemas.microsoft.com/office/powerpoint/2010/main" val="53214192"/>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aphicFrame>
        <p:nvGraphicFramePr>
          <p:cNvPr id="3" name="Table 2">
            <a:extLst>
              <a:ext uri="{FF2B5EF4-FFF2-40B4-BE49-F238E27FC236}">
                <a16:creationId xmlns:a16="http://schemas.microsoft.com/office/drawing/2014/main" id="{EBD12F38-0A6E-1278-0EBC-15758B779258}"/>
              </a:ext>
            </a:extLst>
          </p:cNvPr>
          <p:cNvGraphicFramePr>
            <a:graphicFrameLocks noGrp="1"/>
          </p:cNvGraphicFramePr>
          <p:nvPr userDrawn="1">
            <p:extLst>
              <p:ext uri="{D42A27DB-BD31-4B8C-83A1-F6EECF244321}">
                <p14:modId xmlns:p14="http://schemas.microsoft.com/office/powerpoint/2010/main" val="2918924598"/>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9C9950C-3DBE-9FD8-1F7C-03E34955EC56}"/>
              </a:ext>
            </a:extLst>
          </p:cNvPr>
          <p:cNvGraphicFramePr>
            <a:graphicFrameLocks noGrp="1"/>
          </p:cNvGraphicFramePr>
          <p:nvPr userDrawn="1">
            <p:extLst>
              <p:ext uri="{D42A27DB-BD31-4B8C-83A1-F6EECF244321}">
                <p14:modId xmlns:p14="http://schemas.microsoft.com/office/powerpoint/2010/main" val="53214192"/>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46E75-0743-5E1A-5746-4507BCD7FDC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E5618F5-14AA-1BF0-2E19-2F2BF16EA01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F932821-DEC2-7A81-1C1B-6B4F17B26CA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5408AF7-B156-B818-72CF-510E6600336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5F7C91C-F877-0FDF-2D1D-A49E7E23D5D3}"/>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E33622FD-6808-055C-FD9D-DAE3FBA73B7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F858F19-2B38-7CB5-2E9B-39725D22DDE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DFCC196-7EE9-6939-DD28-05D7E6138B9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AAF9D59-916D-9C39-621A-25F9455DB9C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CE40CB8A-1504-393E-5CD9-60E0256B247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0CE9E359-075A-2FC4-3F46-80101A76740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C3F51E2F-E8E6-0491-D574-DE306A29BDF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4A0C578-6522-2643-6654-3AB59F74D1E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23C4826-A93D-D060-21D7-3BE5C21C5498}"/>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5971345E-ED8E-D081-D80B-29DB2AF4FBB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58B02CAD-5A5D-1DF7-E114-AEB2B8530194}"/>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0E0D73D9-0E1B-2E5A-0370-3BAEF9B9E50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901957569"/>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Ratio PowerPoint Presentation</dc:title>
  <dc:subject>Research poster presentation template</dc:subject>
  <dc:creator>PosterPresentations.com</dc:creator>
  <cp:keywords>4:3 Ratio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97</cp:revision>
  <dcterms:created xsi:type="dcterms:W3CDTF">2012-02-03T19:11:35Z</dcterms:created>
  <dcterms:modified xsi:type="dcterms:W3CDTF">2025-01-28T21:24:02Z</dcterms:modified>
  <cp:category>Research poster templates</cp:category>
</cp:coreProperties>
</file>