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7" r:id="rId4"/>
  </p:sldIdLst>
  <p:sldSz cx="17967325" cy="35999738"/>
  <p:notesSz cx="6858000" cy="9144000"/>
  <p:defaultTextStyle>
    <a:defPPr>
      <a:defRPr lang="en-US"/>
    </a:defPPr>
    <a:lvl1pPr marL="0" algn="l" defTabSz="3699742" rtl="0" eaLnBrk="1" latinLnBrk="0" hangingPunct="1">
      <a:defRPr sz="7250" kern="1200">
        <a:solidFill>
          <a:schemeClr val="tx1"/>
        </a:solidFill>
        <a:latin typeface="+mn-lt"/>
        <a:ea typeface="+mn-ea"/>
        <a:cs typeface="+mn-cs"/>
      </a:defRPr>
    </a:lvl1pPr>
    <a:lvl2pPr marL="1849872" algn="l" defTabSz="3699742" rtl="0" eaLnBrk="1" latinLnBrk="0" hangingPunct="1">
      <a:defRPr sz="7250" kern="1200">
        <a:solidFill>
          <a:schemeClr val="tx1"/>
        </a:solidFill>
        <a:latin typeface="+mn-lt"/>
        <a:ea typeface="+mn-ea"/>
        <a:cs typeface="+mn-cs"/>
      </a:defRPr>
    </a:lvl2pPr>
    <a:lvl3pPr marL="3699742" algn="l" defTabSz="3699742" rtl="0" eaLnBrk="1" latinLnBrk="0" hangingPunct="1">
      <a:defRPr sz="7250" kern="1200">
        <a:solidFill>
          <a:schemeClr val="tx1"/>
        </a:solidFill>
        <a:latin typeface="+mn-lt"/>
        <a:ea typeface="+mn-ea"/>
        <a:cs typeface="+mn-cs"/>
      </a:defRPr>
    </a:lvl3pPr>
    <a:lvl4pPr marL="5549614" algn="l" defTabSz="3699742" rtl="0" eaLnBrk="1" latinLnBrk="0" hangingPunct="1">
      <a:defRPr sz="7250" kern="1200">
        <a:solidFill>
          <a:schemeClr val="tx1"/>
        </a:solidFill>
        <a:latin typeface="+mn-lt"/>
        <a:ea typeface="+mn-ea"/>
        <a:cs typeface="+mn-cs"/>
      </a:defRPr>
    </a:lvl4pPr>
    <a:lvl5pPr marL="7399485" algn="l" defTabSz="3699742" rtl="0" eaLnBrk="1" latinLnBrk="0" hangingPunct="1">
      <a:defRPr sz="7250" kern="1200">
        <a:solidFill>
          <a:schemeClr val="tx1"/>
        </a:solidFill>
        <a:latin typeface="+mn-lt"/>
        <a:ea typeface="+mn-ea"/>
        <a:cs typeface="+mn-cs"/>
      </a:defRPr>
    </a:lvl5pPr>
    <a:lvl6pPr marL="9249357" algn="l" defTabSz="3699742" rtl="0" eaLnBrk="1" latinLnBrk="0" hangingPunct="1">
      <a:defRPr sz="7250" kern="1200">
        <a:solidFill>
          <a:schemeClr val="tx1"/>
        </a:solidFill>
        <a:latin typeface="+mn-lt"/>
        <a:ea typeface="+mn-ea"/>
        <a:cs typeface="+mn-cs"/>
      </a:defRPr>
    </a:lvl6pPr>
    <a:lvl7pPr marL="11099229" algn="l" defTabSz="3699742" rtl="0" eaLnBrk="1" latinLnBrk="0" hangingPunct="1">
      <a:defRPr sz="7250" kern="1200">
        <a:solidFill>
          <a:schemeClr val="tx1"/>
        </a:solidFill>
        <a:latin typeface="+mn-lt"/>
        <a:ea typeface="+mn-ea"/>
        <a:cs typeface="+mn-cs"/>
      </a:defRPr>
    </a:lvl7pPr>
    <a:lvl8pPr marL="12949099" algn="l" defTabSz="3699742" rtl="0" eaLnBrk="1" latinLnBrk="0" hangingPunct="1">
      <a:defRPr sz="7250" kern="1200">
        <a:solidFill>
          <a:schemeClr val="tx1"/>
        </a:solidFill>
        <a:latin typeface="+mn-lt"/>
        <a:ea typeface="+mn-ea"/>
        <a:cs typeface="+mn-cs"/>
      </a:defRPr>
    </a:lvl8pPr>
    <a:lvl9pPr marL="14798971" algn="l" defTabSz="3699742" rtl="0" eaLnBrk="1" latinLnBrk="0" hangingPunct="1">
      <a:defRPr sz="72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1"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108" userDrawn="1">
          <p15:clr>
            <a:srgbClr val="A4A3A4"/>
          </p15:clr>
        </p15:guide>
        <p15:guide id="6" pos="1121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5" autoAdjust="0"/>
    <p:restoredTop sz="96313" autoAdjust="0"/>
  </p:normalViewPr>
  <p:slideViewPr>
    <p:cSldViewPr snapToGrid="0" snapToObjects="1" showGuides="1">
      <p:cViewPr>
        <p:scale>
          <a:sx n="63" d="100"/>
          <a:sy n="63" d="100"/>
        </p:scale>
        <p:origin x="5560" y="0"/>
      </p:cViewPr>
      <p:guideLst>
        <p:guide orient="horz" pos="2551"/>
        <p:guide orient="horz" pos="315"/>
        <p:guide orient="horz" pos="22047"/>
        <p:guide orient="horz"/>
        <p:guide pos="108"/>
        <p:guide pos="1121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699742" rtl="0" eaLnBrk="1" latinLnBrk="0" hangingPunct="1">
      <a:defRPr sz="4889" kern="1200">
        <a:solidFill>
          <a:schemeClr val="tx1"/>
        </a:solidFill>
        <a:latin typeface="+mn-lt"/>
        <a:ea typeface="+mn-ea"/>
        <a:cs typeface="+mn-cs"/>
      </a:defRPr>
    </a:lvl1pPr>
    <a:lvl2pPr marL="1849872" algn="l" defTabSz="3699742" rtl="0" eaLnBrk="1" latinLnBrk="0" hangingPunct="1">
      <a:defRPr sz="4889" kern="1200">
        <a:solidFill>
          <a:schemeClr val="tx1"/>
        </a:solidFill>
        <a:latin typeface="+mn-lt"/>
        <a:ea typeface="+mn-ea"/>
        <a:cs typeface="+mn-cs"/>
      </a:defRPr>
    </a:lvl2pPr>
    <a:lvl3pPr marL="3699742" algn="l" defTabSz="3699742" rtl="0" eaLnBrk="1" latinLnBrk="0" hangingPunct="1">
      <a:defRPr sz="4889" kern="1200">
        <a:solidFill>
          <a:schemeClr val="tx1"/>
        </a:solidFill>
        <a:latin typeface="+mn-lt"/>
        <a:ea typeface="+mn-ea"/>
        <a:cs typeface="+mn-cs"/>
      </a:defRPr>
    </a:lvl3pPr>
    <a:lvl4pPr marL="5549614" algn="l" defTabSz="3699742" rtl="0" eaLnBrk="1" latinLnBrk="0" hangingPunct="1">
      <a:defRPr sz="4889" kern="1200">
        <a:solidFill>
          <a:schemeClr val="tx1"/>
        </a:solidFill>
        <a:latin typeface="+mn-lt"/>
        <a:ea typeface="+mn-ea"/>
        <a:cs typeface="+mn-cs"/>
      </a:defRPr>
    </a:lvl4pPr>
    <a:lvl5pPr marL="7399485" algn="l" defTabSz="3699742" rtl="0" eaLnBrk="1" latinLnBrk="0" hangingPunct="1">
      <a:defRPr sz="4889" kern="1200">
        <a:solidFill>
          <a:schemeClr val="tx1"/>
        </a:solidFill>
        <a:latin typeface="+mn-lt"/>
        <a:ea typeface="+mn-ea"/>
        <a:cs typeface="+mn-cs"/>
      </a:defRPr>
    </a:lvl5pPr>
    <a:lvl6pPr marL="9249357" algn="l" defTabSz="3699742" rtl="0" eaLnBrk="1" latinLnBrk="0" hangingPunct="1">
      <a:defRPr sz="4889" kern="1200">
        <a:solidFill>
          <a:schemeClr val="tx1"/>
        </a:solidFill>
        <a:latin typeface="+mn-lt"/>
        <a:ea typeface="+mn-ea"/>
        <a:cs typeface="+mn-cs"/>
      </a:defRPr>
    </a:lvl6pPr>
    <a:lvl7pPr marL="11099229" algn="l" defTabSz="3699742" rtl="0" eaLnBrk="1" latinLnBrk="0" hangingPunct="1">
      <a:defRPr sz="4889" kern="1200">
        <a:solidFill>
          <a:schemeClr val="tx1"/>
        </a:solidFill>
        <a:latin typeface="+mn-lt"/>
        <a:ea typeface="+mn-ea"/>
        <a:cs typeface="+mn-cs"/>
      </a:defRPr>
    </a:lvl7pPr>
    <a:lvl8pPr marL="12949099" algn="l" defTabSz="3699742" rtl="0" eaLnBrk="1" latinLnBrk="0" hangingPunct="1">
      <a:defRPr sz="4889" kern="1200">
        <a:solidFill>
          <a:schemeClr val="tx1"/>
        </a:solidFill>
        <a:latin typeface="+mn-lt"/>
        <a:ea typeface="+mn-ea"/>
        <a:cs typeface="+mn-cs"/>
      </a:defRPr>
    </a:lvl8pPr>
    <a:lvl9pPr marL="14798971" algn="l" defTabSz="3699742" rtl="0" eaLnBrk="1" latinLnBrk="0" hangingPunct="1">
      <a:defRPr sz="48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2898" y="4418428"/>
            <a:ext cx="569385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4429" y="3770385"/>
            <a:ext cx="5691785"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87160" y="15542882"/>
            <a:ext cx="5705298"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6214217" y="4416743"/>
            <a:ext cx="559919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6210804" y="3776524"/>
            <a:ext cx="5599192"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6189278" y="19681097"/>
            <a:ext cx="5598028" cy="663100"/>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6188452" y="19035390"/>
            <a:ext cx="5602606"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2092916" y="3776526"/>
            <a:ext cx="5716432"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088268" y="4375033"/>
            <a:ext cx="572107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077392" y="21537272"/>
            <a:ext cx="571178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2077271" y="22210516"/>
            <a:ext cx="5707135"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078014" y="30690256"/>
            <a:ext cx="5708979"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077271" y="31398223"/>
            <a:ext cx="5711784"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85805" y="16171341"/>
            <a:ext cx="5707134"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326130" y="2391707"/>
            <a:ext cx="13315064" cy="407676"/>
          </a:xfrm>
          <a:prstGeom prst="rect">
            <a:avLst/>
          </a:prstGeom>
        </p:spPr>
        <p:txBody>
          <a:bodyPr wrap="square">
            <a:spAutoFit/>
          </a:bodyPr>
          <a:lstStyle>
            <a:lvl1pPr marL="0" indent="0" algn="ctr">
              <a:buFontTx/>
              <a:buNone/>
              <a:defRPr sz="2049">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affiliations</a:t>
            </a:r>
          </a:p>
        </p:txBody>
      </p:sp>
      <p:sp>
        <p:nvSpPr>
          <p:cNvPr id="78" name="Text Placeholder 76"/>
          <p:cNvSpPr>
            <a:spLocks noGrp="1"/>
          </p:cNvSpPr>
          <p:nvPr>
            <p:ph type="body" sz="quarter" idx="151" hasCustomPrompt="1"/>
          </p:nvPr>
        </p:nvSpPr>
        <p:spPr>
          <a:xfrm>
            <a:off x="2352868" y="1561427"/>
            <a:ext cx="13315064" cy="447045"/>
          </a:xfrm>
          <a:prstGeom prst="rect">
            <a:avLst/>
          </a:prstGeom>
        </p:spPr>
        <p:txBody>
          <a:bodyPr wrap="square" anchor="t" anchorCtr="0">
            <a:spAutoFit/>
          </a:bodyPr>
          <a:lstStyle>
            <a:lvl1pPr marL="0" indent="0" algn="ctr">
              <a:buFontTx/>
              <a:buNone/>
              <a:defRPr sz="2305">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authors</a:t>
            </a:r>
          </a:p>
        </p:txBody>
      </p:sp>
      <p:sp>
        <p:nvSpPr>
          <p:cNvPr id="79" name="Text Placeholder 76"/>
          <p:cNvSpPr>
            <a:spLocks noGrp="1"/>
          </p:cNvSpPr>
          <p:nvPr>
            <p:ph type="body" sz="quarter" idx="153" hasCustomPrompt="1"/>
          </p:nvPr>
        </p:nvSpPr>
        <p:spPr>
          <a:xfrm>
            <a:off x="2352868" y="553750"/>
            <a:ext cx="13315064" cy="624466"/>
          </a:xfrm>
          <a:prstGeom prst="rect">
            <a:avLst/>
          </a:prstGeom>
        </p:spPr>
        <p:txBody>
          <a:bodyPr wrap="square" anchor="t" anchorCtr="0">
            <a:spAutoFit/>
          </a:bodyPr>
          <a:lstStyle>
            <a:lvl1pPr marL="0" indent="0" algn="ctr">
              <a:buFontTx/>
              <a:buNone/>
              <a:defRPr sz="3458" b="1">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598" userDrawn="1">
          <p15:clr>
            <a:srgbClr val="FBAE40"/>
          </p15:clr>
        </p15:guide>
        <p15:guide id="2" pos="118" userDrawn="1">
          <p15:clr>
            <a:srgbClr val="FBAE40"/>
          </p15:clr>
        </p15:guide>
        <p15:guide id="6" pos="11200" userDrawn="1">
          <p15:clr>
            <a:srgbClr val="FBAE40"/>
          </p15:clr>
        </p15:guide>
        <p15:guide id="7" pos="7605" userDrawn="1">
          <p15:clr>
            <a:srgbClr val="FBAE40"/>
          </p15:clr>
        </p15:guide>
        <p15:guide id="8" pos="7428" userDrawn="1">
          <p15:clr>
            <a:srgbClr val="FBAE40"/>
          </p15:clr>
        </p15:guide>
        <p15:guide id="11" pos="3723" userDrawn="1">
          <p15:clr>
            <a:srgbClr val="FBAE40"/>
          </p15:clr>
        </p15:guide>
        <p15:guide id="12" pos="3900" userDrawn="1">
          <p15:clr>
            <a:srgbClr val="FBAE40"/>
          </p15:clr>
        </p15:guide>
        <p15:guide id="13" orient="horz" pos="217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12899" y="4520028"/>
            <a:ext cx="8447901"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14430" y="3871985"/>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12898" y="10900086"/>
            <a:ext cx="8442105"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90574" y="19184643"/>
            <a:ext cx="8416369"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87161" y="18544424"/>
            <a:ext cx="8416367"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308899" y="4520028"/>
            <a:ext cx="84379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308073" y="3874321"/>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9308860" y="18314851"/>
            <a:ext cx="843796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9301999" y="18913359"/>
            <a:ext cx="84448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305937" y="24964809"/>
            <a:ext cx="8483237"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9308073" y="25630163"/>
            <a:ext cx="8476332" cy="663098"/>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310161" y="31684319"/>
            <a:ext cx="8444823" cy="421197"/>
          </a:xfrm>
          <a:prstGeom prst="rect">
            <a:avLst/>
          </a:prstGeom>
          <a:noFill/>
        </p:spPr>
        <p:txBody>
          <a:bodyPr wrap="square" lIns="91436" tIns="91436" rIns="91436" bIns="91436" anchor="t" anchorCtr="0">
            <a:spAutoFit/>
          </a:bodyPr>
          <a:lstStyle>
            <a:lvl1pPr marL="0" indent="0" algn="l">
              <a:buNone/>
              <a:defRPr sz="153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308074" y="32392288"/>
            <a:ext cx="8448971" cy="663098"/>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11542" y="11528545"/>
            <a:ext cx="8444823" cy="638935"/>
          </a:xfrm>
          <a:prstGeom prst="rect">
            <a:avLst/>
          </a:prstGeom>
        </p:spPr>
        <p:txBody>
          <a:bodyPr wrap="square" lIns="228589" tIns="228589" rIns="228589" bIns="228589">
            <a:spAutoFit/>
          </a:bodyPr>
          <a:lstStyle>
            <a:lvl1pPr marL="0" indent="0">
              <a:buNone/>
              <a:defRPr sz="1152">
                <a:solidFill>
                  <a:schemeClr val="accent5">
                    <a:lumMod val="50000"/>
                  </a:schemeClr>
                </a:solidFill>
                <a:latin typeface="Century Gothic" panose="020B0502020202020204" pitchFamily="34" charset="0"/>
                <a:cs typeface="Times New Roman" pitchFamily="18" charset="0"/>
              </a:defRPr>
            </a:lvl1pPr>
            <a:lvl2pPr marL="594657" indent="-228714">
              <a:defRPr sz="1001">
                <a:latin typeface="Trebuchet MS" pitchFamily="34" charset="0"/>
              </a:defRPr>
            </a:lvl2pPr>
            <a:lvl3pPr marL="823372" indent="-228714">
              <a:defRPr sz="1001">
                <a:latin typeface="Trebuchet MS" pitchFamily="34" charset="0"/>
              </a:defRPr>
            </a:lvl3pPr>
            <a:lvl4pPr marL="1074957" indent="-251586">
              <a:defRPr sz="1001">
                <a:latin typeface="Trebuchet MS" pitchFamily="34" charset="0"/>
              </a:defRPr>
            </a:lvl4pPr>
            <a:lvl5pPr marL="1257929" indent="-182972">
              <a:defRPr sz="10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352868" y="2441368"/>
            <a:ext cx="13315064" cy="407676"/>
          </a:xfrm>
          <a:prstGeom prst="rect">
            <a:avLst/>
          </a:prstGeom>
        </p:spPr>
        <p:txBody>
          <a:bodyPr wrap="square">
            <a:spAutoFit/>
          </a:bodyPr>
          <a:lstStyle>
            <a:lvl1pPr marL="0" indent="0" algn="ctr">
              <a:buFontTx/>
              <a:buNone/>
              <a:defRPr sz="2049">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affiliations</a:t>
            </a:r>
          </a:p>
        </p:txBody>
      </p:sp>
      <p:sp>
        <p:nvSpPr>
          <p:cNvPr id="78" name="Text Placeholder 76"/>
          <p:cNvSpPr>
            <a:spLocks noGrp="1"/>
          </p:cNvSpPr>
          <p:nvPr>
            <p:ph type="body" sz="quarter" idx="151" hasCustomPrompt="1"/>
          </p:nvPr>
        </p:nvSpPr>
        <p:spPr>
          <a:xfrm>
            <a:off x="2352868" y="1520376"/>
            <a:ext cx="13315064" cy="447045"/>
          </a:xfrm>
          <a:prstGeom prst="rect">
            <a:avLst/>
          </a:prstGeom>
        </p:spPr>
        <p:txBody>
          <a:bodyPr wrap="square" anchor="t" anchorCtr="0">
            <a:spAutoFit/>
          </a:bodyPr>
          <a:lstStyle>
            <a:lvl1pPr marL="0" indent="0" algn="ctr">
              <a:buFontTx/>
              <a:buNone/>
              <a:defRPr sz="2305">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authors</a:t>
            </a:r>
          </a:p>
        </p:txBody>
      </p:sp>
      <p:sp>
        <p:nvSpPr>
          <p:cNvPr id="79" name="Text Placeholder 76"/>
          <p:cNvSpPr>
            <a:spLocks noGrp="1"/>
          </p:cNvSpPr>
          <p:nvPr>
            <p:ph type="body" sz="quarter" idx="153" hasCustomPrompt="1"/>
          </p:nvPr>
        </p:nvSpPr>
        <p:spPr>
          <a:xfrm>
            <a:off x="2352868" y="440565"/>
            <a:ext cx="13315064" cy="624466"/>
          </a:xfrm>
          <a:prstGeom prst="rect">
            <a:avLst/>
          </a:prstGeom>
        </p:spPr>
        <p:txBody>
          <a:bodyPr wrap="square" anchor="t" anchorCtr="0">
            <a:spAutoFit/>
          </a:bodyPr>
          <a:lstStyle>
            <a:lvl1pPr marL="0" indent="0" algn="ctr">
              <a:buFontTx/>
              <a:buNone/>
              <a:defRPr sz="3458" b="1">
                <a:solidFill>
                  <a:schemeClr val="bg1"/>
                </a:solidFill>
                <a:latin typeface="Century Gothic" panose="020B0502020202020204" pitchFamily="34" charset="0"/>
              </a:defRPr>
            </a:lvl1pPr>
            <a:lvl2pPr>
              <a:buFontTx/>
              <a:buNone/>
              <a:defRPr sz="2881"/>
            </a:lvl2pPr>
            <a:lvl3pPr>
              <a:buFontTx/>
              <a:buNone/>
              <a:defRPr sz="2881"/>
            </a:lvl3pPr>
            <a:lvl4pPr>
              <a:buFontTx/>
              <a:buNone/>
              <a:defRPr sz="2881"/>
            </a:lvl4pPr>
            <a:lvl5pPr>
              <a:buFontTx/>
              <a:buNone/>
              <a:defRPr sz="2881"/>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2" pos="118" userDrawn="1">
          <p15:clr>
            <a:srgbClr val="FBAE40"/>
          </p15:clr>
        </p15:guide>
        <p15:guide id="6" pos="11200" userDrawn="1">
          <p15:clr>
            <a:srgbClr val="FBAE40"/>
          </p15:clr>
        </p15:guide>
        <p15:guide id="11" pos="5455" userDrawn="1">
          <p15:clr>
            <a:srgbClr val="FBAE40"/>
          </p15:clr>
        </p15:guide>
        <p15:guide id="12" pos="5863" userDrawn="1">
          <p15:clr>
            <a:srgbClr val="FBAE40"/>
          </p15:clr>
        </p15:guide>
        <p15:guide id="13" orient="horz" pos="21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12898" y="4662268"/>
            <a:ext cx="5693859"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214429" y="4014225"/>
            <a:ext cx="5691785"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187160" y="15542882"/>
            <a:ext cx="5705298"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6214217" y="4660583"/>
            <a:ext cx="5599193"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6210804" y="4020364"/>
            <a:ext cx="5599192"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6189278" y="19681097"/>
            <a:ext cx="5598028"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6188452" y="19035390"/>
            <a:ext cx="5602606"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2092916" y="4020366"/>
            <a:ext cx="5716432"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2088268" y="4618873"/>
            <a:ext cx="5721079"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2077392" y="21537272"/>
            <a:ext cx="5711783"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2077271" y="22210516"/>
            <a:ext cx="5707135"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2078014" y="30690256"/>
            <a:ext cx="5708979" cy="354777"/>
          </a:xfrm>
          <a:prstGeom prst="rect">
            <a:avLst/>
          </a:prstGeom>
          <a:noFill/>
        </p:spPr>
        <p:txBody>
          <a:bodyPr wrap="square" lIns="58547" tIns="58547" rIns="58547" bIns="5854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537"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1537"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2077271" y="31398223"/>
            <a:ext cx="5711784"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185805" y="16171341"/>
            <a:ext cx="5707134" cy="472885"/>
          </a:xfrm>
          <a:prstGeom prst="rect">
            <a:avLst/>
          </a:prstGeom>
        </p:spPr>
        <p:txBody>
          <a:bodyPr wrap="square" lIns="146367" tIns="146367" rIns="146367" bIns="146367">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1756526" rtl="0" eaLnBrk="1" fontAlgn="auto" latinLnBrk="0" hangingPunct="1">
              <a:lnSpc>
                <a:spcPct val="100000"/>
              </a:lnSpc>
              <a:spcBef>
                <a:spcPct val="20000"/>
              </a:spcBef>
              <a:spcAft>
                <a:spcPts val="0"/>
              </a:spcAft>
              <a:buClrTx/>
              <a:buSzTx/>
              <a:buFont typeface="Arial" pitchFamily="34" charset="0"/>
              <a:buNone/>
              <a:tabLst/>
              <a:defRPr/>
            </a:pPr>
            <a:r>
              <a:rPr kumimoji="0" lang="en-US" sz="1152"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152"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2352868" y="2370196"/>
            <a:ext cx="13315064" cy="407676"/>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2049"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affiliations</a:t>
            </a: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2352868" y="1494091"/>
            <a:ext cx="13315064" cy="447045"/>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2305"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authors</a:t>
            </a: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2352868" y="440565"/>
            <a:ext cx="13315064" cy="624466"/>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1756526" rtl="0" eaLnBrk="1" fontAlgn="auto" latinLnBrk="0" hangingPunct="1">
              <a:lnSpc>
                <a:spcPct val="100000"/>
              </a:lnSpc>
              <a:spcBef>
                <a:spcPct val="20000"/>
              </a:spcBef>
              <a:spcAft>
                <a:spcPts val="0"/>
              </a:spcAft>
              <a:buClrTx/>
              <a:buSzTx/>
              <a:buFontTx/>
              <a:buNone/>
              <a:tabLst/>
              <a:defRPr/>
            </a:pPr>
            <a:r>
              <a:rPr kumimoji="0" lang="en-US" sz="345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345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2" pos="118" userDrawn="1">
          <p15:clr>
            <a:srgbClr val="FBAE40"/>
          </p15:clr>
        </p15:guide>
        <p15:guide id="6" pos="11200" userDrawn="1">
          <p15:clr>
            <a:srgbClr val="FBAE40"/>
          </p15:clr>
        </p15:guide>
        <p15:guide id="13" orient="horz" pos="218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E3D6B2-1D70-0DA5-0480-A5051824128B}"/>
              </a:ext>
            </a:extLst>
          </p:cNvPr>
          <p:cNvGraphicFramePr>
            <a:graphicFrameLocks noGrp="1"/>
          </p:cNvGraphicFramePr>
          <p:nvPr userDrawn="1">
            <p:extLst>
              <p:ext uri="{D42A27DB-BD31-4B8C-83A1-F6EECF244321}">
                <p14:modId xmlns:p14="http://schemas.microsoft.com/office/powerpoint/2010/main" val="3336141097"/>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41012BF-AD57-9801-61A8-B742FC48C6BC}"/>
              </a:ext>
            </a:extLst>
          </p:cNvPr>
          <p:cNvGraphicFramePr>
            <a:graphicFrameLocks noGrp="1"/>
          </p:cNvGraphicFramePr>
          <p:nvPr userDrawn="1">
            <p:extLst>
              <p:ext uri="{D42A27DB-BD31-4B8C-83A1-F6EECF244321}">
                <p14:modId xmlns:p14="http://schemas.microsoft.com/office/powerpoint/2010/main" val="4035084292"/>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8">
            <a:extLst>
              <a:ext uri="{FF2B5EF4-FFF2-40B4-BE49-F238E27FC236}">
                <a16:creationId xmlns:a16="http://schemas.microsoft.com/office/drawing/2014/main" id="{C7B6D79E-D440-E922-4A73-E060E209B0C8}"/>
              </a:ext>
            </a:extLst>
          </p:cNvPr>
          <p:cNvSpPr/>
          <p:nvPr userDrawn="1"/>
        </p:nvSpPr>
        <p:spPr>
          <a:xfrm rot="5400000">
            <a:off x="-13245149" y="16820613"/>
            <a:ext cx="32424275" cy="5933978"/>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2" name="Snip and Round Single Corner Rectangle 11">
            <a:extLst>
              <a:ext uri="{FF2B5EF4-FFF2-40B4-BE49-F238E27FC236}">
                <a16:creationId xmlns:a16="http://schemas.microsoft.com/office/drawing/2014/main" id="{65A23B4D-B33A-AEC6-B6FA-502056FEEBDE}"/>
              </a:ext>
            </a:extLst>
          </p:cNvPr>
          <p:cNvSpPr/>
          <p:nvPr userDrawn="1"/>
        </p:nvSpPr>
        <p:spPr>
          <a:xfrm rot="5400000">
            <a:off x="-7214067" y="17021766"/>
            <a:ext cx="32424275" cy="5578470"/>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3" name="Snip and Round Single Corner Rectangle 12">
            <a:extLst>
              <a:ext uri="{FF2B5EF4-FFF2-40B4-BE49-F238E27FC236}">
                <a16:creationId xmlns:a16="http://schemas.microsoft.com/office/drawing/2014/main" id="{3CBBE200-25A7-AC5E-047B-9C8F1C8AEB3D}"/>
              </a:ext>
            </a:extLst>
          </p:cNvPr>
          <p:cNvSpPr/>
          <p:nvPr userDrawn="1"/>
        </p:nvSpPr>
        <p:spPr>
          <a:xfrm rot="5400000">
            <a:off x="-1176727" y="16912194"/>
            <a:ext cx="32424275" cy="586382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5" name="Snip and Round Single Corner Rectangle 15">
            <a:extLst>
              <a:ext uri="{FF2B5EF4-FFF2-40B4-BE49-F238E27FC236}">
                <a16:creationId xmlns:a16="http://schemas.microsoft.com/office/drawing/2014/main" id="{7967F1C0-BB64-BCD4-D0D9-9B5507E8FEF1}"/>
              </a:ext>
            </a:extLst>
          </p:cNvPr>
          <p:cNvSpPr/>
          <p:nvPr userDrawn="1"/>
        </p:nvSpPr>
        <p:spPr>
          <a:xfrm rot="10800000" flipV="1">
            <a:off x="0" y="35081777"/>
            <a:ext cx="15605945" cy="91796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6" name="Text Box 14">
            <a:extLst>
              <a:ext uri="{FF2B5EF4-FFF2-40B4-BE49-F238E27FC236}">
                <a16:creationId xmlns:a16="http://schemas.microsoft.com/office/drawing/2014/main" id="{D5A4FDC4-0A59-F17E-3306-0FA9E1354514}"/>
              </a:ext>
            </a:extLst>
          </p:cNvPr>
          <p:cNvSpPr txBox="1">
            <a:spLocks noChangeArrowheads="1"/>
          </p:cNvSpPr>
          <p:nvPr userDrawn="1"/>
        </p:nvSpPr>
        <p:spPr bwMode="auto">
          <a:xfrm>
            <a:off x="537643" y="35510042"/>
            <a:ext cx="862599" cy="117335"/>
          </a:xfrm>
          <a:prstGeom prst="rect">
            <a:avLst/>
          </a:prstGeom>
          <a:noFill/>
          <a:ln w="9525">
            <a:noFill/>
            <a:miter lim="800000"/>
            <a:headEnd/>
            <a:tailEnd/>
          </a:ln>
          <a:effectLst/>
        </p:spPr>
        <p:txBody>
          <a:bodyPr lIns="31306" tIns="15650" rIns="31306" bIns="15650">
            <a:spAutoFit/>
          </a:bodyPr>
          <a:lstStyle/>
          <a:p>
            <a:pPr eaLnBrk="0" hangingPunct="0">
              <a:lnSpc>
                <a:spcPct val="65000"/>
              </a:lnSpc>
              <a:spcBef>
                <a:spcPct val="50000"/>
              </a:spcBef>
              <a:defRPr/>
            </a:pPr>
            <a:r>
              <a:rPr lang="en-US" sz="17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378"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A1DB143D-BBD3-88AF-AF70-5856A9677963}"/>
              </a:ext>
            </a:extLst>
          </p:cNvPr>
          <p:cNvGrpSpPr/>
          <p:nvPr userDrawn="1"/>
        </p:nvGrpSpPr>
        <p:grpSpPr>
          <a:xfrm>
            <a:off x="-7444" y="45649"/>
            <a:ext cx="17974769" cy="3205551"/>
            <a:chOff x="1" y="-4527"/>
            <a:chExt cx="43891200" cy="4708346"/>
          </a:xfrm>
        </p:grpSpPr>
        <p:sp>
          <p:nvSpPr>
            <p:cNvPr id="18" name="Snip and Round Single Corner Rectangle 17">
              <a:extLst>
                <a:ext uri="{FF2B5EF4-FFF2-40B4-BE49-F238E27FC236}">
                  <a16:creationId xmlns:a16="http://schemas.microsoft.com/office/drawing/2014/main" id="{F0B18634-A984-3A27-8CC0-2C9398F34F1A}"/>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9" name="Rectangle 5">
              <a:extLst>
                <a:ext uri="{FF2B5EF4-FFF2-40B4-BE49-F238E27FC236}">
                  <a16:creationId xmlns:a16="http://schemas.microsoft.com/office/drawing/2014/main" id="{A82082D0-B5B8-B176-3DE1-3FEC8B1A175A}"/>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sp>
          <p:nvSpPr>
            <p:cNvPr id="20" name="Rectangle 5">
              <a:extLst>
                <a:ext uri="{FF2B5EF4-FFF2-40B4-BE49-F238E27FC236}">
                  <a16:creationId xmlns:a16="http://schemas.microsoft.com/office/drawing/2014/main" id="{FFF328CF-2413-3C61-1AAE-0EB2D27F5820}"/>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7"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230065655"/>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87777781"/>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
        <p:nvSpPr>
          <p:cNvPr id="3" name="Snip and Round Single Corner Rectangle 2">
            <a:extLst>
              <a:ext uri="{FF2B5EF4-FFF2-40B4-BE49-F238E27FC236}">
                <a16:creationId xmlns:a16="http://schemas.microsoft.com/office/drawing/2014/main" id="{AFB9F16C-A4CB-78C6-EE8A-68990A14A8BF}"/>
              </a:ext>
            </a:extLst>
          </p:cNvPr>
          <p:cNvSpPr/>
          <p:nvPr userDrawn="1"/>
        </p:nvSpPr>
        <p:spPr>
          <a:xfrm rot="5400000">
            <a:off x="-11848651" y="15485761"/>
            <a:ext cx="32362627" cy="8665327"/>
          </a:xfrm>
          <a:prstGeom prst="snipRoundRect">
            <a:avLst>
              <a:gd name="adj1" fmla="val 863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4" name="Snip and Round Single Corner Rectangle 3">
            <a:extLst>
              <a:ext uri="{FF2B5EF4-FFF2-40B4-BE49-F238E27FC236}">
                <a16:creationId xmlns:a16="http://schemas.microsoft.com/office/drawing/2014/main" id="{A2A4C72C-8747-4B16-893E-71EAAF18B0CA}"/>
              </a:ext>
            </a:extLst>
          </p:cNvPr>
          <p:cNvSpPr/>
          <p:nvPr userDrawn="1"/>
        </p:nvSpPr>
        <p:spPr>
          <a:xfrm rot="5400000">
            <a:off x="-2546259" y="15485220"/>
            <a:ext cx="32362627" cy="8666113"/>
          </a:xfrm>
          <a:prstGeom prst="snipRoundRect">
            <a:avLst>
              <a:gd name="adj1" fmla="val 863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9" name="Snip and Round Single Corner Rectangle 15">
            <a:extLst>
              <a:ext uri="{FF2B5EF4-FFF2-40B4-BE49-F238E27FC236}">
                <a16:creationId xmlns:a16="http://schemas.microsoft.com/office/drawing/2014/main" id="{88E534CA-6217-2055-0BC5-859BE9A51757}"/>
              </a:ext>
            </a:extLst>
          </p:cNvPr>
          <p:cNvSpPr/>
          <p:nvPr userDrawn="1"/>
        </p:nvSpPr>
        <p:spPr>
          <a:xfrm rot="10800000" flipV="1">
            <a:off x="0" y="35081777"/>
            <a:ext cx="15605945" cy="91796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1" name="Text Box 14">
            <a:extLst>
              <a:ext uri="{FF2B5EF4-FFF2-40B4-BE49-F238E27FC236}">
                <a16:creationId xmlns:a16="http://schemas.microsoft.com/office/drawing/2014/main" id="{05370CE1-0D4F-E1E3-43FA-1C94C29CE71E}"/>
              </a:ext>
            </a:extLst>
          </p:cNvPr>
          <p:cNvSpPr txBox="1">
            <a:spLocks noChangeArrowheads="1"/>
          </p:cNvSpPr>
          <p:nvPr userDrawn="1"/>
        </p:nvSpPr>
        <p:spPr bwMode="auto">
          <a:xfrm>
            <a:off x="537643" y="35510042"/>
            <a:ext cx="862599" cy="117335"/>
          </a:xfrm>
          <a:prstGeom prst="rect">
            <a:avLst/>
          </a:prstGeom>
          <a:noFill/>
          <a:ln w="9525">
            <a:noFill/>
            <a:miter lim="800000"/>
            <a:headEnd/>
            <a:tailEnd/>
          </a:ln>
          <a:effectLst/>
        </p:spPr>
        <p:txBody>
          <a:bodyPr lIns="31306" tIns="15650" rIns="31306" bIns="15650">
            <a:spAutoFit/>
          </a:bodyPr>
          <a:lstStyle/>
          <a:p>
            <a:pPr eaLnBrk="0" hangingPunct="0">
              <a:lnSpc>
                <a:spcPct val="65000"/>
              </a:lnSpc>
              <a:spcBef>
                <a:spcPct val="50000"/>
              </a:spcBef>
              <a:defRPr/>
            </a:pPr>
            <a:r>
              <a:rPr lang="en-US" sz="17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378" b="1" dirty="0">
                <a:solidFill>
                  <a:schemeClr val="bg1">
                    <a:lumMod val="75000"/>
                  </a:schemeClr>
                </a:solidFill>
                <a:latin typeface="Arial" charset="0"/>
              </a:rPr>
              <a:t>www.PosterPresentations.com</a:t>
            </a:r>
          </a:p>
        </p:txBody>
      </p:sp>
      <p:grpSp>
        <p:nvGrpSpPr>
          <p:cNvPr id="19" name="Group 18">
            <a:extLst>
              <a:ext uri="{FF2B5EF4-FFF2-40B4-BE49-F238E27FC236}">
                <a16:creationId xmlns:a16="http://schemas.microsoft.com/office/drawing/2014/main" id="{C22208C5-13C4-06F7-64FE-9008D76E4EC8}"/>
              </a:ext>
            </a:extLst>
          </p:cNvPr>
          <p:cNvGrpSpPr/>
          <p:nvPr userDrawn="1"/>
        </p:nvGrpSpPr>
        <p:grpSpPr>
          <a:xfrm>
            <a:off x="-7444" y="45649"/>
            <a:ext cx="17974769" cy="3205551"/>
            <a:chOff x="1" y="-4527"/>
            <a:chExt cx="43891200" cy="4708346"/>
          </a:xfrm>
        </p:grpSpPr>
        <p:sp>
          <p:nvSpPr>
            <p:cNvPr id="20" name="Snip and Round Single Corner Rectangle 19">
              <a:extLst>
                <a:ext uri="{FF2B5EF4-FFF2-40B4-BE49-F238E27FC236}">
                  <a16:creationId xmlns:a16="http://schemas.microsoft.com/office/drawing/2014/main" id="{6EF93745-CC2D-C46E-EA07-3D67BDA3ADE3}"/>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21" name="Rectangle 5">
              <a:extLst>
                <a:ext uri="{FF2B5EF4-FFF2-40B4-BE49-F238E27FC236}">
                  <a16:creationId xmlns:a16="http://schemas.microsoft.com/office/drawing/2014/main" id="{625C0EB4-AD21-6D12-3013-BEE128DB6669}"/>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sp>
          <p:nvSpPr>
            <p:cNvPr id="22" name="Rectangle 5">
              <a:extLst>
                <a:ext uri="{FF2B5EF4-FFF2-40B4-BE49-F238E27FC236}">
                  <a16:creationId xmlns:a16="http://schemas.microsoft.com/office/drawing/2014/main" id="{34D6FC30-41FC-3881-7D70-F22689C02820}"/>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1"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CD0249-823D-78FC-7B6F-C8214562DB68}"/>
              </a:ext>
            </a:extLst>
          </p:cNvPr>
          <p:cNvGraphicFramePr>
            <a:graphicFrameLocks noGrp="1"/>
          </p:cNvGraphicFramePr>
          <p:nvPr userDrawn="1">
            <p:extLst>
              <p:ext uri="{D42A27DB-BD31-4B8C-83A1-F6EECF244321}">
                <p14:modId xmlns:p14="http://schemas.microsoft.com/office/powerpoint/2010/main" val="3336141097"/>
              </p:ext>
            </p:extLst>
          </p:nvPr>
        </p:nvGraphicFramePr>
        <p:xfrm>
          <a:off x="-10229850" y="55654"/>
          <a:ext cx="9793224" cy="36031601"/>
        </p:xfrm>
        <a:graphic>
          <a:graphicData uri="http://schemas.openxmlformats.org/drawingml/2006/table">
            <a:tbl>
              <a:tblPr firstRow="1" bandRow="1">
                <a:tableStyleId>{5C22544A-7EE6-4342-B048-85BDC9FD1C3A}</a:tableStyleId>
              </a:tblPr>
              <a:tblGrid>
                <a:gridCol w="4199258">
                  <a:extLst>
                    <a:ext uri="{9D8B030D-6E8A-4147-A177-3AD203B41FA5}">
                      <a16:colId xmlns:a16="http://schemas.microsoft.com/office/drawing/2014/main" val="20000"/>
                    </a:ext>
                  </a:extLst>
                </a:gridCol>
                <a:gridCol w="5593966">
                  <a:extLst>
                    <a:ext uri="{9D8B030D-6E8A-4147-A177-3AD203B41FA5}">
                      <a16:colId xmlns:a16="http://schemas.microsoft.com/office/drawing/2014/main" val="20001"/>
                    </a:ext>
                  </a:extLst>
                </a:gridCol>
              </a:tblGrid>
              <a:tr h="140034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432074">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74864" marR="37432"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817471">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3900" b="1" dirty="0">
                          <a:solidFill>
                            <a:srgbClr val="FFC000"/>
                          </a:solidFill>
                          <a:latin typeface="Arial" panose="020B0604020202020204" pitchFamily="34" charset="0"/>
                          <a:cs typeface="Arial" panose="020B0604020202020204" pitchFamily="34" charset="0"/>
                        </a:rPr>
                        <a:t>100x200cm</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37432" marR="37432"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19.65” wide x 39.37” tall</a:t>
                      </a:r>
                      <a:endParaRPr lang="en-US" sz="2200" b="0" baseline="0" dirty="0">
                        <a:solidFill>
                          <a:srgbClr val="FFC000"/>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8"/>
                  </a:ext>
                </a:extLst>
              </a:tr>
              <a:tr h="4537781">
                <a:tc>
                  <a:txBody>
                    <a:bodyPr/>
                    <a:lstStyle/>
                    <a:p>
                      <a:endParaRPr lang="en-US" sz="2200" dirty="0">
                        <a:solidFill>
                          <a:srgbClr val="1F3A4E"/>
                        </a:solidFill>
                      </a:endParaRPr>
                    </a:p>
                  </a:txBody>
                  <a:tcPr marL="37432" marR="37432" marT="50000" marB="500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74864" marR="37432" marT="149999" marB="50000">
                    <a:solidFill>
                      <a:srgbClr val="010101"/>
                    </a:solidFill>
                  </a:tcPr>
                </a:tc>
                <a:extLst>
                  <a:ext uri="{0D108BD9-81ED-4DB2-BD59-A6C34878D82A}">
                    <a16:rowId xmlns:a16="http://schemas.microsoft.com/office/drawing/2014/main" val="10001"/>
                  </a:ext>
                </a:extLst>
              </a:tr>
              <a:tr h="219886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37432" marR="37432"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029301">
                <a:tc>
                  <a:txBody>
                    <a:bodyPr/>
                    <a:lstStyle/>
                    <a:p>
                      <a:endParaRPr lang="en-US" sz="2200" dirty="0">
                        <a:solidFill>
                          <a:srgbClr val="1F3A4E"/>
                        </a:solidFill>
                      </a:endParaRPr>
                    </a:p>
                  </a:txBody>
                  <a:tcPr marL="37432" marR="37432" marT="50000" marB="500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74864" marR="37432" marT="149999" marB="50000">
                    <a:solidFill>
                      <a:srgbClr val="010101"/>
                    </a:solidFill>
                  </a:tcPr>
                </a:tc>
                <a:extLst>
                  <a:ext uri="{0D108BD9-81ED-4DB2-BD59-A6C34878D82A}">
                    <a16:rowId xmlns:a16="http://schemas.microsoft.com/office/drawing/2014/main" val="10003"/>
                  </a:ext>
                </a:extLst>
              </a:tr>
              <a:tr h="3707739">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37432" marR="37432"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508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74864" marR="37432"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416070">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74864" marR="37432"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1991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74864" marR="37432"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3580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74864" marR="37432"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BD110A44-EF14-D935-746F-45FA052F024B}"/>
              </a:ext>
            </a:extLst>
          </p:cNvPr>
          <p:cNvGraphicFramePr>
            <a:graphicFrameLocks noGrp="1"/>
          </p:cNvGraphicFramePr>
          <p:nvPr userDrawn="1">
            <p:extLst>
              <p:ext uri="{D42A27DB-BD31-4B8C-83A1-F6EECF244321}">
                <p14:modId xmlns:p14="http://schemas.microsoft.com/office/powerpoint/2010/main" val="4035084292"/>
              </p:ext>
            </p:extLst>
          </p:nvPr>
        </p:nvGraphicFramePr>
        <p:xfrm>
          <a:off x="18398833" y="5"/>
          <a:ext cx="9793225" cy="36111442"/>
        </p:xfrm>
        <a:graphic>
          <a:graphicData uri="http://schemas.openxmlformats.org/drawingml/2006/table">
            <a:tbl>
              <a:tblPr firstRow="1" bandRow="1">
                <a:tableStyleId>{5C22544A-7EE6-4342-B048-85BDC9FD1C3A}</a:tableStyleId>
              </a:tblPr>
              <a:tblGrid>
                <a:gridCol w="4379923">
                  <a:extLst>
                    <a:ext uri="{9D8B030D-6E8A-4147-A177-3AD203B41FA5}">
                      <a16:colId xmlns:a16="http://schemas.microsoft.com/office/drawing/2014/main" val="20000"/>
                    </a:ext>
                  </a:extLst>
                </a:gridCol>
                <a:gridCol w="668945">
                  <a:extLst>
                    <a:ext uri="{9D8B030D-6E8A-4147-A177-3AD203B41FA5}">
                      <a16:colId xmlns:a16="http://schemas.microsoft.com/office/drawing/2014/main" val="3519466302"/>
                    </a:ext>
                  </a:extLst>
                </a:gridCol>
                <a:gridCol w="4744357">
                  <a:extLst>
                    <a:ext uri="{9D8B030D-6E8A-4147-A177-3AD203B41FA5}">
                      <a16:colId xmlns:a16="http://schemas.microsoft.com/office/drawing/2014/main" val="4164475170"/>
                    </a:ext>
                  </a:extLst>
                </a:gridCol>
              </a:tblGrid>
              <a:tr h="141910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74864" marR="37432"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44565">
                <a:tc>
                  <a:txBody>
                    <a:bodyPr/>
                    <a:lstStyle/>
                    <a:p>
                      <a:endParaRPr lang="en-US" sz="2200" u="none" dirty="0">
                        <a:solidFill>
                          <a:srgbClr val="FFC000"/>
                        </a:solidFill>
                      </a:endParaRPr>
                    </a:p>
                  </a:txBody>
                  <a:tcPr marL="74864" marR="37432"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74864" marR="37432"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6552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74864" marR="37432"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74864" marR="37432"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7251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74864" marR="37432"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45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74864" marR="37432"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642122">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74864" marR="37432"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74864" marR="37432"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7210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74864" marR="37432"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62136">
                <a:tc gridSpan="3">
                  <a:txBody>
                    <a:bodyPr/>
                    <a:lstStyle/>
                    <a:p>
                      <a:endParaRPr lang="en-US" sz="2700" dirty="0">
                        <a:solidFill>
                          <a:srgbClr val="1F3A4E"/>
                        </a:solidFill>
                      </a:endParaRPr>
                    </a:p>
                  </a:txBody>
                  <a:tcPr marL="74864" marR="37432"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95288">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74864" marR="37432"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5900" dirty="0"/>
                    </a:p>
                  </a:txBody>
                  <a:tcPr marL="74864" marR="37432" marT="149999" marB="50000">
                    <a:solidFill>
                      <a:srgbClr val="010101"/>
                    </a:solidFill>
                  </a:tcPr>
                </a:tc>
                <a:extLst>
                  <a:ext uri="{0D108BD9-81ED-4DB2-BD59-A6C34878D82A}">
                    <a16:rowId xmlns:a16="http://schemas.microsoft.com/office/drawing/2014/main" val="10009"/>
                  </a:ext>
                </a:extLst>
              </a:tr>
            </a:tbl>
          </a:graphicData>
        </a:graphic>
      </p:graphicFrame>
      <p:sp>
        <p:nvSpPr>
          <p:cNvPr id="4" name="Snip and Round Single Corner Rectangle 3">
            <a:extLst>
              <a:ext uri="{FF2B5EF4-FFF2-40B4-BE49-F238E27FC236}">
                <a16:creationId xmlns:a16="http://schemas.microsoft.com/office/drawing/2014/main" id="{CDDA130E-7D6F-17BE-5E21-EC125DADCAF9}"/>
              </a:ext>
            </a:extLst>
          </p:cNvPr>
          <p:cNvSpPr/>
          <p:nvPr userDrawn="1"/>
        </p:nvSpPr>
        <p:spPr>
          <a:xfrm rot="5400000">
            <a:off x="-7216776" y="10815639"/>
            <a:ext cx="32400877" cy="17967326"/>
          </a:xfrm>
          <a:prstGeom prst="snipRoundRect">
            <a:avLst>
              <a:gd name="adj1" fmla="val 962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5" name="Snip and Round Single Corner Rectangle 15">
            <a:extLst>
              <a:ext uri="{FF2B5EF4-FFF2-40B4-BE49-F238E27FC236}">
                <a16:creationId xmlns:a16="http://schemas.microsoft.com/office/drawing/2014/main" id="{2B76E97C-FE99-2523-CDC5-891E42A2B034}"/>
              </a:ext>
            </a:extLst>
          </p:cNvPr>
          <p:cNvSpPr/>
          <p:nvPr userDrawn="1"/>
        </p:nvSpPr>
        <p:spPr>
          <a:xfrm rot="10800000" flipV="1">
            <a:off x="0" y="35081777"/>
            <a:ext cx="15605945" cy="91796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6" name="Text Box 14">
            <a:extLst>
              <a:ext uri="{FF2B5EF4-FFF2-40B4-BE49-F238E27FC236}">
                <a16:creationId xmlns:a16="http://schemas.microsoft.com/office/drawing/2014/main" id="{3845EF1B-D75C-8096-DFCC-BD4EDE748C3A}"/>
              </a:ext>
            </a:extLst>
          </p:cNvPr>
          <p:cNvSpPr txBox="1">
            <a:spLocks noChangeArrowheads="1"/>
          </p:cNvSpPr>
          <p:nvPr userDrawn="1"/>
        </p:nvSpPr>
        <p:spPr bwMode="auto">
          <a:xfrm>
            <a:off x="537643" y="35510042"/>
            <a:ext cx="862599" cy="117335"/>
          </a:xfrm>
          <a:prstGeom prst="rect">
            <a:avLst/>
          </a:prstGeom>
          <a:noFill/>
          <a:ln w="9525">
            <a:noFill/>
            <a:miter lim="800000"/>
            <a:headEnd/>
            <a:tailEnd/>
          </a:ln>
          <a:effectLst/>
        </p:spPr>
        <p:txBody>
          <a:bodyPr lIns="31306" tIns="15650" rIns="31306" bIns="15650">
            <a:spAutoFit/>
          </a:bodyPr>
          <a:lstStyle/>
          <a:p>
            <a:pPr eaLnBrk="0" hangingPunct="0">
              <a:lnSpc>
                <a:spcPct val="65000"/>
              </a:lnSpc>
              <a:spcBef>
                <a:spcPct val="50000"/>
              </a:spcBef>
              <a:defRPr/>
            </a:pPr>
            <a:r>
              <a:rPr lang="en-US" sz="172"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378" b="1" dirty="0">
                <a:solidFill>
                  <a:schemeClr val="bg1">
                    <a:lumMod val="75000"/>
                  </a:schemeClr>
                </a:solidFill>
                <a:latin typeface="Arial" charset="0"/>
              </a:rPr>
              <a:t>www.PosterPresentations.com</a:t>
            </a:r>
          </a:p>
        </p:txBody>
      </p:sp>
      <p:grpSp>
        <p:nvGrpSpPr>
          <p:cNvPr id="12" name="Group 11">
            <a:extLst>
              <a:ext uri="{FF2B5EF4-FFF2-40B4-BE49-F238E27FC236}">
                <a16:creationId xmlns:a16="http://schemas.microsoft.com/office/drawing/2014/main" id="{6A03CE1D-B9C3-B515-C260-9A7B0A93A71D}"/>
              </a:ext>
            </a:extLst>
          </p:cNvPr>
          <p:cNvGrpSpPr/>
          <p:nvPr userDrawn="1"/>
        </p:nvGrpSpPr>
        <p:grpSpPr>
          <a:xfrm>
            <a:off x="-7444" y="45649"/>
            <a:ext cx="17974769" cy="3205551"/>
            <a:chOff x="1" y="-4527"/>
            <a:chExt cx="43891200" cy="4708346"/>
          </a:xfrm>
        </p:grpSpPr>
        <p:sp>
          <p:nvSpPr>
            <p:cNvPr id="13" name="Snip and Round Single Corner Rectangle 12">
              <a:extLst>
                <a:ext uri="{FF2B5EF4-FFF2-40B4-BE49-F238E27FC236}">
                  <a16:creationId xmlns:a16="http://schemas.microsoft.com/office/drawing/2014/main" id="{923DF7ED-339D-5417-2AFB-A6D58CB12F80}"/>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p>
          </p:txBody>
        </p:sp>
        <p:sp>
          <p:nvSpPr>
            <p:cNvPr id="14" name="Rectangle 5">
              <a:extLst>
                <a:ext uri="{FF2B5EF4-FFF2-40B4-BE49-F238E27FC236}">
                  <a16:creationId xmlns:a16="http://schemas.microsoft.com/office/drawing/2014/main" id="{ADDB6DC5-3C6C-37F3-9A5D-3D4DB5FD3F43}"/>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sp>
          <p:nvSpPr>
            <p:cNvPr id="15" name="Rectangle 5">
              <a:extLst>
                <a:ext uri="{FF2B5EF4-FFF2-40B4-BE49-F238E27FC236}">
                  <a16:creationId xmlns:a16="http://schemas.microsoft.com/office/drawing/2014/main" id="{81C9CCBD-2709-8EB2-8FCA-309CDC896CAB}"/>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950">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1756526" rtl="0" eaLnBrk="1" latinLnBrk="0" hangingPunct="1">
        <a:spcBef>
          <a:spcPct val="0"/>
        </a:spcBef>
        <a:buNone/>
        <a:defRPr sz="3522" kern="1200">
          <a:solidFill>
            <a:schemeClr val="bg1"/>
          </a:solidFill>
          <a:latin typeface="Trebuchet MS" pitchFamily="34" charset="0"/>
          <a:ea typeface="+mj-ea"/>
          <a:cs typeface="+mj-cs"/>
        </a:defRPr>
      </a:lvl1pPr>
    </p:titleStyle>
    <p:bodyStyle>
      <a:lvl1pPr marL="658698" indent="-658698" algn="l" defTabSz="1756526" rtl="0" eaLnBrk="1" latinLnBrk="0" hangingPunct="1">
        <a:spcBef>
          <a:spcPct val="20000"/>
        </a:spcBef>
        <a:buFont typeface="Arial" pitchFamily="34" charset="0"/>
        <a:buChar char="•"/>
        <a:defRPr sz="6163" kern="1200">
          <a:solidFill>
            <a:schemeClr val="tx1"/>
          </a:solidFill>
          <a:latin typeface="+mn-lt"/>
          <a:ea typeface="+mn-ea"/>
          <a:cs typeface="+mn-cs"/>
        </a:defRPr>
      </a:lvl1pPr>
      <a:lvl2pPr marL="1427177" indent="-548914" algn="l" defTabSz="1756526" rtl="0" eaLnBrk="1" latinLnBrk="0" hangingPunct="1">
        <a:spcBef>
          <a:spcPct val="20000"/>
        </a:spcBef>
        <a:buFont typeface="Arial" pitchFamily="34" charset="0"/>
        <a:buChar char="–"/>
        <a:defRPr sz="5403" kern="1200">
          <a:solidFill>
            <a:schemeClr val="tx1"/>
          </a:solidFill>
          <a:latin typeface="+mn-lt"/>
          <a:ea typeface="+mn-ea"/>
          <a:cs typeface="+mn-cs"/>
        </a:defRPr>
      </a:lvl2pPr>
      <a:lvl3pPr marL="2195658" indent="-439132" algn="l" defTabSz="1756526" rtl="0" eaLnBrk="1" latinLnBrk="0" hangingPunct="1">
        <a:spcBef>
          <a:spcPct val="20000"/>
        </a:spcBef>
        <a:buFont typeface="Arial" pitchFamily="34" charset="0"/>
        <a:buChar char="•"/>
        <a:defRPr sz="4643" kern="1200">
          <a:solidFill>
            <a:schemeClr val="tx1"/>
          </a:solidFill>
          <a:latin typeface="+mn-lt"/>
          <a:ea typeface="+mn-ea"/>
          <a:cs typeface="+mn-cs"/>
        </a:defRPr>
      </a:lvl3pPr>
      <a:lvl4pPr marL="3073920"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4pPr>
      <a:lvl5pPr marL="395218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5pPr>
      <a:lvl6pPr marL="4830446"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6pPr>
      <a:lvl7pPr marL="5708708"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7pPr>
      <a:lvl8pPr marL="6586972"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8pPr>
      <a:lvl9pPr marL="7465234" indent="-439132" algn="l" defTabSz="1756526" rtl="0" eaLnBrk="1" latinLnBrk="0" hangingPunct="1">
        <a:spcBef>
          <a:spcPct val="20000"/>
        </a:spcBef>
        <a:buFont typeface="Arial" pitchFamily="34" charset="0"/>
        <a:buChar char="•"/>
        <a:defRPr sz="3842" kern="1200">
          <a:solidFill>
            <a:schemeClr val="tx1"/>
          </a:solidFill>
          <a:latin typeface="+mn-lt"/>
          <a:ea typeface="+mn-ea"/>
          <a:cs typeface="+mn-cs"/>
        </a:defRPr>
      </a:lvl9pPr>
    </p:bodyStyle>
    <p:otherStyle>
      <a:defPPr>
        <a:defRPr lang="en-US"/>
      </a:defPPr>
      <a:lvl1pPr marL="0" algn="l" defTabSz="1756526" rtl="0" eaLnBrk="1" latinLnBrk="0" hangingPunct="1">
        <a:defRPr sz="3442" kern="1200">
          <a:solidFill>
            <a:schemeClr val="tx1"/>
          </a:solidFill>
          <a:latin typeface="+mn-lt"/>
          <a:ea typeface="+mn-ea"/>
          <a:cs typeface="+mn-cs"/>
        </a:defRPr>
      </a:lvl1pPr>
      <a:lvl2pPr marL="878263" algn="l" defTabSz="1756526" rtl="0" eaLnBrk="1" latinLnBrk="0" hangingPunct="1">
        <a:defRPr sz="3442" kern="1200">
          <a:solidFill>
            <a:schemeClr val="tx1"/>
          </a:solidFill>
          <a:latin typeface="+mn-lt"/>
          <a:ea typeface="+mn-ea"/>
          <a:cs typeface="+mn-cs"/>
        </a:defRPr>
      </a:lvl2pPr>
      <a:lvl3pPr marL="1756526" algn="l" defTabSz="1756526" rtl="0" eaLnBrk="1" latinLnBrk="0" hangingPunct="1">
        <a:defRPr sz="3442" kern="1200">
          <a:solidFill>
            <a:schemeClr val="tx1"/>
          </a:solidFill>
          <a:latin typeface="+mn-lt"/>
          <a:ea typeface="+mn-ea"/>
          <a:cs typeface="+mn-cs"/>
        </a:defRPr>
      </a:lvl3pPr>
      <a:lvl4pPr marL="2634788" algn="l" defTabSz="1756526" rtl="0" eaLnBrk="1" latinLnBrk="0" hangingPunct="1">
        <a:defRPr sz="3442" kern="1200">
          <a:solidFill>
            <a:schemeClr val="tx1"/>
          </a:solidFill>
          <a:latin typeface="+mn-lt"/>
          <a:ea typeface="+mn-ea"/>
          <a:cs typeface="+mn-cs"/>
        </a:defRPr>
      </a:lvl4pPr>
      <a:lvl5pPr marL="3513052" algn="l" defTabSz="1756526" rtl="0" eaLnBrk="1" latinLnBrk="0" hangingPunct="1">
        <a:defRPr sz="3442" kern="1200">
          <a:solidFill>
            <a:schemeClr val="tx1"/>
          </a:solidFill>
          <a:latin typeface="+mn-lt"/>
          <a:ea typeface="+mn-ea"/>
          <a:cs typeface="+mn-cs"/>
        </a:defRPr>
      </a:lvl5pPr>
      <a:lvl6pPr marL="4391314" algn="l" defTabSz="1756526" rtl="0" eaLnBrk="1" latinLnBrk="0" hangingPunct="1">
        <a:defRPr sz="3442" kern="1200">
          <a:solidFill>
            <a:schemeClr val="tx1"/>
          </a:solidFill>
          <a:latin typeface="+mn-lt"/>
          <a:ea typeface="+mn-ea"/>
          <a:cs typeface="+mn-cs"/>
        </a:defRPr>
      </a:lvl6pPr>
      <a:lvl7pPr marL="5269578" algn="l" defTabSz="1756526" rtl="0" eaLnBrk="1" latinLnBrk="0" hangingPunct="1">
        <a:defRPr sz="3442" kern="1200">
          <a:solidFill>
            <a:schemeClr val="tx1"/>
          </a:solidFill>
          <a:latin typeface="+mn-lt"/>
          <a:ea typeface="+mn-ea"/>
          <a:cs typeface="+mn-cs"/>
        </a:defRPr>
      </a:lvl7pPr>
      <a:lvl8pPr marL="6147840" algn="l" defTabSz="1756526" rtl="0" eaLnBrk="1" latinLnBrk="0" hangingPunct="1">
        <a:defRPr sz="3442" kern="1200">
          <a:solidFill>
            <a:schemeClr val="tx1"/>
          </a:solidFill>
          <a:latin typeface="+mn-lt"/>
          <a:ea typeface="+mn-ea"/>
          <a:cs typeface="+mn-cs"/>
        </a:defRPr>
      </a:lvl8pPr>
      <a:lvl9pPr marL="7026103" algn="l" defTabSz="1756526" rtl="0" eaLnBrk="1" latinLnBrk="0" hangingPunct="1">
        <a:defRPr sz="34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7" userDrawn="1">
          <p15:clr>
            <a:srgbClr val="F26B43"/>
          </p15:clr>
        </p15:guide>
        <p15:guide id="2" userDrawn="1">
          <p15:clr>
            <a:srgbClr val="F26B43"/>
          </p15:clr>
        </p15:guide>
        <p15:guide id="3" pos="11318" userDrawn="1">
          <p15:clr>
            <a:srgbClr val="F26B43"/>
          </p15:clr>
        </p15:guide>
        <p15:guide id="4" orient="horz" pos="220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A6262-2121-2F94-8C55-B8FF4AA9F5F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F858B86-6CF5-0E75-D0FF-0554770AAC8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248ED74-140C-415C-6C65-287CBBB69E0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ED5E41C-2EAA-E549-3842-99F88E6843D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056CEC64-C3F1-4BA2-DF48-512D375CD70D}"/>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B81FA65C-FDFE-6EDB-06D6-4989186B1B8F}"/>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DB4B0F88-0AE6-3575-C5C9-420C54875961}"/>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D9E6ED4-4F1C-63BF-98BC-40D8523EA56B}"/>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1C32FDFD-9297-AE1B-4670-1FCAA9ED656A}"/>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21D877C-58F7-3C56-6B23-34866307CE7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7E9B713-19F2-54ED-8B66-F1E5DC4A9EF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1085E41-D997-DB19-B6FC-7F6B5FA535E9}"/>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B1CDF52-1751-62C8-1980-A233EBA9FBC2}"/>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6DE2753-EA72-8616-480B-582DBB713687}"/>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468C220F-CEC9-86F3-2392-6A30F12BE861}"/>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BDA0212-F8AF-C6E8-6B71-01849BBFB621}"/>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79FC8EF5-3AA6-8E90-603C-3B064D65DA24}"/>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503828599"/>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105</cp:revision>
  <dcterms:created xsi:type="dcterms:W3CDTF">2012-02-03T19:11:35Z</dcterms:created>
  <dcterms:modified xsi:type="dcterms:W3CDTF">2025-02-11T00:34:31Z</dcterms:modified>
  <cp:category>Research poster templates</cp:category>
</cp:coreProperties>
</file>