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9" r:id="rId3"/>
  </p:sldMasterIdLst>
  <p:notesMasterIdLst>
    <p:notesMasterId r:id="rId5"/>
  </p:notesMasterIdLst>
  <p:handoutMasterIdLst>
    <p:handoutMasterId r:id="rId6"/>
  </p:handoutMasterIdLst>
  <p:sldIdLst>
    <p:sldId id="265" r:id="rId4"/>
  </p:sldIdLst>
  <p:sldSz cx="32918400" cy="16459200"/>
  <p:notesSz cx="6858000" cy="9144000"/>
  <p:defaultTextStyle>
    <a:defPPr>
      <a:defRPr lang="en-US"/>
    </a:defPPr>
    <a:lvl1pPr marL="0" algn="l" defTabSz="2194450" rtl="0" eaLnBrk="1" latinLnBrk="0" hangingPunct="1">
      <a:defRPr sz="4300" kern="1200">
        <a:solidFill>
          <a:schemeClr val="tx1"/>
        </a:solidFill>
        <a:latin typeface="+mn-lt"/>
        <a:ea typeface="+mn-ea"/>
        <a:cs typeface="+mn-cs"/>
      </a:defRPr>
    </a:lvl1pPr>
    <a:lvl2pPr marL="1097226" algn="l" defTabSz="2194450" rtl="0" eaLnBrk="1" latinLnBrk="0" hangingPunct="1">
      <a:defRPr sz="4300" kern="1200">
        <a:solidFill>
          <a:schemeClr val="tx1"/>
        </a:solidFill>
        <a:latin typeface="+mn-lt"/>
        <a:ea typeface="+mn-ea"/>
        <a:cs typeface="+mn-cs"/>
      </a:defRPr>
    </a:lvl2pPr>
    <a:lvl3pPr marL="2194450" algn="l" defTabSz="2194450" rtl="0" eaLnBrk="1" latinLnBrk="0" hangingPunct="1">
      <a:defRPr sz="4300" kern="1200">
        <a:solidFill>
          <a:schemeClr val="tx1"/>
        </a:solidFill>
        <a:latin typeface="+mn-lt"/>
        <a:ea typeface="+mn-ea"/>
        <a:cs typeface="+mn-cs"/>
      </a:defRPr>
    </a:lvl3pPr>
    <a:lvl4pPr marL="3291676" algn="l" defTabSz="2194450" rtl="0" eaLnBrk="1" latinLnBrk="0" hangingPunct="1">
      <a:defRPr sz="4300" kern="1200">
        <a:solidFill>
          <a:schemeClr val="tx1"/>
        </a:solidFill>
        <a:latin typeface="+mn-lt"/>
        <a:ea typeface="+mn-ea"/>
        <a:cs typeface="+mn-cs"/>
      </a:defRPr>
    </a:lvl4pPr>
    <a:lvl5pPr marL="4388901" algn="l" defTabSz="2194450" rtl="0" eaLnBrk="1" latinLnBrk="0" hangingPunct="1">
      <a:defRPr sz="4300" kern="1200">
        <a:solidFill>
          <a:schemeClr val="tx1"/>
        </a:solidFill>
        <a:latin typeface="+mn-lt"/>
        <a:ea typeface="+mn-ea"/>
        <a:cs typeface="+mn-cs"/>
      </a:defRPr>
    </a:lvl5pPr>
    <a:lvl6pPr marL="5486126" algn="l" defTabSz="2194450" rtl="0" eaLnBrk="1" latinLnBrk="0" hangingPunct="1">
      <a:defRPr sz="4300" kern="1200">
        <a:solidFill>
          <a:schemeClr val="tx1"/>
        </a:solidFill>
        <a:latin typeface="+mn-lt"/>
        <a:ea typeface="+mn-ea"/>
        <a:cs typeface="+mn-cs"/>
      </a:defRPr>
    </a:lvl6pPr>
    <a:lvl7pPr marL="6583352" algn="l" defTabSz="2194450" rtl="0" eaLnBrk="1" latinLnBrk="0" hangingPunct="1">
      <a:defRPr sz="4300" kern="1200">
        <a:solidFill>
          <a:schemeClr val="tx1"/>
        </a:solidFill>
        <a:latin typeface="+mn-lt"/>
        <a:ea typeface="+mn-ea"/>
        <a:cs typeface="+mn-cs"/>
      </a:defRPr>
    </a:lvl7pPr>
    <a:lvl8pPr marL="7680576" algn="l" defTabSz="2194450" rtl="0" eaLnBrk="1" latinLnBrk="0" hangingPunct="1">
      <a:defRPr sz="4300" kern="1200">
        <a:solidFill>
          <a:schemeClr val="tx1"/>
        </a:solidFill>
        <a:latin typeface="+mn-lt"/>
        <a:ea typeface="+mn-ea"/>
        <a:cs typeface="+mn-cs"/>
      </a:defRPr>
    </a:lvl8pPr>
    <a:lvl9pPr marL="8777802" algn="l" defTabSz="2194450"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userDrawn="1">
          <p15:clr>
            <a:srgbClr val="A4A3A4"/>
          </p15:clr>
        </p15:guide>
        <p15:guide id="2" orient="horz" pos="144" userDrawn="1">
          <p15:clr>
            <a:srgbClr val="A4A3A4"/>
          </p15:clr>
        </p15:guide>
        <p15:guide id="3" orient="horz" pos="10080" userDrawn="1">
          <p15:clr>
            <a:srgbClr val="A4A3A4"/>
          </p15:clr>
        </p15:guide>
        <p15:guide id="4" orient="horz" userDrawn="1">
          <p15:clr>
            <a:srgbClr val="A4A3A4"/>
          </p15:clr>
        </p15:guide>
        <p15:guide id="5" pos="198" userDrawn="1">
          <p15:clr>
            <a:srgbClr val="A4A3A4"/>
          </p15:clr>
        </p15:guide>
        <p15:guide id="6" pos="2053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912A37-A5C9-5966-99E5-D2BA201C8AFD}" name="Station 5" initials="S5" userId="9c56d5c463b2253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3987"/>
    <a:srgbClr val="ED8200"/>
    <a:srgbClr val="FFC000"/>
    <a:srgbClr val="CFCFCF"/>
    <a:srgbClr val="225EAC"/>
    <a:srgbClr val="FBF9F9"/>
    <a:srgbClr val="EF312F"/>
    <a:srgbClr val="FC6433"/>
    <a:srgbClr val="EB602E"/>
    <a:srgbClr val="EB5D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58" autoAdjust="0"/>
    <p:restoredTop sz="97179" autoAdjust="0"/>
  </p:normalViewPr>
  <p:slideViewPr>
    <p:cSldViewPr snapToGrid="0" snapToObjects="1" showGuides="1">
      <p:cViewPr varScale="1">
        <p:scale>
          <a:sx n="69" d="100"/>
          <a:sy n="69" d="100"/>
        </p:scale>
        <p:origin x="824" y="552"/>
      </p:cViewPr>
      <p:guideLst>
        <p:guide orient="horz" pos="1659"/>
        <p:guide orient="horz" pos="144"/>
        <p:guide orient="horz" pos="10080"/>
        <p:guide orient="horz"/>
        <p:guide pos="198"/>
        <p:guide pos="20538"/>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147" d="100"/>
          <a:sy n="147" d="100"/>
        </p:scale>
        <p:origin x="6296"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12" Type="http://schemas.microsoft.com/office/2018/10/relationships/authors" Targe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2/10/25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2/10/25</a:t>
            </a:fld>
            <a:endParaRPr lang="en-US" dirty="0"/>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194450" rtl="0" eaLnBrk="1" latinLnBrk="0" hangingPunct="1">
      <a:defRPr sz="2900" kern="1200">
        <a:solidFill>
          <a:schemeClr val="tx1"/>
        </a:solidFill>
        <a:latin typeface="+mn-lt"/>
        <a:ea typeface="+mn-ea"/>
        <a:cs typeface="+mn-cs"/>
      </a:defRPr>
    </a:lvl1pPr>
    <a:lvl2pPr marL="1097226" algn="l" defTabSz="2194450" rtl="0" eaLnBrk="1" latinLnBrk="0" hangingPunct="1">
      <a:defRPr sz="2900" kern="1200">
        <a:solidFill>
          <a:schemeClr val="tx1"/>
        </a:solidFill>
        <a:latin typeface="+mn-lt"/>
        <a:ea typeface="+mn-ea"/>
        <a:cs typeface="+mn-cs"/>
      </a:defRPr>
    </a:lvl2pPr>
    <a:lvl3pPr marL="2194450" algn="l" defTabSz="2194450" rtl="0" eaLnBrk="1" latinLnBrk="0" hangingPunct="1">
      <a:defRPr sz="2900" kern="1200">
        <a:solidFill>
          <a:schemeClr val="tx1"/>
        </a:solidFill>
        <a:latin typeface="+mn-lt"/>
        <a:ea typeface="+mn-ea"/>
        <a:cs typeface="+mn-cs"/>
      </a:defRPr>
    </a:lvl3pPr>
    <a:lvl4pPr marL="3291676" algn="l" defTabSz="2194450" rtl="0" eaLnBrk="1" latinLnBrk="0" hangingPunct="1">
      <a:defRPr sz="2900" kern="1200">
        <a:solidFill>
          <a:schemeClr val="tx1"/>
        </a:solidFill>
        <a:latin typeface="+mn-lt"/>
        <a:ea typeface="+mn-ea"/>
        <a:cs typeface="+mn-cs"/>
      </a:defRPr>
    </a:lvl4pPr>
    <a:lvl5pPr marL="4388901" algn="l" defTabSz="2194450" rtl="0" eaLnBrk="1" latinLnBrk="0" hangingPunct="1">
      <a:defRPr sz="2900" kern="1200">
        <a:solidFill>
          <a:schemeClr val="tx1"/>
        </a:solidFill>
        <a:latin typeface="+mn-lt"/>
        <a:ea typeface="+mn-ea"/>
        <a:cs typeface="+mn-cs"/>
      </a:defRPr>
    </a:lvl5pPr>
    <a:lvl6pPr marL="5486126" algn="l" defTabSz="2194450" rtl="0" eaLnBrk="1" latinLnBrk="0" hangingPunct="1">
      <a:defRPr sz="2900" kern="1200">
        <a:solidFill>
          <a:schemeClr val="tx1"/>
        </a:solidFill>
        <a:latin typeface="+mn-lt"/>
        <a:ea typeface="+mn-ea"/>
        <a:cs typeface="+mn-cs"/>
      </a:defRPr>
    </a:lvl6pPr>
    <a:lvl7pPr marL="6583352" algn="l" defTabSz="2194450" rtl="0" eaLnBrk="1" latinLnBrk="0" hangingPunct="1">
      <a:defRPr sz="2900" kern="1200">
        <a:solidFill>
          <a:schemeClr val="tx1"/>
        </a:solidFill>
        <a:latin typeface="+mn-lt"/>
        <a:ea typeface="+mn-ea"/>
        <a:cs typeface="+mn-cs"/>
      </a:defRPr>
    </a:lvl7pPr>
    <a:lvl8pPr marL="7680576" algn="l" defTabSz="2194450" rtl="0" eaLnBrk="1" latinLnBrk="0" hangingPunct="1">
      <a:defRPr sz="2900" kern="1200">
        <a:solidFill>
          <a:schemeClr val="tx1"/>
        </a:solidFill>
        <a:latin typeface="+mn-lt"/>
        <a:ea typeface="+mn-ea"/>
        <a:cs typeface="+mn-cs"/>
      </a:defRPr>
    </a:lvl8pPr>
    <a:lvl9pPr marL="8777802" algn="l" defTabSz="2194450" rtl="0" eaLnBrk="1" latinLnBrk="0" hangingPunct="1">
      <a:defRPr sz="2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49101" y="3372888"/>
            <a:ext cx="7699781" cy="430887"/>
          </a:xfrm>
          <a:prstGeom prst="rect">
            <a:avLst/>
          </a:prstGeom>
        </p:spPr>
        <p:txBody>
          <a:bodyPr wrap="square" lIns="91440" tIns="91440" rIns="91440" bIns="91440">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114370" indent="-428604">
              <a:defRPr sz="1876">
                <a:latin typeface="Trebuchet MS" pitchFamily="34" charset="0"/>
              </a:defRPr>
            </a:lvl2pPr>
            <a:lvl3pPr marL="1542976" indent="-428604">
              <a:defRPr sz="1876">
                <a:latin typeface="Trebuchet MS" pitchFamily="34" charset="0"/>
              </a:defRPr>
            </a:lvl3pPr>
            <a:lvl4pPr marL="2014441" indent="-471466">
              <a:defRPr sz="1876">
                <a:latin typeface="Trebuchet MS" pitchFamily="34" charset="0"/>
              </a:defRPr>
            </a:lvl4pPr>
            <a:lvl5pPr marL="2357326" indent="-342883">
              <a:defRPr sz="1876">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51907" y="2942322"/>
            <a:ext cx="7696975" cy="307777"/>
          </a:xfrm>
          <a:prstGeom prst="rect">
            <a:avLst/>
          </a:prstGeom>
          <a:noFill/>
        </p:spPr>
        <p:txBody>
          <a:bodyPr wrap="square" lIns="91440" tIns="0" rIns="0" bIns="0"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42901" y="7106257"/>
            <a:ext cx="7715250" cy="307777"/>
          </a:xfrm>
          <a:prstGeom prst="rect">
            <a:avLst/>
          </a:prstGeom>
          <a:noFill/>
        </p:spPr>
        <p:txBody>
          <a:bodyPr wrap="square" lIns="91440" tIns="0" rIns="0" bIns="0"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8572499" y="3372117"/>
            <a:ext cx="7629526" cy="430887"/>
          </a:xfrm>
          <a:prstGeom prst="rect">
            <a:avLst/>
          </a:prstGeom>
        </p:spPr>
        <p:txBody>
          <a:bodyPr wrap="square" lIns="91440" tIns="91440" rIns="91440" bIns="91440">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114370" indent="-428604">
              <a:defRPr sz="1876">
                <a:latin typeface="Trebuchet MS" pitchFamily="34" charset="0"/>
              </a:defRPr>
            </a:lvl2pPr>
            <a:lvl3pPr marL="1542976" indent="-428604">
              <a:defRPr sz="1876">
                <a:latin typeface="Trebuchet MS" pitchFamily="34" charset="0"/>
              </a:defRPr>
            </a:lvl3pPr>
            <a:lvl4pPr marL="2014441" indent="-471466">
              <a:defRPr sz="1876">
                <a:latin typeface="Trebuchet MS" pitchFamily="34" charset="0"/>
              </a:defRPr>
            </a:lvl4pPr>
            <a:lvl5pPr marL="2357326" indent="-342883">
              <a:defRPr sz="1876">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8566247" y="2945128"/>
            <a:ext cx="7629523" cy="307777"/>
          </a:xfrm>
          <a:prstGeom prst="rect">
            <a:avLst/>
          </a:prstGeom>
          <a:noFill/>
        </p:spPr>
        <p:txBody>
          <a:bodyPr wrap="square" lIns="91440" tIns="0" rIns="0" bIns="0"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6722633" y="3344218"/>
            <a:ext cx="7649363" cy="430887"/>
          </a:xfrm>
          <a:prstGeom prst="rect">
            <a:avLst/>
          </a:prstGeom>
        </p:spPr>
        <p:txBody>
          <a:bodyPr wrap="square" lIns="91440" tIns="91440" rIns="91440" bIns="91440">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114370" indent="-428604">
              <a:defRPr sz="1876">
                <a:latin typeface="Trebuchet MS" pitchFamily="34" charset="0"/>
              </a:defRPr>
            </a:lvl2pPr>
            <a:lvl3pPr marL="1542976" indent="-428604">
              <a:defRPr sz="1876">
                <a:latin typeface="Trebuchet MS" pitchFamily="34" charset="0"/>
              </a:defRPr>
            </a:lvl3pPr>
            <a:lvl4pPr marL="2014441" indent="-471466">
              <a:defRPr sz="1876">
                <a:latin typeface="Trebuchet MS" pitchFamily="34" charset="0"/>
              </a:defRPr>
            </a:lvl4pPr>
            <a:lvl5pPr marL="2357326" indent="-342883">
              <a:defRPr sz="1876">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6718859" y="2942321"/>
            <a:ext cx="7655617" cy="307777"/>
          </a:xfrm>
          <a:prstGeom prst="rect">
            <a:avLst/>
          </a:prstGeom>
          <a:noFill/>
        </p:spPr>
        <p:txBody>
          <a:bodyPr wrap="square" lIns="91440" tIns="0" rIns="0" bIns="0"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4895081" y="2945129"/>
            <a:ext cx="7692931" cy="307777"/>
          </a:xfrm>
          <a:prstGeom prst="rect">
            <a:avLst/>
          </a:prstGeom>
          <a:noFill/>
        </p:spPr>
        <p:txBody>
          <a:bodyPr wrap="square" lIns="91440" tIns="0" rIns="0" bIns="0"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4888825" y="3353047"/>
            <a:ext cx="7699186" cy="430887"/>
          </a:xfrm>
          <a:prstGeom prst="rect">
            <a:avLst/>
          </a:prstGeom>
        </p:spPr>
        <p:txBody>
          <a:bodyPr wrap="square" lIns="91440" tIns="91440" rIns="91440" bIns="91440">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114370" indent="-428604">
              <a:defRPr sz="1876">
                <a:latin typeface="Trebuchet MS" pitchFamily="34" charset="0"/>
              </a:defRPr>
            </a:lvl2pPr>
            <a:lvl3pPr marL="1542976" indent="-428604">
              <a:defRPr sz="1876">
                <a:latin typeface="Trebuchet MS" pitchFamily="34" charset="0"/>
              </a:defRPr>
            </a:lvl3pPr>
            <a:lvl4pPr marL="2014441" indent="-471466">
              <a:defRPr sz="1876">
                <a:latin typeface="Trebuchet MS" pitchFamily="34" charset="0"/>
              </a:defRPr>
            </a:lvl4pPr>
            <a:lvl5pPr marL="2357326" indent="-342883">
              <a:defRPr sz="1876">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4907592" y="9797146"/>
            <a:ext cx="7686676" cy="307777"/>
          </a:xfrm>
          <a:prstGeom prst="rect">
            <a:avLst/>
          </a:prstGeom>
          <a:noFill/>
        </p:spPr>
        <p:txBody>
          <a:bodyPr wrap="square" lIns="91440" tIns="0" rIns="0" bIns="0"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4905108" y="10211631"/>
            <a:ext cx="7680420" cy="430887"/>
          </a:xfrm>
          <a:prstGeom prst="rect">
            <a:avLst/>
          </a:prstGeom>
        </p:spPr>
        <p:txBody>
          <a:bodyPr wrap="square" lIns="91440" tIns="91440" rIns="91440" bIns="91440">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114370" indent="-428604">
              <a:defRPr sz="1876">
                <a:latin typeface="Trebuchet MS" pitchFamily="34" charset="0"/>
              </a:defRPr>
            </a:lvl2pPr>
            <a:lvl3pPr marL="1542976" indent="-428604">
              <a:defRPr sz="1876">
                <a:latin typeface="Trebuchet MS" pitchFamily="34" charset="0"/>
              </a:defRPr>
            </a:lvl3pPr>
            <a:lvl4pPr marL="2014441" indent="-471466">
              <a:defRPr sz="1876">
                <a:latin typeface="Trebuchet MS" pitchFamily="34" charset="0"/>
              </a:defRPr>
            </a:lvl4pPr>
            <a:lvl5pPr marL="2357326" indent="-342883">
              <a:defRPr sz="1876">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4905110" y="13932934"/>
            <a:ext cx="7682903" cy="307777"/>
          </a:xfrm>
          <a:prstGeom prst="rect">
            <a:avLst/>
          </a:prstGeom>
          <a:noFill/>
        </p:spPr>
        <p:txBody>
          <a:bodyPr wrap="square" lIns="91440" tIns="0" rIns="0" bIns="0"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4905108" y="14363296"/>
            <a:ext cx="7686677" cy="430887"/>
          </a:xfrm>
          <a:prstGeom prst="rect">
            <a:avLst/>
          </a:prstGeom>
        </p:spPr>
        <p:txBody>
          <a:bodyPr wrap="square" lIns="91440" tIns="91440" rIns="91440" bIns="91440">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114370" indent="-428604">
              <a:defRPr sz="1876">
                <a:latin typeface="Trebuchet MS" pitchFamily="34" charset="0"/>
              </a:defRPr>
            </a:lvl2pPr>
            <a:lvl3pPr marL="1542976" indent="-428604">
              <a:defRPr sz="1876">
                <a:latin typeface="Trebuchet MS" pitchFamily="34" charset="0"/>
              </a:defRPr>
            </a:lvl3pPr>
            <a:lvl4pPr marL="2014441" indent="-471466">
              <a:defRPr sz="1876">
                <a:latin typeface="Trebuchet MS" pitchFamily="34" charset="0"/>
              </a:defRPr>
            </a:lvl4pPr>
            <a:lvl5pPr marL="2357326" indent="-342883">
              <a:defRPr sz="1876">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40418" y="7500270"/>
            <a:ext cx="7717733" cy="430887"/>
          </a:xfrm>
          <a:prstGeom prst="rect">
            <a:avLst/>
          </a:prstGeom>
        </p:spPr>
        <p:txBody>
          <a:bodyPr wrap="square" lIns="91440" tIns="91440" rIns="91440" bIns="91440">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114370" indent="-428604">
              <a:defRPr sz="1876">
                <a:latin typeface="Trebuchet MS" pitchFamily="34" charset="0"/>
              </a:defRPr>
            </a:lvl2pPr>
            <a:lvl3pPr marL="1542976" indent="-428604">
              <a:defRPr sz="1876">
                <a:latin typeface="Trebuchet MS" pitchFamily="34" charset="0"/>
              </a:defRPr>
            </a:lvl3pPr>
            <a:lvl4pPr marL="2014441" indent="-471466">
              <a:defRPr sz="1876">
                <a:latin typeface="Trebuchet MS" pitchFamily="34" charset="0"/>
              </a:defRPr>
            </a:lvl4pPr>
            <a:lvl5pPr marL="2357326" indent="-342883">
              <a:defRPr sz="1876">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4310751" y="1767061"/>
            <a:ext cx="24394873" cy="276999"/>
          </a:xfrm>
          <a:prstGeom prst="rect">
            <a:avLst/>
          </a:prstGeom>
        </p:spPr>
        <p:txBody>
          <a:bodyPr wrap="square" lIns="0" tIns="0" rIns="91440" bIns="0">
            <a:spAutoFit/>
          </a:bodyPr>
          <a:lstStyle>
            <a:lvl1pPr marL="0" indent="0" algn="ctr">
              <a:buFontTx/>
              <a:buNone/>
              <a:defRPr sz="1800">
                <a:solidFill>
                  <a:schemeClr val="bg1"/>
                </a:solidFill>
                <a:latin typeface="Century Gothic" panose="020B0502020202020204" pitchFamily="34" charset="0"/>
              </a:defRPr>
            </a:lvl1pPr>
            <a:lvl2pPr>
              <a:buFontTx/>
              <a:buNone/>
              <a:defRPr sz="5400"/>
            </a:lvl2pPr>
            <a:lvl3pPr>
              <a:buFontTx/>
              <a:buNone/>
              <a:defRPr sz="5400"/>
            </a:lvl3pPr>
            <a:lvl4pPr>
              <a:buFontTx/>
              <a:buNone/>
              <a:defRPr sz="5400"/>
            </a:lvl4pPr>
            <a:lvl5pPr>
              <a:buFontTx/>
              <a:buNone/>
              <a:defRPr sz="5400"/>
            </a:lvl5pPr>
          </a:lstStyle>
          <a:p>
            <a:pPr lvl="0"/>
            <a:r>
              <a:rPr lang="en-US" dirty="0"/>
              <a:t>Click here to add affiliations</a:t>
            </a:r>
          </a:p>
        </p:txBody>
      </p:sp>
      <p:sp>
        <p:nvSpPr>
          <p:cNvPr id="78" name="Text Placeholder 76"/>
          <p:cNvSpPr>
            <a:spLocks noGrp="1"/>
          </p:cNvSpPr>
          <p:nvPr>
            <p:ph type="body" sz="quarter" idx="151" hasCustomPrompt="1"/>
          </p:nvPr>
        </p:nvSpPr>
        <p:spPr>
          <a:xfrm>
            <a:off x="4310751" y="1168533"/>
            <a:ext cx="24394873" cy="430887"/>
          </a:xfrm>
          <a:prstGeom prst="rect">
            <a:avLst/>
          </a:prstGeom>
        </p:spPr>
        <p:txBody>
          <a:bodyPr wrap="square" lIns="0" tIns="0" rIns="91440" bIns="0" anchor="t" anchorCtr="0">
            <a:spAutoFit/>
          </a:bodyPr>
          <a:lstStyle>
            <a:lvl1pPr marL="0" indent="0" algn="ctr">
              <a:buFontTx/>
              <a:buNone/>
              <a:defRPr sz="2800">
                <a:solidFill>
                  <a:schemeClr val="bg1"/>
                </a:solidFill>
                <a:latin typeface="Century Gothic" panose="020B0502020202020204" pitchFamily="34" charset="0"/>
              </a:defRPr>
            </a:lvl1pPr>
            <a:lvl2pPr>
              <a:buFontTx/>
              <a:buNone/>
              <a:defRPr sz="5400"/>
            </a:lvl2pPr>
            <a:lvl3pPr>
              <a:buFontTx/>
              <a:buNone/>
              <a:defRPr sz="5400"/>
            </a:lvl3pPr>
            <a:lvl4pPr>
              <a:buFontTx/>
              <a:buNone/>
              <a:defRPr sz="5400"/>
            </a:lvl4pPr>
            <a:lvl5pPr>
              <a:buFontTx/>
              <a:buNone/>
              <a:defRPr sz="5400"/>
            </a:lvl5pPr>
          </a:lstStyle>
          <a:p>
            <a:pPr lvl="0"/>
            <a:r>
              <a:rPr lang="en-US" dirty="0"/>
              <a:t>Click here to add authors</a:t>
            </a:r>
          </a:p>
        </p:txBody>
      </p:sp>
      <p:sp>
        <p:nvSpPr>
          <p:cNvPr id="79" name="Text Placeholder 76"/>
          <p:cNvSpPr>
            <a:spLocks noGrp="1"/>
          </p:cNvSpPr>
          <p:nvPr>
            <p:ph type="body" sz="quarter" idx="153" hasCustomPrompt="1"/>
          </p:nvPr>
        </p:nvSpPr>
        <p:spPr>
          <a:xfrm>
            <a:off x="4310751" y="416787"/>
            <a:ext cx="24394873" cy="615553"/>
          </a:xfrm>
          <a:prstGeom prst="rect">
            <a:avLst/>
          </a:prstGeom>
        </p:spPr>
        <p:txBody>
          <a:bodyPr wrap="square" lIns="0" tIns="0" rIns="91440" bIns="0" anchor="t" anchorCtr="0">
            <a:spAutoFit/>
          </a:bodyPr>
          <a:lstStyle>
            <a:lvl1pPr marL="0" indent="0" algn="ctr">
              <a:buFontTx/>
              <a:buNone/>
              <a:defRPr sz="4000" b="1">
                <a:solidFill>
                  <a:schemeClr val="bg1"/>
                </a:solidFill>
                <a:latin typeface="Century Gothic" panose="020B0502020202020204" pitchFamily="34" charset="0"/>
              </a:defRPr>
            </a:lvl1pPr>
            <a:lvl2pPr>
              <a:buFontTx/>
              <a:buNone/>
              <a:defRPr sz="5400"/>
            </a:lvl2pPr>
            <a:lvl3pPr>
              <a:buFontTx/>
              <a:buNone/>
              <a:defRPr sz="5400"/>
            </a:lvl3pPr>
            <a:lvl4pPr>
              <a:buFontTx/>
              <a:buNone/>
              <a:defRPr sz="5400"/>
            </a:lvl4pPr>
            <a:lvl5pPr>
              <a:buFontTx/>
              <a:buNone/>
              <a:defRPr sz="5400"/>
            </a:lvl5pPr>
          </a:lstStyle>
          <a:p>
            <a:pPr lvl="0"/>
            <a:r>
              <a:rPr lang="en-US" dirty="0"/>
              <a:t>Click here to add title</a:t>
            </a:r>
          </a:p>
        </p:txBody>
      </p:sp>
    </p:spTree>
  </p:cSld>
  <p:clrMapOvr>
    <a:masterClrMapping/>
  </p:clrMapOvr>
  <p:extLst>
    <p:ext uri="{DCECCB84-F9BA-43D5-87BE-67443E8EF086}">
      <p15:sldGuideLst xmlns:p15="http://schemas.microsoft.com/office/powerpoint/2012/main">
        <p15:guide id="1" orient="horz" pos="1536" userDrawn="1">
          <p15:clr>
            <a:srgbClr val="FBAE40"/>
          </p15:clr>
        </p15:guide>
        <p15:guide id="2" pos="216" userDrawn="1">
          <p15:clr>
            <a:srgbClr val="FBAE40"/>
          </p15:clr>
        </p15:guide>
        <p15:guide id="6" pos="20520" userDrawn="1">
          <p15:clr>
            <a:srgbClr val="FBAE40"/>
          </p15:clr>
        </p15:guide>
        <p15:guide id="7" pos="15678" userDrawn="1">
          <p15:clr>
            <a:srgbClr val="FBAE40"/>
          </p15:clr>
        </p15:guide>
        <p15:guide id="8" pos="15354" userDrawn="1">
          <p15:clr>
            <a:srgbClr val="FBAE40"/>
          </p15:clr>
        </p15:guide>
        <p15:guide id="9" pos="10206" userDrawn="1">
          <p15:clr>
            <a:srgbClr val="FBAE40"/>
          </p15:clr>
        </p15:guide>
        <p15:guide id="10" pos="10530" userDrawn="1">
          <p15:clr>
            <a:srgbClr val="FBAE40"/>
          </p15:clr>
        </p15:guide>
        <p15:guide id="11" pos="5076" userDrawn="1">
          <p15:clr>
            <a:srgbClr val="FBAE40"/>
          </p15:clr>
        </p15:guide>
        <p15:guide id="12" pos="5400" userDrawn="1">
          <p15:clr>
            <a:srgbClr val="FBAE40"/>
          </p15:clr>
        </p15:guide>
        <p15:guide id="13" orient="horz" pos="988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49103" y="3190012"/>
            <a:ext cx="10431865" cy="430887"/>
          </a:xfrm>
          <a:prstGeom prst="rect">
            <a:avLst/>
          </a:prstGeom>
        </p:spPr>
        <p:txBody>
          <a:bodyPr wrap="square" lIns="228589" tIns="91440" rIns="228589" bIns="91440">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114370" indent="-428604">
              <a:defRPr sz="1876">
                <a:latin typeface="Trebuchet MS" pitchFamily="34" charset="0"/>
              </a:defRPr>
            </a:lvl2pPr>
            <a:lvl3pPr marL="1542976" indent="-428604">
              <a:defRPr sz="1876">
                <a:latin typeface="Trebuchet MS" pitchFamily="34" charset="0"/>
              </a:defRPr>
            </a:lvl3pPr>
            <a:lvl4pPr marL="2014441" indent="-471466">
              <a:defRPr sz="1876">
                <a:latin typeface="Trebuchet MS" pitchFamily="34" charset="0"/>
              </a:defRPr>
            </a:lvl4pPr>
            <a:lvl5pPr marL="2357326" indent="-342883">
              <a:defRPr sz="1876">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51908" y="2759446"/>
            <a:ext cx="10428065" cy="492434"/>
          </a:xfrm>
          <a:prstGeom prst="rect">
            <a:avLst/>
          </a:prstGeom>
          <a:noFill/>
        </p:spPr>
        <p:txBody>
          <a:bodyPr wrap="square" lIns="91436" tIns="91436"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42900" y="7106257"/>
            <a:ext cx="10452823" cy="492434"/>
          </a:xfrm>
          <a:prstGeom prst="rect">
            <a:avLst/>
          </a:prstGeom>
          <a:noFill/>
        </p:spPr>
        <p:txBody>
          <a:bodyPr wrap="square" lIns="91436" tIns="91436"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1344275" y="3189241"/>
            <a:ext cx="10258426" cy="430887"/>
          </a:xfrm>
          <a:prstGeom prst="rect">
            <a:avLst/>
          </a:prstGeom>
        </p:spPr>
        <p:txBody>
          <a:bodyPr wrap="square" lIns="228589" tIns="91440" rIns="228589" bIns="91440">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114370" indent="-428604">
              <a:defRPr sz="1876">
                <a:latin typeface="Trebuchet MS" pitchFamily="34" charset="0"/>
              </a:defRPr>
            </a:lvl2pPr>
            <a:lvl3pPr marL="1542976" indent="-428604">
              <a:defRPr sz="1876">
                <a:latin typeface="Trebuchet MS" pitchFamily="34" charset="0"/>
              </a:defRPr>
            </a:lvl3pPr>
            <a:lvl4pPr marL="2014441" indent="-471466">
              <a:defRPr sz="1876">
                <a:latin typeface="Trebuchet MS" pitchFamily="34" charset="0"/>
              </a:defRPr>
            </a:lvl4pPr>
            <a:lvl5pPr marL="2357326" indent="-342883">
              <a:defRPr sz="1876">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338021" y="2762252"/>
            <a:ext cx="10258423" cy="492434"/>
          </a:xfrm>
          <a:prstGeom prst="rect">
            <a:avLst/>
          </a:prstGeom>
          <a:noFill/>
        </p:spPr>
        <p:txBody>
          <a:bodyPr wrap="square" lIns="91436" tIns="91436"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1339536" y="9104944"/>
            <a:ext cx="10256292" cy="430887"/>
          </a:xfrm>
          <a:prstGeom prst="rect">
            <a:avLst/>
          </a:prstGeom>
        </p:spPr>
        <p:txBody>
          <a:bodyPr wrap="square" lIns="228589" tIns="91440" rIns="228589" bIns="91440">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114370" indent="-428604">
              <a:defRPr sz="1876">
                <a:latin typeface="Trebuchet MS" pitchFamily="34" charset="0"/>
              </a:defRPr>
            </a:lvl2pPr>
            <a:lvl3pPr marL="1542976" indent="-428604">
              <a:defRPr sz="1876">
                <a:latin typeface="Trebuchet MS" pitchFamily="34" charset="0"/>
              </a:defRPr>
            </a:lvl3pPr>
            <a:lvl4pPr marL="2014441" indent="-471466">
              <a:defRPr sz="1876">
                <a:latin typeface="Trebuchet MS" pitchFamily="34" charset="0"/>
              </a:defRPr>
            </a:lvl4pPr>
            <a:lvl5pPr marL="2357326" indent="-342883">
              <a:defRPr sz="1876">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338023" y="8703045"/>
            <a:ext cx="10264679" cy="492434"/>
          </a:xfrm>
          <a:prstGeom prst="rect">
            <a:avLst/>
          </a:prstGeom>
          <a:noFill/>
        </p:spPr>
        <p:txBody>
          <a:bodyPr wrap="square" lIns="91436" tIns="91436"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2114788" y="2762253"/>
            <a:ext cx="10473223" cy="492434"/>
          </a:xfrm>
          <a:prstGeom prst="rect">
            <a:avLst/>
          </a:prstGeom>
          <a:noFill/>
        </p:spPr>
        <p:txBody>
          <a:bodyPr wrap="square" lIns="91436" tIns="91436"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106275" y="3170171"/>
            <a:ext cx="10481737" cy="430887"/>
          </a:xfrm>
          <a:prstGeom prst="rect">
            <a:avLst/>
          </a:prstGeom>
        </p:spPr>
        <p:txBody>
          <a:bodyPr wrap="square" lIns="228589" tIns="91440" rIns="228589" bIns="91440">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114370" indent="-428604">
              <a:defRPr sz="1876">
                <a:latin typeface="Trebuchet MS" pitchFamily="34" charset="0"/>
              </a:defRPr>
            </a:lvl2pPr>
            <a:lvl3pPr marL="1542976" indent="-428604">
              <a:defRPr sz="1876">
                <a:latin typeface="Trebuchet MS" pitchFamily="34" charset="0"/>
              </a:defRPr>
            </a:lvl3pPr>
            <a:lvl4pPr marL="2014441" indent="-471466">
              <a:defRPr sz="1876">
                <a:latin typeface="Trebuchet MS" pitchFamily="34" charset="0"/>
              </a:defRPr>
            </a:lvl4pPr>
            <a:lvl5pPr marL="2357326" indent="-342883">
              <a:defRPr sz="1876">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127300" y="9846915"/>
            <a:ext cx="10464707" cy="492434"/>
          </a:xfrm>
          <a:prstGeom prst="rect">
            <a:avLst/>
          </a:prstGeom>
          <a:noFill/>
        </p:spPr>
        <p:txBody>
          <a:bodyPr wrap="square" lIns="91436" tIns="91436"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2127079" y="10261400"/>
            <a:ext cx="10456189" cy="430887"/>
          </a:xfrm>
          <a:prstGeom prst="rect">
            <a:avLst/>
          </a:prstGeom>
        </p:spPr>
        <p:txBody>
          <a:bodyPr wrap="square" lIns="228589" tIns="91440" rIns="228589" bIns="91440">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114370" indent="-428604">
              <a:defRPr sz="1876">
                <a:latin typeface="Trebuchet MS" pitchFamily="34" charset="0"/>
              </a:defRPr>
            </a:lvl2pPr>
            <a:lvl3pPr marL="1542976" indent="-428604">
              <a:defRPr sz="1876">
                <a:latin typeface="Trebuchet MS" pitchFamily="34" charset="0"/>
              </a:defRPr>
            </a:lvl3pPr>
            <a:lvl4pPr marL="2014441" indent="-471466">
              <a:defRPr sz="1876">
                <a:latin typeface="Trebuchet MS" pitchFamily="34" charset="0"/>
              </a:defRPr>
            </a:lvl4pPr>
            <a:lvl5pPr marL="2357326" indent="-342883">
              <a:defRPr sz="1876">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128444" y="14031689"/>
            <a:ext cx="10459568" cy="492434"/>
          </a:xfrm>
          <a:prstGeom prst="rect">
            <a:avLst/>
          </a:prstGeom>
          <a:noFill/>
        </p:spPr>
        <p:txBody>
          <a:bodyPr wrap="square" lIns="91436" tIns="91436"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127079" y="14462051"/>
            <a:ext cx="10464707" cy="430887"/>
          </a:xfrm>
          <a:prstGeom prst="rect">
            <a:avLst/>
          </a:prstGeom>
        </p:spPr>
        <p:txBody>
          <a:bodyPr wrap="square" lIns="228589" tIns="91440" rIns="228589" bIns="91440">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114370" indent="-428604">
              <a:defRPr sz="1876">
                <a:latin typeface="Trebuchet MS" pitchFamily="34" charset="0"/>
              </a:defRPr>
            </a:lvl2pPr>
            <a:lvl3pPr marL="1542976" indent="-428604">
              <a:defRPr sz="1876">
                <a:latin typeface="Trebuchet MS" pitchFamily="34" charset="0"/>
              </a:defRPr>
            </a:lvl3pPr>
            <a:lvl4pPr marL="2014441" indent="-471466">
              <a:defRPr sz="1876">
                <a:latin typeface="Trebuchet MS" pitchFamily="34" charset="0"/>
              </a:defRPr>
            </a:lvl4pPr>
            <a:lvl5pPr marL="2357326" indent="-342883">
              <a:defRPr sz="1876">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40418" y="7500270"/>
            <a:ext cx="10456188" cy="430887"/>
          </a:xfrm>
          <a:prstGeom prst="rect">
            <a:avLst/>
          </a:prstGeom>
        </p:spPr>
        <p:txBody>
          <a:bodyPr wrap="square" lIns="228589" tIns="91440" rIns="228589" bIns="91440">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114370" indent="-428604">
              <a:defRPr sz="1876">
                <a:latin typeface="Trebuchet MS" pitchFamily="34" charset="0"/>
              </a:defRPr>
            </a:lvl2pPr>
            <a:lvl3pPr marL="1542976" indent="-428604">
              <a:defRPr sz="1876">
                <a:latin typeface="Trebuchet MS" pitchFamily="34" charset="0"/>
              </a:defRPr>
            </a:lvl3pPr>
            <a:lvl4pPr marL="2014441" indent="-471466">
              <a:defRPr sz="1876">
                <a:latin typeface="Trebuchet MS" pitchFamily="34" charset="0"/>
              </a:defRPr>
            </a:lvl4pPr>
            <a:lvl5pPr marL="2357326" indent="-342883">
              <a:defRPr sz="1876">
                <a:latin typeface="Trebuchet MS" pitchFamily="34" charset="0"/>
              </a:defRPr>
            </a:lvl5pPr>
          </a:lstStyle>
          <a:p>
            <a:pPr lvl="0"/>
            <a:r>
              <a:rPr lang="en-US" dirty="0"/>
              <a:t>Type in or paste your text here</a:t>
            </a:r>
          </a:p>
        </p:txBody>
      </p:sp>
      <p:sp>
        <p:nvSpPr>
          <p:cNvPr id="7" name="Text Placeholder 76">
            <a:extLst>
              <a:ext uri="{FF2B5EF4-FFF2-40B4-BE49-F238E27FC236}">
                <a16:creationId xmlns:a16="http://schemas.microsoft.com/office/drawing/2014/main" id="{AEB3DFAB-F080-1D02-CDA8-9926A00D7377}"/>
              </a:ext>
            </a:extLst>
          </p:cNvPr>
          <p:cNvSpPr txBox="1">
            <a:spLocks/>
          </p:cNvSpPr>
          <p:nvPr userDrawn="1"/>
        </p:nvSpPr>
        <p:spPr>
          <a:xfrm>
            <a:off x="4310751" y="1782827"/>
            <a:ext cx="24394873" cy="276999"/>
          </a:xfrm>
          <a:prstGeom prst="rect">
            <a:avLst/>
          </a:prstGeom>
        </p:spPr>
        <p:txBody>
          <a:bodyPr wrap="square" lIns="0" tIns="0" rIns="91440" bIns="0">
            <a:spAutoFit/>
          </a:bodyPr>
          <a:lstStyle>
            <a:lvl1pPr marL="0" indent="0" algn="ctr" defTabSz="3291682" rtl="0" eaLnBrk="1" latinLnBrk="0" hangingPunct="1">
              <a:spcBef>
                <a:spcPct val="20000"/>
              </a:spcBef>
              <a:buFontTx/>
              <a:buNone/>
              <a:defRPr sz="1800" kern="1200">
                <a:solidFill>
                  <a:schemeClr val="bg1"/>
                </a:solidFill>
                <a:latin typeface="Century Gothic" panose="020B0502020202020204" pitchFamily="34" charset="0"/>
                <a:ea typeface="+mn-ea"/>
                <a:cs typeface="+mn-cs"/>
              </a:defRPr>
            </a:lvl1pPr>
            <a:lvl2pPr marL="2674492" indent="-1028651" algn="l" defTabSz="3291682" rtl="0" eaLnBrk="1" latinLnBrk="0" hangingPunct="1">
              <a:spcBef>
                <a:spcPct val="20000"/>
              </a:spcBef>
              <a:buFontTx/>
              <a:buNone/>
              <a:defRPr sz="5400" kern="1200">
                <a:solidFill>
                  <a:schemeClr val="tx1"/>
                </a:solidFill>
                <a:latin typeface="+mn-lt"/>
                <a:ea typeface="+mn-ea"/>
                <a:cs typeface="+mn-cs"/>
              </a:defRPr>
            </a:lvl2pPr>
            <a:lvl3pPr marL="4114603" indent="-822922" algn="l" defTabSz="3291682" rtl="0" eaLnBrk="1" latinLnBrk="0" hangingPunct="1">
              <a:spcBef>
                <a:spcPct val="20000"/>
              </a:spcBef>
              <a:buFontTx/>
              <a:buNone/>
              <a:defRPr sz="5400" kern="1200">
                <a:solidFill>
                  <a:schemeClr val="tx1"/>
                </a:solidFill>
                <a:latin typeface="+mn-lt"/>
                <a:ea typeface="+mn-ea"/>
                <a:cs typeface="+mn-cs"/>
              </a:defRPr>
            </a:lvl3pPr>
            <a:lvl4pPr marL="5760444" indent="-822922" algn="l" defTabSz="3291682" rtl="0" eaLnBrk="1" latinLnBrk="0" hangingPunct="1">
              <a:spcBef>
                <a:spcPct val="20000"/>
              </a:spcBef>
              <a:buFontTx/>
              <a:buNone/>
              <a:defRPr sz="5400" kern="1200">
                <a:solidFill>
                  <a:schemeClr val="tx1"/>
                </a:solidFill>
                <a:latin typeface="+mn-lt"/>
                <a:ea typeface="+mn-ea"/>
                <a:cs typeface="+mn-cs"/>
              </a:defRPr>
            </a:lvl4pPr>
            <a:lvl5pPr marL="7406285" indent="-822922" algn="l" defTabSz="3291682" rtl="0" eaLnBrk="1" latinLnBrk="0" hangingPunct="1">
              <a:spcBef>
                <a:spcPct val="20000"/>
              </a:spcBef>
              <a:buFontTx/>
              <a:buNone/>
              <a:defRPr sz="5400" kern="1200">
                <a:solidFill>
                  <a:schemeClr val="tx1"/>
                </a:solidFill>
                <a:latin typeface="+mn-lt"/>
                <a:ea typeface="+mn-ea"/>
                <a:cs typeface="+mn-cs"/>
              </a:defRPr>
            </a:lvl5pPr>
            <a:lvl6pPr marL="9052126"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7964"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3806"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9647"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9pPr>
          </a:lstStyle>
          <a:p>
            <a:pPr marL="0" marR="0" lvl="0" indent="0" algn="ctr" defTabSz="3291682" rtl="0" eaLnBrk="1" fontAlgn="auto" latinLnBrk="0" hangingPunct="1">
              <a:lnSpc>
                <a:spcPct val="100000"/>
              </a:lnSpc>
              <a:spcBef>
                <a:spcPct val="20000"/>
              </a:spcBef>
              <a:spcAft>
                <a:spcPts val="0"/>
              </a:spcAft>
              <a:buClrTx/>
              <a:buSzTx/>
              <a:buFontTx/>
              <a:buNone/>
              <a:tabLst/>
              <a:defRPr/>
            </a:pPr>
            <a:r>
              <a:rPr kumimoji="0" lang="en-US" sz="1800" b="0"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rPr>
              <a:t>Click here to add affiliations</a:t>
            </a:r>
          </a:p>
        </p:txBody>
      </p:sp>
      <p:sp>
        <p:nvSpPr>
          <p:cNvPr id="8" name="Text Placeholder 76">
            <a:extLst>
              <a:ext uri="{FF2B5EF4-FFF2-40B4-BE49-F238E27FC236}">
                <a16:creationId xmlns:a16="http://schemas.microsoft.com/office/drawing/2014/main" id="{83DA5247-FFCE-3B91-2FD6-5EAECFD8D0B4}"/>
              </a:ext>
            </a:extLst>
          </p:cNvPr>
          <p:cNvSpPr txBox="1">
            <a:spLocks/>
          </p:cNvSpPr>
          <p:nvPr userDrawn="1"/>
        </p:nvSpPr>
        <p:spPr>
          <a:xfrm>
            <a:off x="4310751" y="1168533"/>
            <a:ext cx="24394873" cy="430887"/>
          </a:xfrm>
          <a:prstGeom prst="rect">
            <a:avLst/>
          </a:prstGeom>
        </p:spPr>
        <p:txBody>
          <a:bodyPr wrap="square" lIns="0" tIns="0" rIns="91440" bIns="0" anchor="t" anchorCtr="0">
            <a:spAutoFit/>
          </a:bodyPr>
          <a:lstStyle>
            <a:lvl1pPr marL="0" indent="0" algn="ctr" defTabSz="3291682" rtl="0" eaLnBrk="1" latinLnBrk="0" hangingPunct="1">
              <a:spcBef>
                <a:spcPct val="20000"/>
              </a:spcBef>
              <a:buFontTx/>
              <a:buNone/>
              <a:defRPr sz="2800" kern="1200">
                <a:solidFill>
                  <a:schemeClr val="bg1"/>
                </a:solidFill>
                <a:latin typeface="Century Gothic" panose="020B0502020202020204" pitchFamily="34" charset="0"/>
                <a:ea typeface="+mn-ea"/>
                <a:cs typeface="+mn-cs"/>
              </a:defRPr>
            </a:lvl1pPr>
            <a:lvl2pPr marL="2674492" indent="-1028651" algn="l" defTabSz="3291682" rtl="0" eaLnBrk="1" latinLnBrk="0" hangingPunct="1">
              <a:spcBef>
                <a:spcPct val="20000"/>
              </a:spcBef>
              <a:buFontTx/>
              <a:buNone/>
              <a:defRPr sz="5400" kern="1200">
                <a:solidFill>
                  <a:schemeClr val="tx1"/>
                </a:solidFill>
                <a:latin typeface="+mn-lt"/>
                <a:ea typeface="+mn-ea"/>
                <a:cs typeface="+mn-cs"/>
              </a:defRPr>
            </a:lvl2pPr>
            <a:lvl3pPr marL="4114603" indent="-822922" algn="l" defTabSz="3291682" rtl="0" eaLnBrk="1" latinLnBrk="0" hangingPunct="1">
              <a:spcBef>
                <a:spcPct val="20000"/>
              </a:spcBef>
              <a:buFontTx/>
              <a:buNone/>
              <a:defRPr sz="5400" kern="1200">
                <a:solidFill>
                  <a:schemeClr val="tx1"/>
                </a:solidFill>
                <a:latin typeface="+mn-lt"/>
                <a:ea typeface="+mn-ea"/>
                <a:cs typeface="+mn-cs"/>
              </a:defRPr>
            </a:lvl3pPr>
            <a:lvl4pPr marL="5760444" indent="-822922" algn="l" defTabSz="3291682" rtl="0" eaLnBrk="1" latinLnBrk="0" hangingPunct="1">
              <a:spcBef>
                <a:spcPct val="20000"/>
              </a:spcBef>
              <a:buFontTx/>
              <a:buNone/>
              <a:defRPr sz="5400" kern="1200">
                <a:solidFill>
                  <a:schemeClr val="tx1"/>
                </a:solidFill>
                <a:latin typeface="+mn-lt"/>
                <a:ea typeface="+mn-ea"/>
                <a:cs typeface="+mn-cs"/>
              </a:defRPr>
            </a:lvl4pPr>
            <a:lvl5pPr marL="7406285" indent="-822922" algn="l" defTabSz="3291682" rtl="0" eaLnBrk="1" latinLnBrk="0" hangingPunct="1">
              <a:spcBef>
                <a:spcPct val="20000"/>
              </a:spcBef>
              <a:buFontTx/>
              <a:buNone/>
              <a:defRPr sz="5400" kern="1200">
                <a:solidFill>
                  <a:schemeClr val="tx1"/>
                </a:solidFill>
                <a:latin typeface="+mn-lt"/>
                <a:ea typeface="+mn-ea"/>
                <a:cs typeface="+mn-cs"/>
              </a:defRPr>
            </a:lvl5pPr>
            <a:lvl6pPr marL="9052126"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7964"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3806"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9647"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9pPr>
          </a:lstStyle>
          <a:p>
            <a:pPr marL="0" marR="0" lvl="0" indent="0" algn="ctr" defTabSz="3291682"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a:ln>
                  <a:noFill/>
                </a:ln>
                <a:solidFill>
                  <a:sysClr val="window" lastClr="FFFFFF"/>
                </a:solidFill>
                <a:effectLst/>
                <a:uLnTx/>
                <a:uFillTx/>
                <a:latin typeface="Century Gothic" panose="020B0502020202020204" pitchFamily="34" charset="0"/>
                <a:ea typeface="+mn-ea"/>
                <a:cs typeface="+mn-cs"/>
              </a:rPr>
              <a:t>Click here to add authors</a:t>
            </a:r>
            <a:endParaRPr kumimoji="0" lang="en-US" sz="2800" b="0"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endParaRPr>
          </a:p>
        </p:txBody>
      </p:sp>
      <p:sp>
        <p:nvSpPr>
          <p:cNvPr id="9" name="Text Placeholder 76">
            <a:extLst>
              <a:ext uri="{FF2B5EF4-FFF2-40B4-BE49-F238E27FC236}">
                <a16:creationId xmlns:a16="http://schemas.microsoft.com/office/drawing/2014/main" id="{8317F9C2-E6B9-0409-509A-465C3EA12918}"/>
              </a:ext>
            </a:extLst>
          </p:cNvPr>
          <p:cNvSpPr txBox="1">
            <a:spLocks/>
          </p:cNvSpPr>
          <p:nvPr userDrawn="1"/>
        </p:nvSpPr>
        <p:spPr>
          <a:xfrm>
            <a:off x="4310751" y="416787"/>
            <a:ext cx="24394873" cy="615553"/>
          </a:xfrm>
          <a:prstGeom prst="rect">
            <a:avLst/>
          </a:prstGeom>
        </p:spPr>
        <p:txBody>
          <a:bodyPr wrap="square" lIns="0" tIns="0" rIns="91440" bIns="0" anchor="t" anchorCtr="0">
            <a:spAutoFit/>
          </a:bodyPr>
          <a:lstStyle>
            <a:lvl1pPr marL="0" indent="0" algn="ctr" defTabSz="3291682" rtl="0" eaLnBrk="1" latinLnBrk="0" hangingPunct="1">
              <a:spcBef>
                <a:spcPct val="20000"/>
              </a:spcBef>
              <a:buFontTx/>
              <a:buNone/>
              <a:defRPr sz="4000" b="1" kern="1200">
                <a:solidFill>
                  <a:schemeClr val="bg1"/>
                </a:solidFill>
                <a:latin typeface="Century Gothic" panose="020B0502020202020204" pitchFamily="34" charset="0"/>
                <a:ea typeface="+mn-ea"/>
                <a:cs typeface="+mn-cs"/>
              </a:defRPr>
            </a:lvl1pPr>
            <a:lvl2pPr marL="2674492" indent="-1028651" algn="l" defTabSz="3291682" rtl="0" eaLnBrk="1" latinLnBrk="0" hangingPunct="1">
              <a:spcBef>
                <a:spcPct val="20000"/>
              </a:spcBef>
              <a:buFontTx/>
              <a:buNone/>
              <a:defRPr sz="5400" kern="1200">
                <a:solidFill>
                  <a:schemeClr val="tx1"/>
                </a:solidFill>
                <a:latin typeface="+mn-lt"/>
                <a:ea typeface="+mn-ea"/>
                <a:cs typeface="+mn-cs"/>
              </a:defRPr>
            </a:lvl2pPr>
            <a:lvl3pPr marL="4114603" indent="-822922" algn="l" defTabSz="3291682" rtl="0" eaLnBrk="1" latinLnBrk="0" hangingPunct="1">
              <a:spcBef>
                <a:spcPct val="20000"/>
              </a:spcBef>
              <a:buFontTx/>
              <a:buNone/>
              <a:defRPr sz="5400" kern="1200">
                <a:solidFill>
                  <a:schemeClr val="tx1"/>
                </a:solidFill>
                <a:latin typeface="+mn-lt"/>
                <a:ea typeface="+mn-ea"/>
                <a:cs typeface="+mn-cs"/>
              </a:defRPr>
            </a:lvl3pPr>
            <a:lvl4pPr marL="5760444" indent="-822922" algn="l" defTabSz="3291682" rtl="0" eaLnBrk="1" latinLnBrk="0" hangingPunct="1">
              <a:spcBef>
                <a:spcPct val="20000"/>
              </a:spcBef>
              <a:buFontTx/>
              <a:buNone/>
              <a:defRPr sz="5400" kern="1200">
                <a:solidFill>
                  <a:schemeClr val="tx1"/>
                </a:solidFill>
                <a:latin typeface="+mn-lt"/>
                <a:ea typeface="+mn-ea"/>
                <a:cs typeface="+mn-cs"/>
              </a:defRPr>
            </a:lvl4pPr>
            <a:lvl5pPr marL="7406285" indent="-822922" algn="l" defTabSz="3291682" rtl="0" eaLnBrk="1" latinLnBrk="0" hangingPunct="1">
              <a:spcBef>
                <a:spcPct val="20000"/>
              </a:spcBef>
              <a:buFontTx/>
              <a:buNone/>
              <a:defRPr sz="5400" kern="1200">
                <a:solidFill>
                  <a:schemeClr val="tx1"/>
                </a:solidFill>
                <a:latin typeface="+mn-lt"/>
                <a:ea typeface="+mn-ea"/>
                <a:cs typeface="+mn-cs"/>
              </a:defRPr>
            </a:lvl5pPr>
            <a:lvl6pPr marL="9052126"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7964"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3806"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9647"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9pPr>
          </a:lstStyle>
          <a:p>
            <a:pPr marL="0" marR="0" lvl="0" indent="0" algn="ctr" defTabSz="3291682" rtl="0" eaLnBrk="1" fontAlgn="auto" latinLnBrk="0" hangingPunct="1">
              <a:lnSpc>
                <a:spcPct val="100000"/>
              </a:lnSpc>
              <a:spcBef>
                <a:spcPct val="20000"/>
              </a:spcBef>
              <a:spcAft>
                <a:spcPts val="0"/>
              </a:spcAft>
              <a:buClrTx/>
              <a:buSzTx/>
              <a:buFontTx/>
              <a:buNone/>
              <a:tabLst/>
              <a:defRPr/>
            </a:pPr>
            <a:r>
              <a:rPr kumimoji="0" lang="en-US" sz="4000" b="1" i="0" u="none" strike="noStrike" kern="1200" cap="none" spc="0" normalizeH="0" baseline="0" noProof="0">
                <a:ln>
                  <a:noFill/>
                </a:ln>
                <a:solidFill>
                  <a:sysClr val="window" lastClr="FFFFFF"/>
                </a:solidFill>
                <a:effectLst/>
                <a:uLnTx/>
                <a:uFillTx/>
                <a:latin typeface="Century Gothic" panose="020B0502020202020204" pitchFamily="34" charset="0"/>
                <a:ea typeface="+mn-ea"/>
                <a:cs typeface="+mn-cs"/>
              </a:rPr>
              <a:t>Click here to add title</a:t>
            </a:r>
            <a:endParaRPr kumimoji="0" lang="en-US" sz="4000" b="1"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800888372"/>
      </p:ext>
    </p:extLst>
  </p:cSld>
  <p:clrMapOvr>
    <a:masterClrMapping/>
  </p:clrMapOvr>
  <p:extLst>
    <p:ext uri="{DCECCB84-F9BA-43D5-87BE-67443E8EF086}">
      <p15:sldGuideLst xmlns:p15="http://schemas.microsoft.com/office/powerpoint/2012/main">
        <p15:guide id="1" orient="horz" pos="1740" userDrawn="1">
          <p15:clr>
            <a:srgbClr val="FBAE40"/>
          </p15:clr>
        </p15:guide>
        <p15:guide id="2" pos="216" userDrawn="1">
          <p15:clr>
            <a:srgbClr val="FBAE40"/>
          </p15:clr>
        </p15:guide>
        <p15:guide id="6" pos="20520" userDrawn="1">
          <p15:clr>
            <a:srgbClr val="FBAE40"/>
          </p15:clr>
        </p15:guide>
        <p15:guide id="7" pos="13932" userDrawn="1">
          <p15:clr>
            <a:srgbClr val="FBAE40"/>
          </p15:clr>
        </p15:guide>
        <p15:guide id="8" pos="13608" userDrawn="1">
          <p15:clr>
            <a:srgbClr val="FBAE40"/>
          </p15:clr>
        </p15:guide>
        <p15:guide id="11" pos="6822" userDrawn="1">
          <p15:clr>
            <a:srgbClr val="FBAE40"/>
          </p15:clr>
        </p15:guide>
        <p15:guide id="12" pos="7146" userDrawn="1">
          <p15:clr>
            <a:srgbClr val="FBAE40"/>
          </p15:clr>
        </p15:guide>
        <p15:guide id="13" orient="horz" pos="988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inima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49103" y="3323013"/>
            <a:ext cx="10431865" cy="738642"/>
          </a:xfrm>
          <a:prstGeom prst="rect">
            <a:avLst/>
          </a:prstGeom>
        </p:spPr>
        <p:txBody>
          <a:bodyPr wrap="square" lIns="228589" tIns="228589"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114370" indent="-428604">
              <a:defRPr sz="1876">
                <a:latin typeface="Trebuchet MS" pitchFamily="34" charset="0"/>
              </a:defRPr>
            </a:lvl2pPr>
            <a:lvl3pPr marL="1542976" indent="-428604">
              <a:defRPr sz="1876">
                <a:latin typeface="Trebuchet MS" pitchFamily="34" charset="0"/>
              </a:defRPr>
            </a:lvl3pPr>
            <a:lvl4pPr marL="2014441" indent="-471466">
              <a:defRPr sz="1876">
                <a:latin typeface="Trebuchet MS" pitchFamily="34" charset="0"/>
              </a:defRPr>
            </a:lvl4pPr>
            <a:lvl5pPr marL="2357326" indent="-342883">
              <a:defRPr sz="1876">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51908" y="2892447"/>
            <a:ext cx="10428065" cy="492434"/>
          </a:xfrm>
          <a:prstGeom prst="rect">
            <a:avLst/>
          </a:prstGeom>
          <a:noFill/>
        </p:spPr>
        <p:txBody>
          <a:bodyPr wrap="square" lIns="91436" tIns="91436"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42900" y="7106257"/>
            <a:ext cx="10452823" cy="492434"/>
          </a:xfrm>
          <a:prstGeom prst="rect">
            <a:avLst/>
          </a:prstGeom>
          <a:noFill/>
        </p:spPr>
        <p:txBody>
          <a:bodyPr wrap="square" lIns="91436" tIns="91436"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1344275" y="3322242"/>
            <a:ext cx="10258426" cy="738642"/>
          </a:xfrm>
          <a:prstGeom prst="rect">
            <a:avLst/>
          </a:prstGeom>
        </p:spPr>
        <p:txBody>
          <a:bodyPr wrap="square" lIns="228589" tIns="228589"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114370" indent="-428604">
              <a:defRPr sz="1876">
                <a:latin typeface="Trebuchet MS" pitchFamily="34" charset="0"/>
              </a:defRPr>
            </a:lvl2pPr>
            <a:lvl3pPr marL="1542976" indent="-428604">
              <a:defRPr sz="1876">
                <a:latin typeface="Trebuchet MS" pitchFamily="34" charset="0"/>
              </a:defRPr>
            </a:lvl3pPr>
            <a:lvl4pPr marL="2014441" indent="-471466">
              <a:defRPr sz="1876">
                <a:latin typeface="Trebuchet MS" pitchFamily="34" charset="0"/>
              </a:defRPr>
            </a:lvl4pPr>
            <a:lvl5pPr marL="2357326" indent="-342883">
              <a:defRPr sz="1876">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338021" y="2895253"/>
            <a:ext cx="10258423" cy="492434"/>
          </a:xfrm>
          <a:prstGeom prst="rect">
            <a:avLst/>
          </a:prstGeom>
          <a:noFill/>
        </p:spPr>
        <p:txBody>
          <a:bodyPr wrap="square" lIns="91436" tIns="91436"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1339536" y="9104944"/>
            <a:ext cx="10256292" cy="738642"/>
          </a:xfrm>
          <a:prstGeom prst="rect">
            <a:avLst/>
          </a:prstGeom>
        </p:spPr>
        <p:txBody>
          <a:bodyPr wrap="square" lIns="228589" tIns="228589"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114370" indent="-428604">
              <a:defRPr sz="1876">
                <a:latin typeface="Trebuchet MS" pitchFamily="34" charset="0"/>
              </a:defRPr>
            </a:lvl2pPr>
            <a:lvl3pPr marL="1542976" indent="-428604">
              <a:defRPr sz="1876">
                <a:latin typeface="Trebuchet MS" pitchFamily="34" charset="0"/>
              </a:defRPr>
            </a:lvl3pPr>
            <a:lvl4pPr marL="2014441" indent="-471466">
              <a:defRPr sz="1876">
                <a:latin typeface="Trebuchet MS" pitchFamily="34" charset="0"/>
              </a:defRPr>
            </a:lvl4pPr>
            <a:lvl5pPr marL="2357326" indent="-342883">
              <a:defRPr sz="1876">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338023" y="8703045"/>
            <a:ext cx="10264679" cy="492434"/>
          </a:xfrm>
          <a:prstGeom prst="rect">
            <a:avLst/>
          </a:prstGeom>
          <a:noFill/>
        </p:spPr>
        <p:txBody>
          <a:bodyPr wrap="square" lIns="91436" tIns="91436"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2114788" y="2895254"/>
            <a:ext cx="10473223" cy="492434"/>
          </a:xfrm>
          <a:prstGeom prst="rect">
            <a:avLst/>
          </a:prstGeom>
          <a:noFill/>
        </p:spPr>
        <p:txBody>
          <a:bodyPr wrap="square" lIns="91436" tIns="91436"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106275" y="3303172"/>
            <a:ext cx="10481737" cy="738642"/>
          </a:xfrm>
          <a:prstGeom prst="rect">
            <a:avLst/>
          </a:prstGeom>
        </p:spPr>
        <p:txBody>
          <a:bodyPr wrap="square" lIns="228589" tIns="228589"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114370" indent="-428604">
              <a:defRPr sz="1876">
                <a:latin typeface="Trebuchet MS" pitchFamily="34" charset="0"/>
              </a:defRPr>
            </a:lvl2pPr>
            <a:lvl3pPr marL="1542976" indent="-428604">
              <a:defRPr sz="1876">
                <a:latin typeface="Trebuchet MS" pitchFamily="34" charset="0"/>
              </a:defRPr>
            </a:lvl3pPr>
            <a:lvl4pPr marL="2014441" indent="-471466">
              <a:defRPr sz="1876">
                <a:latin typeface="Trebuchet MS" pitchFamily="34" charset="0"/>
              </a:defRPr>
            </a:lvl4pPr>
            <a:lvl5pPr marL="2357326" indent="-342883">
              <a:defRPr sz="1876">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127300" y="9846915"/>
            <a:ext cx="10464707" cy="492434"/>
          </a:xfrm>
          <a:prstGeom prst="rect">
            <a:avLst/>
          </a:prstGeom>
          <a:noFill/>
        </p:spPr>
        <p:txBody>
          <a:bodyPr wrap="square" lIns="91436" tIns="91436"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2127079" y="10261400"/>
            <a:ext cx="10456189" cy="738642"/>
          </a:xfrm>
          <a:prstGeom prst="rect">
            <a:avLst/>
          </a:prstGeom>
        </p:spPr>
        <p:txBody>
          <a:bodyPr wrap="square" lIns="228589" tIns="228589"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114370" indent="-428604">
              <a:defRPr sz="1876">
                <a:latin typeface="Trebuchet MS" pitchFamily="34" charset="0"/>
              </a:defRPr>
            </a:lvl2pPr>
            <a:lvl3pPr marL="1542976" indent="-428604">
              <a:defRPr sz="1876">
                <a:latin typeface="Trebuchet MS" pitchFamily="34" charset="0"/>
              </a:defRPr>
            </a:lvl3pPr>
            <a:lvl4pPr marL="2014441" indent="-471466">
              <a:defRPr sz="1876">
                <a:latin typeface="Trebuchet MS" pitchFamily="34" charset="0"/>
              </a:defRPr>
            </a:lvl4pPr>
            <a:lvl5pPr marL="2357326" indent="-342883">
              <a:defRPr sz="1876">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128444" y="14031689"/>
            <a:ext cx="10459568" cy="492434"/>
          </a:xfrm>
          <a:prstGeom prst="rect">
            <a:avLst/>
          </a:prstGeom>
          <a:noFill/>
        </p:spPr>
        <p:txBody>
          <a:bodyPr wrap="square" lIns="91436" tIns="91436"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127079" y="14462051"/>
            <a:ext cx="10464707" cy="738642"/>
          </a:xfrm>
          <a:prstGeom prst="rect">
            <a:avLst/>
          </a:prstGeom>
        </p:spPr>
        <p:txBody>
          <a:bodyPr wrap="square" lIns="228589" tIns="228589"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114370" indent="-428604">
              <a:defRPr sz="1876">
                <a:latin typeface="Trebuchet MS" pitchFamily="34" charset="0"/>
              </a:defRPr>
            </a:lvl2pPr>
            <a:lvl3pPr marL="1542976" indent="-428604">
              <a:defRPr sz="1876">
                <a:latin typeface="Trebuchet MS" pitchFamily="34" charset="0"/>
              </a:defRPr>
            </a:lvl3pPr>
            <a:lvl4pPr marL="2014441" indent="-471466">
              <a:defRPr sz="1876">
                <a:latin typeface="Trebuchet MS" pitchFamily="34" charset="0"/>
              </a:defRPr>
            </a:lvl4pPr>
            <a:lvl5pPr marL="2357326" indent="-342883">
              <a:defRPr sz="1876">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40418" y="7500270"/>
            <a:ext cx="10456188" cy="738642"/>
          </a:xfrm>
          <a:prstGeom prst="rect">
            <a:avLst/>
          </a:prstGeom>
        </p:spPr>
        <p:txBody>
          <a:bodyPr wrap="square" lIns="228589" tIns="228589"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114370" indent="-428604">
              <a:defRPr sz="1876">
                <a:latin typeface="Trebuchet MS" pitchFamily="34" charset="0"/>
              </a:defRPr>
            </a:lvl2pPr>
            <a:lvl3pPr marL="1542976" indent="-428604">
              <a:defRPr sz="1876">
                <a:latin typeface="Trebuchet MS" pitchFamily="34" charset="0"/>
              </a:defRPr>
            </a:lvl3pPr>
            <a:lvl4pPr marL="2014441" indent="-471466">
              <a:defRPr sz="1876">
                <a:latin typeface="Trebuchet MS" pitchFamily="34" charset="0"/>
              </a:defRPr>
            </a:lvl4pPr>
            <a:lvl5pPr marL="2357326" indent="-342883">
              <a:defRPr sz="1876">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4310751" y="1703997"/>
            <a:ext cx="24394873" cy="371682"/>
          </a:xfrm>
          <a:prstGeom prst="rect">
            <a:avLst/>
          </a:prstGeom>
        </p:spPr>
        <p:txBody>
          <a:bodyPr wrap="square">
            <a:spAutoFit/>
          </a:bodyPr>
          <a:lstStyle>
            <a:lvl1pPr marL="0" indent="0" algn="ctr">
              <a:buFontTx/>
              <a:buNone/>
              <a:defRPr sz="1800">
                <a:solidFill>
                  <a:schemeClr val="bg1"/>
                </a:solidFill>
                <a:latin typeface="Century Gothic" panose="020B0502020202020204" pitchFamily="34" charset="0"/>
              </a:defRPr>
            </a:lvl1pPr>
            <a:lvl2pPr>
              <a:buFontTx/>
              <a:buNone/>
              <a:defRPr sz="5400"/>
            </a:lvl2pPr>
            <a:lvl3pPr>
              <a:buFontTx/>
              <a:buNone/>
              <a:defRPr sz="5400"/>
            </a:lvl3pPr>
            <a:lvl4pPr>
              <a:buFontTx/>
              <a:buNone/>
              <a:defRPr sz="5400"/>
            </a:lvl4pPr>
            <a:lvl5pPr>
              <a:buFontTx/>
              <a:buNone/>
              <a:defRPr sz="5400"/>
            </a:lvl5pPr>
          </a:lstStyle>
          <a:p>
            <a:pPr lvl="0"/>
            <a:r>
              <a:rPr lang="en-US" dirty="0"/>
              <a:t>Click here to add affiliations</a:t>
            </a:r>
          </a:p>
        </p:txBody>
      </p:sp>
      <p:sp>
        <p:nvSpPr>
          <p:cNvPr id="78" name="Text Placeholder 76"/>
          <p:cNvSpPr>
            <a:spLocks noGrp="1"/>
          </p:cNvSpPr>
          <p:nvPr>
            <p:ph type="body" sz="quarter" idx="151" hasCustomPrompt="1"/>
          </p:nvPr>
        </p:nvSpPr>
        <p:spPr>
          <a:xfrm>
            <a:off x="4310751" y="1168533"/>
            <a:ext cx="24394873" cy="523220"/>
          </a:xfrm>
          <a:prstGeom prst="rect">
            <a:avLst/>
          </a:prstGeom>
        </p:spPr>
        <p:txBody>
          <a:bodyPr wrap="square" anchor="t" anchorCtr="0">
            <a:spAutoFit/>
          </a:bodyPr>
          <a:lstStyle>
            <a:lvl1pPr marL="0" indent="0" algn="ctr">
              <a:buFontTx/>
              <a:buNone/>
              <a:defRPr sz="2800">
                <a:solidFill>
                  <a:schemeClr val="bg1"/>
                </a:solidFill>
                <a:latin typeface="Century Gothic" panose="020B0502020202020204" pitchFamily="34" charset="0"/>
              </a:defRPr>
            </a:lvl1pPr>
            <a:lvl2pPr>
              <a:buFontTx/>
              <a:buNone/>
              <a:defRPr sz="5400"/>
            </a:lvl2pPr>
            <a:lvl3pPr>
              <a:buFontTx/>
              <a:buNone/>
              <a:defRPr sz="5400"/>
            </a:lvl3pPr>
            <a:lvl4pPr>
              <a:buFontTx/>
              <a:buNone/>
              <a:defRPr sz="5400"/>
            </a:lvl4pPr>
            <a:lvl5pPr>
              <a:buFontTx/>
              <a:buNone/>
              <a:defRPr sz="5400"/>
            </a:lvl5pPr>
          </a:lstStyle>
          <a:p>
            <a:pPr lvl="0"/>
            <a:r>
              <a:rPr lang="en-US" dirty="0"/>
              <a:t>Click here to add authors</a:t>
            </a:r>
          </a:p>
        </p:txBody>
      </p:sp>
      <p:sp>
        <p:nvSpPr>
          <p:cNvPr id="79" name="Text Placeholder 76"/>
          <p:cNvSpPr>
            <a:spLocks noGrp="1"/>
          </p:cNvSpPr>
          <p:nvPr>
            <p:ph type="body" sz="quarter" idx="153" hasCustomPrompt="1"/>
          </p:nvPr>
        </p:nvSpPr>
        <p:spPr>
          <a:xfrm>
            <a:off x="4310751" y="416787"/>
            <a:ext cx="24394873" cy="707886"/>
          </a:xfrm>
          <a:prstGeom prst="rect">
            <a:avLst/>
          </a:prstGeom>
        </p:spPr>
        <p:txBody>
          <a:bodyPr wrap="square" anchor="t" anchorCtr="0">
            <a:spAutoFit/>
          </a:bodyPr>
          <a:lstStyle>
            <a:lvl1pPr marL="0" indent="0" algn="ctr">
              <a:buFontTx/>
              <a:buNone/>
              <a:defRPr sz="4000" b="1">
                <a:solidFill>
                  <a:schemeClr val="bg1"/>
                </a:solidFill>
                <a:latin typeface="Century Gothic" panose="020B0502020202020204" pitchFamily="34" charset="0"/>
              </a:defRPr>
            </a:lvl1pPr>
            <a:lvl2pPr>
              <a:buFontTx/>
              <a:buNone/>
              <a:defRPr sz="5400"/>
            </a:lvl2pPr>
            <a:lvl3pPr>
              <a:buFontTx/>
              <a:buNone/>
              <a:defRPr sz="5400"/>
            </a:lvl3pPr>
            <a:lvl4pPr>
              <a:buFontTx/>
              <a:buNone/>
              <a:defRPr sz="5400"/>
            </a:lvl4pPr>
            <a:lvl5pPr>
              <a:buFontTx/>
              <a:buNone/>
              <a:defRPr sz="5400"/>
            </a:lvl5pPr>
          </a:lstStyle>
          <a:p>
            <a:pPr lvl="0"/>
            <a:r>
              <a:rPr lang="en-US" dirty="0"/>
              <a:t>Click here to add title</a:t>
            </a:r>
          </a:p>
        </p:txBody>
      </p:sp>
    </p:spTree>
    <p:extLst>
      <p:ext uri="{BB962C8B-B14F-4D97-AF65-F5344CB8AC3E}">
        <p14:creationId xmlns:p14="http://schemas.microsoft.com/office/powerpoint/2010/main" val="2628330585"/>
      </p:ext>
    </p:extLst>
  </p:cSld>
  <p:clrMapOvr>
    <a:masterClrMapping/>
  </p:clrMapOvr>
  <p:extLst>
    <p:ext uri="{DCECCB84-F9BA-43D5-87BE-67443E8EF086}">
      <p15:sldGuideLst xmlns:p15="http://schemas.microsoft.com/office/powerpoint/2012/main">
        <p15:guide id="1" orient="horz" pos="1740" userDrawn="1">
          <p15:clr>
            <a:srgbClr val="FBAE40"/>
          </p15:clr>
        </p15:guide>
        <p15:guide id="2" pos="216" userDrawn="1">
          <p15:clr>
            <a:srgbClr val="FBAE40"/>
          </p15:clr>
        </p15:guide>
        <p15:guide id="6" pos="20520" userDrawn="1">
          <p15:clr>
            <a:srgbClr val="FBAE40"/>
          </p15:clr>
        </p15:guide>
        <p15:guide id="13" orient="horz" pos="988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22" name="Snip and Round Single Corner Rectangle 21">
            <a:extLst>
              <a:ext uri="{FF2B5EF4-FFF2-40B4-BE49-F238E27FC236}">
                <a16:creationId xmlns:a16="http://schemas.microsoft.com/office/drawing/2014/main" id="{0CFF78D6-70EE-1F6F-B9B4-0372A29F3488}"/>
              </a:ext>
            </a:extLst>
          </p:cNvPr>
          <p:cNvSpPr/>
          <p:nvPr userDrawn="1"/>
        </p:nvSpPr>
        <p:spPr>
          <a:xfrm rot="5400000">
            <a:off x="-2848617" y="5552436"/>
            <a:ext cx="13755381" cy="8058152"/>
          </a:xfrm>
          <a:prstGeom prst="snipRoundRect">
            <a:avLst>
              <a:gd name="adj1" fmla="val 13059"/>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nip and Round Single Corner Rectangle 22">
            <a:extLst>
              <a:ext uri="{FF2B5EF4-FFF2-40B4-BE49-F238E27FC236}">
                <a16:creationId xmlns:a16="http://schemas.microsoft.com/office/drawing/2014/main" id="{030B2F35-BFB5-E3AC-9B5C-7C5F7EEE5D2F}"/>
              </a:ext>
            </a:extLst>
          </p:cNvPr>
          <p:cNvSpPr/>
          <p:nvPr userDrawn="1"/>
        </p:nvSpPr>
        <p:spPr>
          <a:xfrm rot="5400000">
            <a:off x="5510812" y="5771444"/>
            <a:ext cx="13755382" cy="7614528"/>
          </a:xfrm>
          <a:prstGeom prst="snipRoundRect">
            <a:avLst>
              <a:gd name="adj1" fmla="val 13741"/>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nip and Round Single Corner Rectangle 23">
            <a:extLst>
              <a:ext uri="{FF2B5EF4-FFF2-40B4-BE49-F238E27FC236}">
                <a16:creationId xmlns:a16="http://schemas.microsoft.com/office/drawing/2014/main" id="{F1BE28E5-A8B0-2CFE-D078-306F6F72357C}"/>
              </a:ext>
            </a:extLst>
          </p:cNvPr>
          <p:cNvSpPr/>
          <p:nvPr userDrawn="1"/>
        </p:nvSpPr>
        <p:spPr>
          <a:xfrm rot="5400000">
            <a:off x="13634150" y="5783245"/>
            <a:ext cx="13813812" cy="7649362"/>
          </a:xfrm>
          <a:prstGeom prst="snipRoundRect">
            <a:avLst>
              <a:gd name="adj1" fmla="val 13290"/>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nip and Round Single Corner Rectangle 24">
            <a:extLst>
              <a:ext uri="{FF2B5EF4-FFF2-40B4-BE49-F238E27FC236}">
                <a16:creationId xmlns:a16="http://schemas.microsoft.com/office/drawing/2014/main" id="{5A10843B-9F86-54C8-98A8-CE5201A6274C}"/>
              </a:ext>
            </a:extLst>
          </p:cNvPr>
          <p:cNvSpPr/>
          <p:nvPr userDrawn="1"/>
        </p:nvSpPr>
        <p:spPr>
          <a:xfrm rot="5400000">
            <a:off x="21994166" y="5590599"/>
            <a:ext cx="13811012" cy="8037456"/>
          </a:xfrm>
          <a:prstGeom prst="snipRoundRect">
            <a:avLst>
              <a:gd name="adj1" fmla="val 13290"/>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nip and Round Single Corner Rectangle 15">
            <a:extLst>
              <a:ext uri="{FF2B5EF4-FFF2-40B4-BE49-F238E27FC236}">
                <a16:creationId xmlns:a16="http://schemas.microsoft.com/office/drawing/2014/main" id="{E5D0CBA9-D515-DE4A-4DCA-9AE3BEFBE6CA}"/>
              </a:ext>
            </a:extLst>
          </p:cNvPr>
          <p:cNvSpPr/>
          <p:nvPr userDrawn="1"/>
        </p:nvSpPr>
        <p:spPr>
          <a:xfrm rot="10800000" flipV="1">
            <a:off x="-3" y="15887699"/>
            <a:ext cx="30358082" cy="627129"/>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Box 14"/>
          <p:cNvSpPr txBox="1">
            <a:spLocks noChangeArrowheads="1"/>
          </p:cNvSpPr>
          <p:nvPr/>
        </p:nvSpPr>
        <p:spPr bwMode="auto">
          <a:xfrm>
            <a:off x="477215" y="16145582"/>
            <a:ext cx="1885950" cy="256271"/>
          </a:xfrm>
          <a:prstGeom prst="rect">
            <a:avLst/>
          </a:prstGeom>
          <a:noFill/>
          <a:ln w="9525">
            <a:noFill/>
            <a:miter lim="800000"/>
            <a:headEnd/>
            <a:tailEnd/>
          </a:ln>
          <a:effectLst/>
        </p:spPr>
        <p:txBody>
          <a:bodyPr lIns="68448" tIns="34218" rIns="68448" bIns="34218">
            <a:spAutoFit/>
          </a:bodyPr>
          <a:lstStyle/>
          <a:p>
            <a:pPr eaLnBrk="0" hangingPunct="0">
              <a:lnSpc>
                <a:spcPct val="65000"/>
              </a:lnSpc>
              <a:spcBef>
                <a:spcPct val="50000"/>
              </a:spcBef>
              <a:defRPr/>
            </a:pPr>
            <a:r>
              <a:rPr lang="en-US" sz="376"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826"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AF9AA5EE-77AD-9645-B396-F73887C4B6FD}"/>
              </a:ext>
            </a:extLst>
          </p:cNvPr>
          <p:cNvGraphicFramePr>
            <a:graphicFrameLocks noGrp="1"/>
          </p:cNvGraphicFramePr>
          <p:nvPr userDrawn="1">
            <p:extLst>
              <p:ext uri="{D42A27DB-BD31-4B8C-83A1-F6EECF244321}">
                <p14:modId xmlns:p14="http://schemas.microsoft.com/office/powerpoint/2010/main" val="2907285046"/>
              </p:ext>
            </p:extLst>
          </p:nvPr>
        </p:nvGraphicFramePr>
        <p:xfrm>
          <a:off x="-6787479" y="25446"/>
          <a:ext cx="5976258" cy="16481489"/>
        </p:xfrm>
        <a:graphic>
          <a:graphicData uri="http://schemas.openxmlformats.org/drawingml/2006/table">
            <a:tbl>
              <a:tblPr firstRow="1" bandRow="1">
                <a:tableStyleId>{5C22544A-7EE6-4342-B048-85BDC9FD1C3A}</a:tableStyleId>
              </a:tblPr>
              <a:tblGrid>
                <a:gridCol w="2562572">
                  <a:extLst>
                    <a:ext uri="{9D8B030D-6E8A-4147-A177-3AD203B41FA5}">
                      <a16:colId xmlns:a16="http://schemas.microsoft.com/office/drawing/2014/main" val="20000"/>
                    </a:ext>
                  </a:extLst>
                </a:gridCol>
                <a:gridCol w="3413686">
                  <a:extLst>
                    <a:ext uri="{9D8B030D-6E8A-4147-A177-3AD203B41FA5}">
                      <a16:colId xmlns:a16="http://schemas.microsoft.com/office/drawing/2014/main" val="20001"/>
                    </a:ext>
                  </a:extLst>
                </a:gridCol>
              </a:tblGrid>
              <a:tr h="64222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APPEAR ON THE POSTER)</a:t>
                      </a:r>
                      <a:endParaRPr lang="en-US" sz="1800" b="1" spc="600" dirty="0">
                        <a:solidFill>
                          <a:schemeClr val="bg1"/>
                        </a:solidFill>
                        <a:latin typeface="Trebuchet MS" pitchFamily="34" charset="0"/>
                      </a:endParaRPr>
                    </a:p>
                  </a:txBody>
                  <a:tcPr marL="137160" marR="68580" marT="68580" marB="228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032619">
                <a:tc gridSpan="2">
                  <a:txBody>
                    <a:bodyPr/>
                    <a:lstStyle/>
                    <a:p>
                      <a:pPr defTabSz="3765639"/>
                      <a:r>
                        <a:rPr lang="en-US" sz="1000" b="0" i="0" dirty="0">
                          <a:solidFill>
                            <a:srgbClr val="D9D9D9"/>
                          </a:solidFill>
                          <a:latin typeface="Arial"/>
                          <a:cs typeface="Arial"/>
                        </a:rPr>
                        <a:t>This PowerPoint template is designed to create a </a:t>
                      </a:r>
                      <a:r>
                        <a:rPr lang="en-US" sz="1000" b="1" i="0" dirty="0">
                          <a:solidFill>
                            <a:srgbClr val="FFC000"/>
                          </a:solidFill>
                          <a:latin typeface="Arial"/>
                          <a:cs typeface="Arial"/>
                        </a:rPr>
                        <a:t>36"x48" </a:t>
                      </a:r>
                      <a:r>
                        <a:rPr lang="en-US" sz="1000" b="0" i="0" dirty="0">
                          <a:solidFill>
                            <a:srgbClr val="D9D9D9"/>
                          </a:solidFill>
                          <a:latin typeface="Arial"/>
                          <a:cs typeface="Arial"/>
                        </a:rPr>
                        <a:t>research poster. Simply add your title, subtitle, text, tables, charts, and photos to customize your poster.</a:t>
                      </a:r>
                    </a:p>
                    <a:p>
                      <a:pPr defTabSz="3765639"/>
                      <a:endParaRPr lang="en-US" sz="1000" b="0" i="0" dirty="0">
                        <a:solidFill>
                          <a:srgbClr val="D9D9D9"/>
                        </a:solidFill>
                        <a:latin typeface="Arial"/>
                        <a:cs typeface="Arial"/>
                      </a:endParaRPr>
                    </a:p>
                    <a:p>
                      <a:pPr defTabSz="3765639"/>
                      <a:r>
                        <a:rPr lang="en-US" sz="1000" b="0" i="0" dirty="0">
                          <a:solidFill>
                            <a:srgbClr val="D9D9D9"/>
                          </a:solidFill>
                          <a:latin typeface="Arial"/>
                          <a:cs typeface="Arial"/>
                        </a:rPr>
                        <a:t>To assist you in the design process and address any poster-related questions, we offer a series of online tutorials. Visit </a:t>
                      </a:r>
                      <a:r>
                        <a:rPr lang="en-US" sz="1000" b="1" i="0" dirty="0" err="1">
                          <a:solidFill>
                            <a:srgbClr val="FFC000"/>
                          </a:solidFill>
                          <a:latin typeface="Arial"/>
                          <a:cs typeface="Arial"/>
                        </a:rPr>
                        <a:t>PosterPresentations.com</a:t>
                      </a:r>
                      <a:r>
                        <a:rPr lang="en-US" sz="1000" b="1" i="0" dirty="0">
                          <a:solidFill>
                            <a:srgbClr val="FFC000"/>
                          </a:solidFill>
                          <a:latin typeface="Arial"/>
                          <a:cs typeface="Arial"/>
                        </a:rPr>
                        <a:t> </a:t>
                      </a:r>
                      <a:r>
                        <a:rPr lang="en-US" sz="1000" b="0" i="0" dirty="0">
                          <a:solidFill>
                            <a:srgbClr val="D9D9D9"/>
                          </a:solidFill>
                          <a:latin typeface="Arial"/>
                          <a:cs typeface="Arial"/>
                        </a:rPr>
                        <a:t>and select the </a:t>
                      </a:r>
                      <a:r>
                        <a:rPr lang="en-US" sz="1000" b="1" i="0" dirty="0">
                          <a:solidFill>
                            <a:srgbClr val="FFC000"/>
                          </a:solidFill>
                          <a:latin typeface="Arial"/>
                          <a:cs typeface="Arial"/>
                        </a:rPr>
                        <a:t>Tutorials </a:t>
                      </a:r>
                      <a:r>
                        <a:rPr lang="en-US" sz="1000" b="0" i="0" dirty="0">
                          <a:solidFill>
                            <a:srgbClr val="D9D9D9"/>
                          </a:solidFill>
                          <a:latin typeface="Arial"/>
                          <a:cs typeface="Arial"/>
                        </a:rPr>
                        <a:t>tab for detailed guidance.</a:t>
                      </a:r>
                    </a:p>
                    <a:p>
                      <a:pPr defTabSz="3765639"/>
                      <a:endParaRPr lang="en-US" sz="1000" b="0" i="0" dirty="0">
                        <a:solidFill>
                          <a:srgbClr val="D9D9D9"/>
                        </a:solidFill>
                        <a:latin typeface="Arial"/>
                        <a:cs typeface="Arial"/>
                      </a:endParaRPr>
                    </a:p>
                    <a:p>
                      <a:pPr defTabSz="3765639"/>
                      <a:r>
                        <a:rPr lang="en-US" sz="1000" b="0" i="0" dirty="0">
                          <a:solidFill>
                            <a:srgbClr val="D9D9D9"/>
                          </a:solidFill>
                          <a:latin typeface="Arial"/>
                          <a:cs typeface="Arial"/>
                        </a:rPr>
                        <a:t>For same-day professional printing of your poster, go to </a:t>
                      </a:r>
                      <a:r>
                        <a:rPr lang="en-US" sz="1000" b="1" i="0" dirty="0" err="1">
                          <a:solidFill>
                            <a:srgbClr val="FFC000"/>
                          </a:solidFill>
                          <a:latin typeface="Arial"/>
                          <a:cs typeface="Arial"/>
                        </a:rPr>
                        <a:t>PosterPresentations.com</a:t>
                      </a:r>
                      <a:r>
                        <a:rPr lang="en-US" sz="1000" b="1" i="0" dirty="0">
                          <a:solidFill>
                            <a:srgbClr val="FFC000"/>
                          </a:solidFill>
                          <a:latin typeface="Arial"/>
                          <a:cs typeface="Arial"/>
                        </a:rPr>
                        <a:t> </a:t>
                      </a:r>
                      <a:r>
                        <a:rPr lang="en-US" sz="1000" b="0" i="0" dirty="0">
                          <a:solidFill>
                            <a:srgbClr val="D9D9D9"/>
                          </a:solidFill>
                          <a:latin typeface="Arial"/>
                          <a:cs typeface="Arial"/>
                        </a:rPr>
                        <a:t>and click on the ”</a:t>
                      </a:r>
                      <a:r>
                        <a:rPr lang="en-US" sz="1000" b="1" i="0" dirty="0">
                          <a:solidFill>
                            <a:srgbClr val="FFC000"/>
                          </a:solidFill>
                          <a:latin typeface="Arial"/>
                          <a:cs typeface="Arial"/>
                        </a:rPr>
                        <a:t>PRINT</a:t>
                      </a:r>
                      <a:r>
                        <a:rPr lang="en-US" sz="1000" b="0" i="0" dirty="0">
                          <a:solidFill>
                            <a:srgbClr val="D9D9D9"/>
                          </a:solidFill>
                          <a:latin typeface="Arial"/>
                          <a:cs typeface="Arial"/>
                        </a:rPr>
                        <a:t>” button or click on any of our poster options.</a:t>
                      </a:r>
                      <a:endParaRPr lang="en-US" sz="1000" b="0" dirty="0">
                        <a:solidFill>
                          <a:srgbClr val="D9D9D9"/>
                        </a:solidFill>
                        <a:latin typeface="Arial"/>
                        <a:cs typeface="Arial"/>
                      </a:endParaRPr>
                    </a:p>
                  </a:txBody>
                  <a:tcPr marL="137160" marR="68580" marT="68580" marB="228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209368">
                <a:tc>
                  <a:txBody>
                    <a:bodyPr/>
                    <a:lstStyle/>
                    <a:p>
                      <a:pPr algn="ctr"/>
                      <a:endParaRPr lang="en-US" sz="1000" dirty="0">
                        <a:solidFill>
                          <a:srgbClr val="1F3A4E"/>
                        </a:solidFill>
                      </a:endParaRPr>
                    </a:p>
                    <a:p>
                      <a:pPr algn="ctr"/>
                      <a:endParaRPr lang="en-US" sz="1000" dirty="0">
                        <a:solidFill>
                          <a:srgbClr val="1F3A4E"/>
                        </a:solidFill>
                      </a:endParaRP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template for a</a:t>
                      </a: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poster </a:t>
                      </a:r>
                      <a:b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72 inches wide</a:t>
                      </a:r>
                      <a:br>
                        <a:rPr lang="en-US" sz="1000" dirty="0">
                          <a:solidFill>
                            <a:schemeClr val="bg1"/>
                          </a:solidFill>
                          <a:latin typeface="Arial" panose="020B0604020202020204" pitchFamily="34" charset="0"/>
                          <a:cs typeface="Arial" panose="020B0604020202020204" pitchFamily="34" charset="0"/>
                        </a:rPr>
                      </a:br>
                      <a:endParaRPr lang="en-US" sz="1000" dirty="0">
                        <a:solidFill>
                          <a:srgbClr val="1F3A4E"/>
                        </a:solidFill>
                      </a:endParaRPr>
                    </a:p>
                  </a:txBody>
                  <a:tcPr marL="68580" marR="68580" marT="22860" marB="228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0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42 tall x 84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48 tall x 96 wide</a:t>
                      </a:r>
                    </a:p>
                  </a:txBody>
                  <a:tcPr marL="137160" marR="68580" marT="68580" marB="22860">
                    <a:solidFill>
                      <a:srgbClr val="010101"/>
                    </a:solidFill>
                  </a:tcPr>
                </a:tc>
                <a:extLst>
                  <a:ext uri="{0D108BD9-81ED-4DB2-BD59-A6C34878D82A}">
                    <a16:rowId xmlns:a16="http://schemas.microsoft.com/office/drawing/2014/main" val="10008"/>
                  </a:ext>
                </a:extLst>
              </a:tr>
              <a:tr h="2072640">
                <a:tc>
                  <a:txBody>
                    <a:bodyPr/>
                    <a:lstStyle/>
                    <a:p>
                      <a:endParaRPr lang="en-US" sz="1000" dirty="0">
                        <a:solidFill>
                          <a:srgbClr val="1F3A4E"/>
                        </a:solidFill>
                      </a:endParaRPr>
                    </a:p>
                  </a:txBody>
                  <a:tcPr marL="68580" marR="68580" marT="22860" marB="22860">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000" b="0" baseline="0" dirty="0">
                        <a:solidFill>
                          <a:srgbClr val="D9D9D9"/>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0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37160" marR="68580" marT="68580" marB="22860">
                    <a:solidFill>
                      <a:srgbClr val="010101"/>
                    </a:solidFill>
                  </a:tcPr>
                </a:tc>
                <a:extLst>
                  <a:ext uri="{0D108BD9-81ED-4DB2-BD59-A6C34878D82A}">
                    <a16:rowId xmlns:a16="http://schemas.microsoft.com/office/drawing/2014/main" val="10001"/>
                  </a:ext>
                </a:extLst>
              </a:tr>
              <a:tr h="99060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68580" marR="68580" marT="22860" marB="2286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847901">
                <a:tc>
                  <a:txBody>
                    <a:bodyPr/>
                    <a:lstStyle/>
                    <a:p>
                      <a:endParaRPr lang="en-US" sz="1000" dirty="0">
                        <a:solidFill>
                          <a:srgbClr val="1F3A4E"/>
                        </a:solidFill>
                      </a:endParaRPr>
                    </a:p>
                  </a:txBody>
                  <a:tcPr marL="68580" marR="68580" marT="22860" marB="22860">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0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000" b="0" baseline="0" dirty="0">
                        <a:solidFill>
                          <a:srgbClr val="D9D9D9"/>
                        </a:solidFill>
                        <a:latin typeface="Arial" panose="020B0604020202020204" pitchFamily="34" charset="0"/>
                        <a:cs typeface="Arial" panose="020B0604020202020204" pitchFamily="34" charset="0"/>
                      </a:endParaRPr>
                    </a:p>
                  </a:txBody>
                  <a:tcPr marL="137160" marR="68580" marT="68580" marB="22860">
                    <a:solidFill>
                      <a:srgbClr val="010101"/>
                    </a:solidFill>
                  </a:tcPr>
                </a:tc>
                <a:extLst>
                  <a:ext uri="{0D108BD9-81ED-4DB2-BD59-A6C34878D82A}">
                    <a16:rowId xmlns:a16="http://schemas.microsoft.com/office/drawing/2014/main" val="10003"/>
                  </a:ext>
                </a:extLst>
              </a:tr>
              <a:tr h="1700428">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000" baseline="0" dirty="0">
                        <a:solidFill>
                          <a:srgbClr val="D9D9D9"/>
                        </a:solidFill>
                        <a:latin typeface="Arial" panose="020B0604020202020204" pitchFamily="34" charset="0"/>
                        <a:cs typeface="Arial" panose="020B0604020202020204" pitchFamily="34" charset="0"/>
                      </a:endParaRPr>
                    </a:p>
                    <a:p>
                      <a:r>
                        <a:rPr lang="en-US" sz="10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000" baseline="0" dirty="0">
                        <a:solidFill>
                          <a:srgbClr val="D9D9D9"/>
                        </a:solidFill>
                        <a:latin typeface="Arial" panose="020B0604020202020204" pitchFamily="34" charset="0"/>
                        <a:cs typeface="Arial" panose="020B0604020202020204" pitchFamily="34" charset="0"/>
                      </a:endParaRPr>
                    </a:p>
                    <a:p>
                      <a:r>
                        <a:rPr lang="en-US" sz="10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68580" marR="68580" marT="22860" marB="2286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4887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37160" marR="68580" marT="68580" marB="228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08048">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137160" marR="68580" marT="68580" marB="228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18872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37160" marR="68580" marT="68580" marB="228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54007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137160" marR="68580" marT="68580" marB="228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7" name="Table 16">
            <a:extLst>
              <a:ext uri="{FF2B5EF4-FFF2-40B4-BE49-F238E27FC236}">
                <a16:creationId xmlns:a16="http://schemas.microsoft.com/office/drawing/2014/main" id="{CCC78938-61E5-F455-37DE-AD5F341AD12E}"/>
              </a:ext>
            </a:extLst>
          </p:cNvPr>
          <p:cNvGraphicFramePr>
            <a:graphicFrameLocks noGrp="1"/>
          </p:cNvGraphicFramePr>
          <p:nvPr userDrawn="1">
            <p:extLst>
              <p:ext uri="{D42A27DB-BD31-4B8C-83A1-F6EECF244321}">
                <p14:modId xmlns:p14="http://schemas.microsoft.com/office/powerpoint/2010/main" val="671278688"/>
              </p:ext>
            </p:extLst>
          </p:nvPr>
        </p:nvGraphicFramePr>
        <p:xfrm>
          <a:off x="33708974" y="0"/>
          <a:ext cx="6467830" cy="16427657"/>
        </p:xfrm>
        <a:graphic>
          <a:graphicData uri="http://schemas.openxmlformats.org/drawingml/2006/table">
            <a:tbl>
              <a:tblPr firstRow="1" bandRow="1">
                <a:tableStyleId>{5C22544A-7EE6-4342-B048-85BDC9FD1C3A}</a:tableStyleId>
              </a:tblPr>
              <a:tblGrid>
                <a:gridCol w="2892673">
                  <a:extLst>
                    <a:ext uri="{9D8B030D-6E8A-4147-A177-3AD203B41FA5}">
                      <a16:colId xmlns:a16="http://schemas.microsoft.com/office/drawing/2014/main" val="20000"/>
                    </a:ext>
                  </a:extLst>
                </a:gridCol>
                <a:gridCol w="441797">
                  <a:extLst>
                    <a:ext uri="{9D8B030D-6E8A-4147-A177-3AD203B41FA5}">
                      <a16:colId xmlns:a16="http://schemas.microsoft.com/office/drawing/2014/main" val="3519466302"/>
                    </a:ext>
                  </a:extLst>
                </a:gridCol>
                <a:gridCol w="3133360">
                  <a:extLst>
                    <a:ext uri="{9D8B030D-6E8A-4147-A177-3AD203B41FA5}">
                      <a16:colId xmlns:a16="http://schemas.microsoft.com/office/drawing/2014/main" val="4164475170"/>
                    </a:ext>
                  </a:extLst>
                </a:gridCol>
              </a:tblGrid>
              <a:tr h="69197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APPEAR ON THE POSTER)</a:t>
                      </a:r>
                      <a:endParaRPr lang="en-US" sz="2000" b="1" spc="600" dirty="0">
                        <a:solidFill>
                          <a:schemeClr val="bg1"/>
                        </a:solidFill>
                        <a:latin typeface="Trebuchet MS" pitchFamily="34" charset="0"/>
                      </a:endParaRPr>
                    </a:p>
                  </a:txBody>
                  <a:tcPr marL="137160" marR="68580" marT="68580" marB="228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86263">
                <a:tc>
                  <a:txBody>
                    <a:bodyPr/>
                    <a:lstStyle/>
                    <a:p>
                      <a:endParaRPr lang="en-US" sz="1000" u="none" dirty="0">
                        <a:solidFill>
                          <a:srgbClr val="FFC000"/>
                        </a:solidFill>
                      </a:endParaRPr>
                    </a:p>
                  </a:txBody>
                  <a:tcPr marL="137160" marR="68580" marT="68580" marB="228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000" u="none" dirty="0">
                        <a:solidFill>
                          <a:srgbClr val="FFC000"/>
                        </a:solidFill>
                      </a:endParaRPr>
                    </a:p>
                  </a:txBody>
                  <a:tcPr marL="137160" marR="68580" marT="68580" marB="228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122281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37160" marR="68580" marT="68580" marB="228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37160" marR="68580" marT="68580" marB="228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81554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37160" marR="68580" marT="68580" marB="228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137160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1200" noProof="0" dirty="0">
                          <a:solidFill>
                            <a:srgbClr val="D9D9D9"/>
                          </a:solidFill>
                          <a:latin typeface="Arial" panose="020B0604020202020204" pitchFamily="34" charset="0"/>
                          <a:cs typeface="Arial" panose="020B0604020202020204" pitchFamily="34" charset="0"/>
                        </a:rPr>
                      </a:br>
                      <a:r>
                        <a:rPr lang="en-US" sz="12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37160" marR="68580" marT="68580" marB="228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2346960">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b="1" dirty="0">
                          <a:solidFill>
                            <a:srgbClr val="FFC000"/>
                          </a:solidFill>
                          <a:latin typeface="Arial" panose="020B0604020202020204" pitchFamily="34" charset="0"/>
                          <a:cs typeface="Arial" panose="020B0604020202020204" pitchFamily="34" charset="0"/>
                        </a:rPr>
                        <a:t>F5 key </a:t>
                      </a:r>
                      <a:r>
                        <a:rPr lang="en-US" sz="12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1200" b="1" dirty="0">
                          <a:solidFill>
                            <a:srgbClr val="FFC000"/>
                          </a:solidFill>
                          <a:latin typeface="Arial" panose="020B0604020202020204" pitchFamily="34" charset="0"/>
                          <a:cs typeface="Arial" panose="020B0604020202020204" pitchFamily="34" charset="0"/>
                        </a:rPr>
                        <a:t>ESC</a:t>
                      </a:r>
                      <a:r>
                        <a:rPr lang="en-US" sz="1200" dirty="0">
                          <a:solidFill>
                            <a:srgbClr val="D9D9D9"/>
                          </a:solidFill>
                          <a:latin typeface="Arial" panose="020B0604020202020204" pitchFamily="34" charset="0"/>
                          <a:cs typeface="Arial" panose="020B0604020202020204" pitchFamily="34" charset="0"/>
                        </a:rPr>
                        <a:t> key.</a:t>
                      </a:r>
                    </a:p>
                  </a:txBody>
                  <a:tcPr marL="137160" marR="68580" marT="68580" marB="22860">
                    <a:solidFill>
                      <a:srgbClr val="010101"/>
                    </a:solidFill>
                  </a:tcPr>
                </a:tc>
                <a:tc gridSpan="2">
                  <a:txBody>
                    <a:bodyPr/>
                    <a:lstStyle/>
                    <a:p>
                      <a:pPr algn="ctr"/>
                      <a:r>
                        <a:rPr lang="en-US" sz="5800" b="1" dirty="0">
                          <a:solidFill>
                            <a:srgbClr val="D9D9D9"/>
                          </a:solidFill>
                          <a:latin typeface="Arial" panose="020B0604020202020204" pitchFamily="34" charset="0"/>
                          <a:cs typeface="Arial" panose="020B0604020202020204" pitchFamily="34" charset="0"/>
                        </a:rPr>
                        <a:t>F5</a:t>
                      </a:r>
                      <a:br>
                        <a:rPr lang="en-US" sz="5800" b="1" dirty="0">
                          <a:solidFill>
                            <a:srgbClr val="D9D9D9"/>
                          </a:solidFill>
                          <a:latin typeface="Arial" panose="020B0604020202020204" pitchFamily="34" charset="0"/>
                          <a:cs typeface="Arial" panose="020B0604020202020204" pitchFamily="34" charset="0"/>
                        </a:rPr>
                      </a:br>
                      <a:r>
                        <a:rPr lang="en-US" sz="1400" b="1" dirty="0">
                          <a:solidFill>
                            <a:srgbClr val="D9D9D9"/>
                          </a:solidFill>
                          <a:latin typeface="Arial" panose="020B0604020202020204" pitchFamily="34" charset="0"/>
                          <a:cs typeface="Arial" panose="020B0604020202020204" pitchFamily="34" charset="0"/>
                        </a:rPr>
                        <a:t>(Windows)</a:t>
                      </a:r>
                      <a:br>
                        <a:rPr lang="en-US" sz="1400" b="1" dirty="0">
                          <a:solidFill>
                            <a:srgbClr val="D9D9D9"/>
                          </a:solidFill>
                          <a:latin typeface="Arial" panose="020B0604020202020204" pitchFamily="34" charset="0"/>
                          <a:cs typeface="Arial" panose="020B0604020202020204" pitchFamily="34" charset="0"/>
                        </a:rPr>
                      </a:br>
                      <a:r>
                        <a:rPr lang="en-US" sz="1400" b="1" dirty="0">
                          <a:solidFill>
                            <a:srgbClr val="D9D9D9"/>
                          </a:solidFill>
                          <a:latin typeface="Arial" panose="020B0604020202020204" pitchFamily="34" charset="0"/>
                          <a:cs typeface="Arial" panose="020B0604020202020204" pitchFamily="34" charset="0"/>
                        </a:rPr>
                        <a:t>Or click on the SLIDESHOW tab (Mac and Windows)</a:t>
                      </a:r>
                      <a:endParaRPr lang="en-US" sz="1200" dirty="0">
                        <a:solidFill>
                          <a:srgbClr val="D9D9D9"/>
                        </a:solidFill>
                        <a:latin typeface="Arial" panose="020B0604020202020204" pitchFamily="34" charset="0"/>
                        <a:cs typeface="Arial" panose="020B0604020202020204" pitchFamily="34" charset="0"/>
                      </a:endParaRPr>
                    </a:p>
                  </a:txBody>
                  <a:tcPr marL="137160" marR="68580" marT="68580" marB="228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38292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To print your poster, visit </a:t>
                      </a:r>
                      <a:r>
                        <a:rPr lang="en-US" sz="1200" noProof="0" dirty="0" err="1">
                          <a:solidFill>
                            <a:srgbClr val="FFC000"/>
                          </a:solidFill>
                          <a:latin typeface="Arial"/>
                          <a:cs typeface="Arial"/>
                        </a:rPr>
                        <a:t>PosterPresentations.com</a:t>
                      </a:r>
                      <a:r>
                        <a:rPr lang="en-US" sz="1200" noProof="0" dirty="0">
                          <a:solidFill>
                            <a:srgbClr val="FFC000"/>
                          </a:solidFill>
                          <a:latin typeface="Arial"/>
                          <a:cs typeface="Arial"/>
                        </a:rPr>
                        <a:t> </a:t>
                      </a:r>
                      <a:r>
                        <a:rPr lang="en-US" sz="1200" noProof="0" dirty="0">
                          <a:solidFill>
                            <a:srgbClr val="D9D9D9"/>
                          </a:solidFill>
                          <a:latin typeface="Arial"/>
                          <a:cs typeface="Arial"/>
                        </a:rPr>
                        <a:t>and click the "</a:t>
                      </a:r>
                      <a:r>
                        <a:rPr lang="en-US" sz="1200" noProof="0" dirty="0">
                          <a:solidFill>
                            <a:srgbClr val="FFC000"/>
                          </a:solidFill>
                          <a:latin typeface="Arial"/>
                          <a:cs typeface="Arial"/>
                        </a:rPr>
                        <a:t>PRINT</a:t>
                      </a:r>
                      <a:r>
                        <a:rPr lang="en-US" sz="12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1200" noProof="0" dirty="0">
                          <a:solidFill>
                            <a:srgbClr val="D9D9D9"/>
                          </a:solidFill>
                          <a:latin typeface="Arial"/>
                          <a:cs typeface="Arial"/>
                        </a:rPr>
                      </a:b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37160" marR="68580" marT="68580" marB="228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13360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FFC000"/>
                          </a:solidFill>
                          <a:latin typeface="Arial"/>
                          <a:cs typeface="Arial"/>
                        </a:rPr>
                        <a:t>https://</a:t>
                      </a:r>
                      <a:r>
                        <a:rPr lang="en-US" sz="1200" noProof="0" dirty="0" err="1">
                          <a:solidFill>
                            <a:srgbClr val="FFC000"/>
                          </a:solidFill>
                          <a:latin typeface="Arial"/>
                          <a:cs typeface="Arial"/>
                        </a:rPr>
                        <a:t>www.posterpresentations.com</a:t>
                      </a:r>
                      <a:r>
                        <a:rPr lang="en-US" sz="1200" noProof="0" dirty="0">
                          <a:solidFill>
                            <a:srgbClr val="FFC000"/>
                          </a:solidFill>
                          <a:latin typeface="Arial"/>
                          <a:cs typeface="Arial"/>
                        </a:rPr>
                        <a:t>/poster-presentation-services-for-conferences-and-</a:t>
                      </a:r>
                      <a:r>
                        <a:rPr lang="en-US" sz="1200" noProof="0" dirty="0" err="1">
                          <a:solidFill>
                            <a:srgbClr val="FFC000"/>
                          </a:solidFill>
                          <a:latin typeface="Arial"/>
                          <a:cs typeface="Arial"/>
                        </a:rPr>
                        <a:t>events.html</a:t>
                      </a:r>
                      <a:endParaRPr lang="en-US" sz="12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FFC000"/>
                        </a:solidFill>
                        <a:latin typeface="Arial"/>
                        <a:cs typeface="Arial"/>
                      </a:endParaRPr>
                    </a:p>
                  </a:txBody>
                  <a:tcPr marL="137160" marR="68580" marT="68580" marB="228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810480">
                <a:tc gridSpan="3">
                  <a:txBody>
                    <a:bodyPr/>
                    <a:lstStyle/>
                    <a:p>
                      <a:endParaRPr lang="en-US" sz="1200" dirty="0">
                        <a:solidFill>
                          <a:srgbClr val="1F3A4E"/>
                        </a:solidFill>
                      </a:endParaRPr>
                    </a:p>
                  </a:txBody>
                  <a:tcPr marL="137160" marR="68580" marT="68580" marB="228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65498">
                <a:tc gridSpan="2">
                  <a:txBody>
                    <a:bodyPr/>
                    <a:lstStyle/>
                    <a:p>
                      <a:pPr>
                        <a:lnSpc>
                          <a:spcPts val="2600"/>
                        </a:lnSpc>
                      </a:pPr>
                      <a:r>
                        <a:rPr lang="en-US" sz="1000" dirty="0">
                          <a:solidFill>
                            <a:schemeClr val="bg1">
                              <a:lumMod val="85000"/>
                            </a:schemeClr>
                          </a:solidFill>
                          <a:latin typeface="Arial"/>
                          <a:cs typeface="Arial"/>
                        </a:rPr>
                        <a:t>© 2025</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ts val="26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37160" marR="68580" marT="68580" marB="228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900" dirty="0">
                          <a:solidFill>
                            <a:schemeClr val="bg1"/>
                          </a:solidFill>
                          <a:latin typeface="Arial"/>
                          <a:cs typeface="Arial"/>
                        </a:rPr>
                        <a:t>For additional help, visit our online tutorials at </a:t>
                      </a:r>
                      <a:r>
                        <a:rPr lang="en-US" sz="700" dirty="0">
                          <a:solidFill>
                            <a:schemeClr val="bg1"/>
                          </a:solidFill>
                          <a:latin typeface="Arial"/>
                          <a:cs typeface="Arial"/>
                        </a:rPr>
                        <a:t>https://</a:t>
                      </a:r>
                      <a:r>
                        <a:rPr lang="en-US" sz="700" dirty="0" err="1">
                          <a:solidFill>
                            <a:schemeClr val="bg1"/>
                          </a:solidFill>
                          <a:latin typeface="Arial"/>
                          <a:cs typeface="Arial"/>
                        </a:rPr>
                        <a:t>www.posterpresentations.com</a:t>
                      </a:r>
                      <a:r>
                        <a:rPr lang="en-US" sz="700" dirty="0">
                          <a:solidFill>
                            <a:schemeClr val="bg1"/>
                          </a:solidFill>
                          <a:latin typeface="Arial"/>
                          <a:cs typeface="Arial"/>
                        </a:rPr>
                        <a:t>/</a:t>
                      </a:r>
                      <a:r>
                        <a:rPr lang="en-US" sz="700" dirty="0" err="1">
                          <a:solidFill>
                            <a:schemeClr val="bg1"/>
                          </a:solidFill>
                          <a:latin typeface="Arial"/>
                          <a:cs typeface="Arial"/>
                        </a:rPr>
                        <a:t>helpdesk.html</a:t>
                      </a:r>
                      <a:endParaRPr lang="en-US" sz="5000" dirty="0"/>
                    </a:p>
                  </a:txBody>
                  <a:tcPr marL="137160" marR="68580" marT="68580" marB="22860">
                    <a:solidFill>
                      <a:srgbClr val="010101"/>
                    </a:solidFill>
                  </a:tcPr>
                </a:tc>
                <a:extLst>
                  <a:ext uri="{0D108BD9-81ED-4DB2-BD59-A6C34878D82A}">
                    <a16:rowId xmlns:a16="http://schemas.microsoft.com/office/drawing/2014/main" val="10009"/>
                  </a:ext>
                </a:extLst>
              </a:tr>
            </a:tbl>
          </a:graphicData>
        </a:graphic>
      </p:graphicFrame>
      <p:grpSp>
        <p:nvGrpSpPr>
          <p:cNvPr id="18" name="Group 17">
            <a:extLst>
              <a:ext uri="{FF2B5EF4-FFF2-40B4-BE49-F238E27FC236}">
                <a16:creationId xmlns:a16="http://schemas.microsoft.com/office/drawing/2014/main" id="{1F29A9F8-9F72-12E3-1169-02AAB3171575}"/>
              </a:ext>
            </a:extLst>
          </p:cNvPr>
          <p:cNvGrpSpPr/>
          <p:nvPr userDrawn="1"/>
        </p:nvGrpSpPr>
        <p:grpSpPr>
          <a:xfrm>
            <a:off x="1" y="7472"/>
            <a:ext cx="32918399" cy="2461977"/>
            <a:chOff x="1" y="-4527"/>
            <a:chExt cx="43891200" cy="4917131"/>
          </a:xfrm>
        </p:grpSpPr>
        <p:sp>
          <p:nvSpPr>
            <p:cNvPr id="19" name="Snip and Round Single Corner Rectangle 18">
              <a:extLst>
                <a:ext uri="{FF2B5EF4-FFF2-40B4-BE49-F238E27FC236}">
                  <a16:creationId xmlns:a16="http://schemas.microsoft.com/office/drawing/2014/main" id="{FFE868CA-C95C-1EFC-F71B-27320DB93AB8}"/>
                </a:ext>
              </a:extLst>
            </p:cNvPr>
            <p:cNvSpPr/>
            <p:nvPr userDrawn="1"/>
          </p:nvSpPr>
          <p:spPr>
            <a:xfrm flipV="1">
              <a:off x="1" y="-4527"/>
              <a:ext cx="43891200" cy="4917130"/>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5">
              <a:extLst>
                <a:ext uri="{FF2B5EF4-FFF2-40B4-BE49-F238E27FC236}">
                  <a16:creationId xmlns:a16="http://schemas.microsoft.com/office/drawing/2014/main" id="{94CA7A10-C802-B337-9F8E-4082D16D0EE9}"/>
                </a:ext>
              </a:extLst>
            </p:cNvPr>
            <p:cNvSpPr/>
            <p:nvPr userDrawn="1"/>
          </p:nvSpPr>
          <p:spPr>
            <a:xfrm>
              <a:off x="35918533" y="-4527"/>
              <a:ext cx="7972667"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1" name="Rectangle 5">
              <a:extLst>
                <a:ext uri="{FF2B5EF4-FFF2-40B4-BE49-F238E27FC236}">
                  <a16:creationId xmlns:a16="http://schemas.microsoft.com/office/drawing/2014/main" id="{7EA42FFC-6455-A27B-E148-9A4867BF9A39}"/>
                </a:ext>
              </a:extLst>
            </p:cNvPr>
            <p:cNvSpPr/>
            <p:nvPr userDrawn="1"/>
          </p:nvSpPr>
          <p:spPr>
            <a:xfrm>
              <a:off x="41571285" y="1367073"/>
              <a:ext cx="2319915"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291682" rtl="0" eaLnBrk="1" latinLnBrk="0" hangingPunct="1">
        <a:spcBef>
          <a:spcPct val="0"/>
        </a:spcBef>
        <a:buNone/>
        <a:defRPr sz="6601" kern="1200">
          <a:solidFill>
            <a:schemeClr val="bg1"/>
          </a:solidFill>
          <a:latin typeface="Trebuchet MS" pitchFamily="34" charset="0"/>
          <a:ea typeface="+mj-ea"/>
          <a:cs typeface="+mj-cs"/>
        </a:defRPr>
      </a:lvl1pPr>
    </p:titleStyle>
    <p:bodyStyle>
      <a:lvl1pPr marL="1234381" indent="-1234381" algn="l" defTabSz="3291682" rtl="0" eaLnBrk="1" latinLnBrk="0" hangingPunct="1">
        <a:spcBef>
          <a:spcPct val="20000"/>
        </a:spcBef>
        <a:buFont typeface="Arial" pitchFamily="34" charset="0"/>
        <a:buChar char="•"/>
        <a:defRPr sz="11550" kern="1200">
          <a:solidFill>
            <a:schemeClr val="tx1"/>
          </a:solidFill>
          <a:latin typeface="+mn-lt"/>
          <a:ea typeface="+mn-ea"/>
          <a:cs typeface="+mn-cs"/>
        </a:defRPr>
      </a:lvl1pPr>
      <a:lvl2pPr marL="2674492" indent="-1028651" algn="l" defTabSz="3291682" rtl="0" eaLnBrk="1" latinLnBrk="0" hangingPunct="1">
        <a:spcBef>
          <a:spcPct val="20000"/>
        </a:spcBef>
        <a:buFont typeface="Arial" pitchFamily="34" charset="0"/>
        <a:buChar char="–"/>
        <a:defRPr sz="10124" kern="1200">
          <a:solidFill>
            <a:schemeClr val="tx1"/>
          </a:solidFill>
          <a:latin typeface="+mn-lt"/>
          <a:ea typeface="+mn-ea"/>
          <a:cs typeface="+mn-cs"/>
        </a:defRPr>
      </a:lvl2pPr>
      <a:lvl3pPr marL="4114603" indent="-822922" algn="l" defTabSz="3291682" rtl="0" eaLnBrk="1" latinLnBrk="0" hangingPunct="1">
        <a:spcBef>
          <a:spcPct val="20000"/>
        </a:spcBef>
        <a:buFont typeface="Arial" pitchFamily="34" charset="0"/>
        <a:buChar char="•"/>
        <a:defRPr sz="8700" kern="1200">
          <a:solidFill>
            <a:schemeClr val="tx1"/>
          </a:solidFill>
          <a:latin typeface="+mn-lt"/>
          <a:ea typeface="+mn-ea"/>
          <a:cs typeface="+mn-cs"/>
        </a:defRPr>
      </a:lvl3pPr>
      <a:lvl4pPr marL="5760444"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4pPr>
      <a:lvl5pPr marL="7406285"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5pPr>
      <a:lvl6pPr marL="9052126"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7964"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3806"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9647"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9pPr>
    </p:bodyStyle>
    <p:otherStyle>
      <a:defPPr>
        <a:defRPr lang="en-US"/>
      </a:defPPr>
      <a:lvl1pPr marL="0" algn="l" defTabSz="3291682" rtl="0" eaLnBrk="1" latinLnBrk="0" hangingPunct="1">
        <a:defRPr sz="6450" kern="1200">
          <a:solidFill>
            <a:schemeClr val="tx1"/>
          </a:solidFill>
          <a:latin typeface="+mn-lt"/>
          <a:ea typeface="+mn-ea"/>
          <a:cs typeface="+mn-cs"/>
        </a:defRPr>
      </a:lvl1pPr>
      <a:lvl2pPr marL="1645841" algn="l" defTabSz="3291682" rtl="0" eaLnBrk="1" latinLnBrk="0" hangingPunct="1">
        <a:defRPr sz="6450" kern="1200">
          <a:solidFill>
            <a:schemeClr val="tx1"/>
          </a:solidFill>
          <a:latin typeface="+mn-lt"/>
          <a:ea typeface="+mn-ea"/>
          <a:cs typeface="+mn-cs"/>
        </a:defRPr>
      </a:lvl2pPr>
      <a:lvl3pPr marL="3291682" algn="l" defTabSz="3291682" rtl="0" eaLnBrk="1" latinLnBrk="0" hangingPunct="1">
        <a:defRPr sz="6450" kern="1200">
          <a:solidFill>
            <a:schemeClr val="tx1"/>
          </a:solidFill>
          <a:latin typeface="+mn-lt"/>
          <a:ea typeface="+mn-ea"/>
          <a:cs typeface="+mn-cs"/>
        </a:defRPr>
      </a:lvl3pPr>
      <a:lvl4pPr marL="4937522" algn="l" defTabSz="3291682" rtl="0" eaLnBrk="1" latinLnBrk="0" hangingPunct="1">
        <a:defRPr sz="6450" kern="1200">
          <a:solidFill>
            <a:schemeClr val="tx1"/>
          </a:solidFill>
          <a:latin typeface="+mn-lt"/>
          <a:ea typeface="+mn-ea"/>
          <a:cs typeface="+mn-cs"/>
        </a:defRPr>
      </a:lvl4pPr>
      <a:lvl5pPr marL="6583363" algn="l" defTabSz="3291682" rtl="0" eaLnBrk="1" latinLnBrk="0" hangingPunct="1">
        <a:defRPr sz="6450" kern="1200">
          <a:solidFill>
            <a:schemeClr val="tx1"/>
          </a:solidFill>
          <a:latin typeface="+mn-lt"/>
          <a:ea typeface="+mn-ea"/>
          <a:cs typeface="+mn-cs"/>
        </a:defRPr>
      </a:lvl5pPr>
      <a:lvl6pPr marL="8229204" algn="l" defTabSz="3291682" rtl="0" eaLnBrk="1" latinLnBrk="0" hangingPunct="1">
        <a:defRPr sz="6450" kern="1200">
          <a:solidFill>
            <a:schemeClr val="tx1"/>
          </a:solidFill>
          <a:latin typeface="+mn-lt"/>
          <a:ea typeface="+mn-ea"/>
          <a:cs typeface="+mn-cs"/>
        </a:defRPr>
      </a:lvl6pPr>
      <a:lvl7pPr marL="9875046" algn="l" defTabSz="3291682" rtl="0" eaLnBrk="1" latinLnBrk="0" hangingPunct="1">
        <a:defRPr sz="6450" kern="1200">
          <a:solidFill>
            <a:schemeClr val="tx1"/>
          </a:solidFill>
          <a:latin typeface="+mn-lt"/>
          <a:ea typeface="+mn-ea"/>
          <a:cs typeface="+mn-cs"/>
        </a:defRPr>
      </a:lvl7pPr>
      <a:lvl8pPr marL="11520886" algn="l" defTabSz="3291682" rtl="0" eaLnBrk="1" latinLnBrk="0" hangingPunct="1">
        <a:defRPr sz="6450" kern="1200">
          <a:solidFill>
            <a:schemeClr val="tx1"/>
          </a:solidFill>
          <a:latin typeface="+mn-lt"/>
          <a:ea typeface="+mn-ea"/>
          <a:cs typeface="+mn-cs"/>
        </a:defRPr>
      </a:lvl8pPr>
      <a:lvl9pPr marL="13166728" algn="l" defTabSz="3291682" rtl="0" eaLnBrk="1" latinLnBrk="0" hangingPunct="1">
        <a:defRPr sz="64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704" userDrawn="1">
          <p15:clr>
            <a:srgbClr val="F26B43"/>
          </p15:clr>
        </p15:guide>
        <p15:guide id="2" userDrawn="1">
          <p15:clr>
            <a:srgbClr val="F26B43"/>
          </p15:clr>
        </p15:guide>
        <p15:guide id="3" pos="20736" userDrawn="1">
          <p15:clr>
            <a:srgbClr val="F26B43"/>
          </p15:clr>
        </p15:guide>
        <p15:guide id="4" orient="horz" pos="101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21" name="Snip and Round Single Corner Rectangle 20">
            <a:extLst>
              <a:ext uri="{FF2B5EF4-FFF2-40B4-BE49-F238E27FC236}">
                <a16:creationId xmlns:a16="http://schemas.microsoft.com/office/drawing/2014/main" id="{3EF3948C-B8F3-BBFA-0614-2398B3407312}"/>
              </a:ext>
            </a:extLst>
          </p:cNvPr>
          <p:cNvSpPr/>
          <p:nvPr userDrawn="1"/>
        </p:nvSpPr>
        <p:spPr>
          <a:xfrm rot="5400000">
            <a:off x="-1475886" y="4179705"/>
            <a:ext cx="13755381" cy="10803615"/>
          </a:xfrm>
          <a:prstGeom prst="snipRoundRect">
            <a:avLst>
              <a:gd name="adj1" fmla="val 9520"/>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nip and Round Single Corner Rectangle 21">
            <a:extLst>
              <a:ext uri="{FF2B5EF4-FFF2-40B4-BE49-F238E27FC236}">
                <a16:creationId xmlns:a16="http://schemas.microsoft.com/office/drawing/2014/main" id="{54F4A759-CE6A-B298-B71A-E89D624A7D60}"/>
              </a:ext>
            </a:extLst>
          </p:cNvPr>
          <p:cNvSpPr/>
          <p:nvPr userDrawn="1"/>
        </p:nvSpPr>
        <p:spPr>
          <a:xfrm rot="5400000">
            <a:off x="9591863" y="4513667"/>
            <a:ext cx="13755382" cy="10252548"/>
          </a:xfrm>
          <a:prstGeom prst="snipRoundRect">
            <a:avLst>
              <a:gd name="adj1" fmla="val 9201"/>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nip and Round Single Corner Rectangle 22">
            <a:extLst>
              <a:ext uri="{FF2B5EF4-FFF2-40B4-BE49-F238E27FC236}">
                <a16:creationId xmlns:a16="http://schemas.microsoft.com/office/drawing/2014/main" id="{9EE57EE1-4562-A232-85B1-B0C03CA1813C}"/>
              </a:ext>
            </a:extLst>
          </p:cNvPr>
          <p:cNvSpPr/>
          <p:nvPr userDrawn="1"/>
        </p:nvSpPr>
        <p:spPr>
          <a:xfrm rot="5400000">
            <a:off x="20617234" y="4213666"/>
            <a:ext cx="13811012" cy="10791321"/>
          </a:xfrm>
          <a:prstGeom prst="snipRoundRect">
            <a:avLst>
              <a:gd name="adj1" fmla="val 10055"/>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175479" y="16195457"/>
            <a:ext cx="1885950" cy="256271"/>
          </a:xfrm>
          <a:prstGeom prst="rect">
            <a:avLst/>
          </a:prstGeom>
          <a:noFill/>
          <a:ln w="9525">
            <a:noFill/>
            <a:miter lim="800000"/>
            <a:headEnd/>
            <a:tailEnd/>
          </a:ln>
          <a:effectLst/>
        </p:spPr>
        <p:txBody>
          <a:bodyPr lIns="68448" tIns="34218" rIns="68448" bIns="34218">
            <a:spAutoFit/>
          </a:bodyPr>
          <a:lstStyle/>
          <a:p>
            <a:pPr eaLnBrk="0" hangingPunct="0">
              <a:lnSpc>
                <a:spcPct val="65000"/>
              </a:lnSpc>
              <a:spcBef>
                <a:spcPct val="50000"/>
              </a:spcBef>
              <a:defRPr/>
            </a:pPr>
            <a:r>
              <a:rPr lang="en-US" sz="376"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826"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0378AEAE-B71E-1CBC-DBF8-DA3B05E446C8}"/>
              </a:ext>
            </a:extLst>
          </p:cNvPr>
          <p:cNvGraphicFramePr>
            <a:graphicFrameLocks noGrp="1"/>
          </p:cNvGraphicFramePr>
          <p:nvPr userDrawn="1">
            <p:extLst>
              <p:ext uri="{D42A27DB-BD31-4B8C-83A1-F6EECF244321}">
                <p14:modId xmlns:p14="http://schemas.microsoft.com/office/powerpoint/2010/main" val="3978241084"/>
              </p:ext>
            </p:extLst>
          </p:nvPr>
        </p:nvGraphicFramePr>
        <p:xfrm>
          <a:off x="-6787479" y="25446"/>
          <a:ext cx="5976258" cy="16481489"/>
        </p:xfrm>
        <a:graphic>
          <a:graphicData uri="http://schemas.openxmlformats.org/drawingml/2006/table">
            <a:tbl>
              <a:tblPr firstRow="1" bandRow="1">
                <a:tableStyleId>{5C22544A-7EE6-4342-B048-85BDC9FD1C3A}</a:tableStyleId>
              </a:tblPr>
              <a:tblGrid>
                <a:gridCol w="2562572">
                  <a:extLst>
                    <a:ext uri="{9D8B030D-6E8A-4147-A177-3AD203B41FA5}">
                      <a16:colId xmlns:a16="http://schemas.microsoft.com/office/drawing/2014/main" val="20000"/>
                    </a:ext>
                  </a:extLst>
                </a:gridCol>
                <a:gridCol w="3413686">
                  <a:extLst>
                    <a:ext uri="{9D8B030D-6E8A-4147-A177-3AD203B41FA5}">
                      <a16:colId xmlns:a16="http://schemas.microsoft.com/office/drawing/2014/main" val="20001"/>
                    </a:ext>
                  </a:extLst>
                </a:gridCol>
              </a:tblGrid>
              <a:tr h="64222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APPEAR ON THE POSTER)</a:t>
                      </a:r>
                      <a:endParaRPr lang="en-US" sz="1800" b="1" spc="600" dirty="0">
                        <a:solidFill>
                          <a:schemeClr val="bg1"/>
                        </a:solidFill>
                        <a:latin typeface="Trebuchet MS" pitchFamily="34" charset="0"/>
                      </a:endParaRPr>
                    </a:p>
                  </a:txBody>
                  <a:tcPr marL="137160" marR="68580" marT="68580" marB="228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032619">
                <a:tc gridSpan="2">
                  <a:txBody>
                    <a:bodyPr/>
                    <a:lstStyle/>
                    <a:p>
                      <a:pPr defTabSz="3765639"/>
                      <a:r>
                        <a:rPr lang="en-US" sz="1000" b="0" i="0" dirty="0">
                          <a:solidFill>
                            <a:srgbClr val="D9D9D9"/>
                          </a:solidFill>
                          <a:latin typeface="Arial"/>
                          <a:cs typeface="Arial"/>
                        </a:rPr>
                        <a:t>This PowerPoint template is designed to create a </a:t>
                      </a:r>
                      <a:r>
                        <a:rPr lang="en-US" sz="1000" b="1" i="0" dirty="0">
                          <a:solidFill>
                            <a:srgbClr val="FFC000"/>
                          </a:solidFill>
                          <a:latin typeface="Arial"/>
                          <a:cs typeface="Arial"/>
                        </a:rPr>
                        <a:t>36"x48" </a:t>
                      </a:r>
                      <a:r>
                        <a:rPr lang="en-US" sz="1000" b="0" i="0" dirty="0">
                          <a:solidFill>
                            <a:srgbClr val="D9D9D9"/>
                          </a:solidFill>
                          <a:latin typeface="Arial"/>
                          <a:cs typeface="Arial"/>
                        </a:rPr>
                        <a:t>research poster. Simply add your title, subtitle, text, tables, charts, and photos to customize your poster.</a:t>
                      </a:r>
                    </a:p>
                    <a:p>
                      <a:pPr defTabSz="3765639"/>
                      <a:endParaRPr lang="en-US" sz="1000" b="0" i="0" dirty="0">
                        <a:solidFill>
                          <a:srgbClr val="D9D9D9"/>
                        </a:solidFill>
                        <a:latin typeface="Arial"/>
                        <a:cs typeface="Arial"/>
                      </a:endParaRPr>
                    </a:p>
                    <a:p>
                      <a:pPr defTabSz="3765639"/>
                      <a:r>
                        <a:rPr lang="en-US" sz="1000" b="0" i="0" dirty="0">
                          <a:solidFill>
                            <a:srgbClr val="D9D9D9"/>
                          </a:solidFill>
                          <a:latin typeface="Arial"/>
                          <a:cs typeface="Arial"/>
                        </a:rPr>
                        <a:t>To assist you in the design process and address any poster-related questions, we offer a series of online tutorials. Visit </a:t>
                      </a:r>
                      <a:r>
                        <a:rPr lang="en-US" sz="1000" b="1" i="0" dirty="0" err="1">
                          <a:solidFill>
                            <a:srgbClr val="FFC000"/>
                          </a:solidFill>
                          <a:latin typeface="Arial"/>
                          <a:cs typeface="Arial"/>
                        </a:rPr>
                        <a:t>PosterPresentations.com</a:t>
                      </a:r>
                      <a:r>
                        <a:rPr lang="en-US" sz="1000" b="1" i="0" dirty="0">
                          <a:solidFill>
                            <a:srgbClr val="FFC000"/>
                          </a:solidFill>
                          <a:latin typeface="Arial"/>
                          <a:cs typeface="Arial"/>
                        </a:rPr>
                        <a:t> </a:t>
                      </a:r>
                      <a:r>
                        <a:rPr lang="en-US" sz="1000" b="0" i="0" dirty="0">
                          <a:solidFill>
                            <a:srgbClr val="D9D9D9"/>
                          </a:solidFill>
                          <a:latin typeface="Arial"/>
                          <a:cs typeface="Arial"/>
                        </a:rPr>
                        <a:t>and select the </a:t>
                      </a:r>
                      <a:r>
                        <a:rPr lang="en-US" sz="1000" b="1" i="0" dirty="0">
                          <a:solidFill>
                            <a:srgbClr val="FFC000"/>
                          </a:solidFill>
                          <a:latin typeface="Arial"/>
                          <a:cs typeface="Arial"/>
                        </a:rPr>
                        <a:t>Tutorials </a:t>
                      </a:r>
                      <a:r>
                        <a:rPr lang="en-US" sz="1000" b="0" i="0" dirty="0">
                          <a:solidFill>
                            <a:srgbClr val="D9D9D9"/>
                          </a:solidFill>
                          <a:latin typeface="Arial"/>
                          <a:cs typeface="Arial"/>
                        </a:rPr>
                        <a:t>tab for detailed guidance.</a:t>
                      </a:r>
                    </a:p>
                    <a:p>
                      <a:pPr defTabSz="3765639"/>
                      <a:endParaRPr lang="en-US" sz="1000" b="0" i="0" dirty="0">
                        <a:solidFill>
                          <a:srgbClr val="D9D9D9"/>
                        </a:solidFill>
                        <a:latin typeface="Arial"/>
                        <a:cs typeface="Arial"/>
                      </a:endParaRPr>
                    </a:p>
                    <a:p>
                      <a:pPr defTabSz="3765639"/>
                      <a:r>
                        <a:rPr lang="en-US" sz="1000" b="0" i="0" dirty="0">
                          <a:solidFill>
                            <a:srgbClr val="D9D9D9"/>
                          </a:solidFill>
                          <a:latin typeface="Arial"/>
                          <a:cs typeface="Arial"/>
                        </a:rPr>
                        <a:t>For same-day professional printing of your poster, go to </a:t>
                      </a:r>
                      <a:r>
                        <a:rPr lang="en-US" sz="1000" b="1" i="0" dirty="0" err="1">
                          <a:solidFill>
                            <a:srgbClr val="FFC000"/>
                          </a:solidFill>
                          <a:latin typeface="Arial"/>
                          <a:cs typeface="Arial"/>
                        </a:rPr>
                        <a:t>PosterPresentations.com</a:t>
                      </a:r>
                      <a:r>
                        <a:rPr lang="en-US" sz="1000" b="1" i="0" dirty="0">
                          <a:solidFill>
                            <a:srgbClr val="FFC000"/>
                          </a:solidFill>
                          <a:latin typeface="Arial"/>
                          <a:cs typeface="Arial"/>
                        </a:rPr>
                        <a:t> </a:t>
                      </a:r>
                      <a:r>
                        <a:rPr lang="en-US" sz="1000" b="0" i="0" dirty="0">
                          <a:solidFill>
                            <a:srgbClr val="D9D9D9"/>
                          </a:solidFill>
                          <a:latin typeface="Arial"/>
                          <a:cs typeface="Arial"/>
                        </a:rPr>
                        <a:t>and click on the ”</a:t>
                      </a:r>
                      <a:r>
                        <a:rPr lang="en-US" sz="1000" b="1" i="0" dirty="0">
                          <a:solidFill>
                            <a:srgbClr val="FFC000"/>
                          </a:solidFill>
                          <a:latin typeface="Arial"/>
                          <a:cs typeface="Arial"/>
                        </a:rPr>
                        <a:t>PRINT</a:t>
                      </a:r>
                      <a:r>
                        <a:rPr lang="en-US" sz="1000" b="0" i="0" dirty="0">
                          <a:solidFill>
                            <a:srgbClr val="D9D9D9"/>
                          </a:solidFill>
                          <a:latin typeface="Arial"/>
                          <a:cs typeface="Arial"/>
                        </a:rPr>
                        <a:t>” button or click on any of our poster options.</a:t>
                      </a:r>
                      <a:endParaRPr lang="en-US" sz="1000" b="0" dirty="0">
                        <a:solidFill>
                          <a:srgbClr val="D9D9D9"/>
                        </a:solidFill>
                        <a:latin typeface="Arial"/>
                        <a:cs typeface="Arial"/>
                      </a:endParaRPr>
                    </a:p>
                  </a:txBody>
                  <a:tcPr marL="137160" marR="68580" marT="68580" marB="228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209368">
                <a:tc>
                  <a:txBody>
                    <a:bodyPr/>
                    <a:lstStyle/>
                    <a:p>
                      <a:pPr algn="ctr"/>
                      <a:endParaRPr lang="en-US" sz="1000" dirty="0">
                        <a:solidFill>
                          <a:srgbClr val="1F3A4E"/>
                        </a:solidFill>
                      </a:endParaRPr>
                    </a:p>
                    <a:p>
                      <a:pPr algn="ctr"/>
                      <a:endParaRPr lang="en-US" sz="1000" dirty="0">
                        <a:solidFill>
                          <a:srgbClr val="1F3A4E"/>
                        </a:solidFill>
                      </a:endParaRP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template for a</a:t>
                      </a: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poster </a:t>
                      </a:r>
                      <a:b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72 inches wide</a:t>
                      </a:r>
                      <a:br>
                        <a:rPr lang="en-US" sz="1000" dirty="0">
                          <a:solidFill>
                            <a:schemeClr val="bg1"/>
                          </a:solidFill>
                          <a:latin typeface="Arial" panose="020B0604020202020204" pitchFamily="34" charset="0"/>
                          <a:cs typeface="Arial" panose="020B0604020202020204" pitchFamily="34" charset="0"/>
                        </a:rPr>
                      </a:br>
                      <a:endParaRPr lang="en-US" sz="1000" dirty="0">
                        <a:solidFill>
                          <a:srgbClr val="1F3A4E"/>
                        </a:solidFill>
                      </a:endParaRPr>
                    </a:p>
                  </a:txBody>
                  <a:tcPr marL="68580" marR="68580" marT="22860" marB="228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0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42 tall x 84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48 tall x 96 wide</a:t>
                      </a:r>
                    </a:p>
                  </a:txBody>
                  <a:tcPr marL="137160" marR="68580" marT="68580" marB="22860">
                    <a:solidFill>
                      <a:srgbClr val="010101"/>
                    </a:solidFill>
                  </a:tcPr>
                </a:tc>
                <a:extLst>
                  <a:ext uri="{0D108BD9-81ED-4DB2-BD59-A6C34878D82A}">
                    <a16:rowId xmlns:a16="http://schemas.microsoft.com/office/drawing/2014/main" val="10008"/>
                  </a:ext>
                </a:extLst>
              </a:tr>
              <a:tr h="2072640">
                <a:tc>
                  <a:txBody>
                    <a:bodyPr/>
                    <a:lstStyle/>
                    <a:p>
                      <a:endParaRPr lang="en-US" sz="1000" dirty="0">
                        <a:solidFill>
                          <a:srgbClr val="1F3A4E"/>
                        </a:solidFill>
                      </a:endParaRPr>
                    </a:p>
                  </a:txBody>
                  <a:tcPr marL="68580" marR="68580" marT="22860" marB="22860">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000" b="0" baseline="0" dirty="0">
                        <a:solidFill>
                          <a:srgbClr val="D9D9D9"/>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0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37160" marR="68580" marT="68580" marB="22860">
                    <a:solidFill>
                      <a:srgbClr val="010101"/>
                    </a:solidFill>
                  </a:tcPr>
                </a:tc>
                <a:extLst>
                  <a:ext uri="{0D108BD9-81ED-4DB2-BD59-A6C34878D82A}">
                    <a16:rowId xmlns:a16="http://schemas.microsoft.com/office/drawing/2014/main" val="10001"/>
                  </a:ext>
                </a:extLst>
              </a:tr>
              <a:tr h="99060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68580" marR="68580" marT="22860" marB="2286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847901">
                <a:tc>
                  <a:txBody>
                    <a:bodyPr/>
                    <a:lstStyle/>
                    <a:p>
                      <a:endParaRPr lang="en-US" sz="1000" dirty="0">
                        <a:solidFill>
                          <a:srgbClr val="1F3A4E"/>
                        </a:solidFill>
                      </a:endParaRPr>
                    </a:p>
                  </a:txBody>
                  <a:tcPr marL="68580" marR="68580" marT="22860" marB="22860">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0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000" b="0" baseline="0" dirty="0">
                        <a:solidFill>
                          <a:srgbClr val="D9D9D9"/>
                        </a:solidFill>
                        <a:latin typeface="Arial" panose="020B0604020202020204" pitchFamily="34" charset="0"/>
                        <a:cs typeface="Arial" panose="020B0604020202020204" pitchFamily="34" charset="0"/>
                      </a:endParaRPr>
                    </a:p>
                  </a:txBody>
                  <a:tcPr marL="137160" marR="68580" marT="68580" marB="22860">
                    <a:solidFill>
                      <a:srgbClr val="010101"/>
                    </a:solidFill>
                  </a:tcPr>
                </a:tc>
                <a:extLst>
                  <a:ext uri="{0D108BD9-81ED-4DB2-BD59-A6C34878D82A}">
                    <a16:rowId xmlns:a16="http://schemas.microsoft.com/office/drawing/2014/main" val="10003"/>
                  </a:ext>
                </a:extLst>
              </a:tr>
              <a:tr h="1700428">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000" baseline="0" dirty="0">
                        <a:solidFill>
                          <a:srgbClr val="D9D9D9"/>
                        </a:solidFill>
                        <a:latin typeface="Arial" panose="020B0604020202020204" pitchFamily="34" charset="0"/>
                        <a:cs typeface="Arial" panose="020B0604020202020204" pitchFamily="34" charset="0"/>
                      </a:endParaRPr>
                    </a:p>
                    <a:p>
                      <a:r>
                        <a:rPr lang="en-US" sz="10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000" baseline="0" dirty="0">
                        <a:solidFill>
                          <a:srgbClr val="D9D9D9"/>
                        </a:solidFill>
                        <a:latin typeface="Arial" panose="020B0604020202020204" pitchFamily="34" charset="0"/>
                        <a:cs typeface="Arial" panose="020B0604020202020204" pitchFamily="34" charset="0"/>
                      </a:endParaRPr>
                    </a:p>
                    <a:p>
                      <a:r>
                        <a:rPr lang="en-US" sz="10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68580" marR="68580" marT="22860" marB="2286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4887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37160" marR="68580" marT="68580" marB="228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08048">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137160" marR="68580" marT="68580" marB="228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18872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37160" marR="68580" marT="68580" marB="228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54007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137160" marR="68580" marT="68580" marB="228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B24EF096-5E59-A1FF-BCD7-319E517F5E17}"/>
              </a:ext>
            </a:extLst>
          </p:cNvPr>
          <p:cNvGraphicFramePr>
            <a:graphicFrameLocks noGrp="1"/>
          </p:cNvGraphicFramePr>
          <p:nvPr userDrawn="1">
            <p:extLst>
              <p:ext uri="{D42A27DB-BD31-4B8C-83A1-F6EECF244321}">
                <p14:modId xmlns:p14="http://schemas.microsoft.com/office/powerpoint/2010/main" val="1767334702"/>
              </p:ext>
            </p:extLst>
          </p:nvPr>
        </p:nvGraphicFramePr>
        <p:xfrm>
          <a:off x="33708974" y="0"/>
          <a:ext cx="6467830" cy="16427657"/>
        </p:xfrm>
        <a:graphic>
          <a:graphicData uri="http://schemas.openxmlformats.org/drawingml/2006/table">
            <a:tbl>
              <a:tblPr firstRow="1" bandRow="1">
                <a:tableStyleId>{5C22544A-7EE6-4342-B048-85BDC9FD1C3A}</a:tableStyleId>
              </a:tblPr>
              <a:tblGrid>
                <a:gridCol w="2892673">
                  <a:extLst>
                    <a:ext uri="{9D8B030D-6E8A-4147-A177-3AD203B41FA5}">
                      <a16:colId xmlns:a16="http://schemas.microsoft.com/office/drawing/2014/main" val="20000"/>
                    </a:ext>
                  </a:extLst>
                </a:gridCol>
                <a:gridCol w="441797">
                  <a:extLst>
                    <a:ext uri="{9D8B030D-6E8A-4147-A177-3AD203B41FA5}">
                      <a16:colId xmlns:a16="http://schemas.microsoft.com/office/drawing/2014/main" val="3519466302"/>
                    </a:ext>
                  </a:extLst>
                </a:gridCol>
                <a:gridCol w="3133360">
                  <a:extLst>
                    <a:ext uri="{9D8B030D-6E8A-4147-A177-3AD203B41FA5}">
                      <a16:colId xmlns:a16="http://schemas.microsoft.com/office/drawing/2014/main" val="4164475170"/>
                    </a:ext>
                  </a:extLst>
                </a:gridCol>
              </a:tblGrid>
              <a:tr h="69197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APPEAR ON THE POSTER)</a:t>
                      </a:r>
                      <a:endParaRPr lang="en-US" sz="2000" b="1" spc="600" dirty="0">
                        <a:solidFill>
                          <a:schemeClr val="bg1"/>
                        </a:solidFill>
                        <a:latin typeface="Trebuchet MS" pitchFamily="34" charset="0"/>
                      </a:endParaRPr>
                    </a:p>
                  </a:txBody>
                  <a:tcPr marL="137160" marR="68580" marT="68580" marB="228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86263">
                <a:tc>
                  <a:txBody>
                    <a:bodyPr/>
                    <a:lstStyle/>
                    <a:p>
                      <a:endParaRPr lang="en-US" sz="1000" u="none" dirty="0">
                        <a:solidFill>
                          <a:srgbClr val="FFC000"/>
                        </a:solidFill>
                      </a:endParaRPr>
                    </a:p>
                  </a:txBody>
                  <a:tcPr marL="137160" marR="68580" marT="68580" marB="228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000" u="none" dirty="0">
                        <a:solidFill>
                          <a:srgbClr val="FFC000"/>
                        </a:solidFill>
                      </a:endParaRPr>
                    </a:p>
                  </a:txBody>
                  <a:tcPr marL="137160" marR="68580" marT="68580" marB="228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122281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37160" marR="68580" marT="68580" marB="228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37160" marR="68580" marT="68580" marB="228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81554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37160" marR="68580" marT="68580" marB="228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137160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1200" noProof="0" dirty="0">
                          <a:solidFill>
                            <a:srgbClr val="D9D9D9"/>
                          </a:solidFill>
                          <a:latin typeface="Arial" panose="020B0604020202020204" pitchFamily="34" charset="0"/>
                          <a:cs typeface="Arial" panose="020B0604020202020204" pitchFamily="34" charset="0"/>
                        </a:rPr>
                      </a:br>
                      <a:r>
                        <a:rPr lang="en-US" sz="12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37160" marR="68580" marT="68580" marB="228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2346960">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b="1" dirty="0">
                          <a:solidFill>
                            <a:srgbClr val="FFC000"/>
                          </a:solidFill>
                          <a:latin typeface="Arial" panose="020B0604020202020204" pitchFamily="34" charset="0"/>
                          <a:cs typeface="Arial" panose="020B0604020202020204" pitchFamily="34" charset="0"/>
                        </a:rPr>
                        <a:t>F5 key </a:t>
                      </a:r>
                      <a:r>
                        <a:rPr lang="en-US" sz="12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1200" b="1" dirty="0">
                          <a:solidFill>
                            <a:srgbClr val="FFC000"/>
                          </a:solidFill>
                          <a:latin typeface="Arial" panose="020B0604020202020204" pitchFamily="34" charset="0"/>
                          <a:cs typeface="Arial" panose="020B0604020202020204" pitchFamily="34" charset="0"/>
                        </a:rPr>
                        <a:t>ESC</a:t>
                      </a:r>
                      <a:r>
                        <a:rPr lang="en-US" sz="1200" dirty="0">
                          <a:solidFill>
                            <a:srgbClr val="D9D9D9"/>
                          </a:solidFill>
                          <a:latin typeface="Arial" panose="020B0604020202020204" pitchFamily="34" charset="0"/>
                          <a:cs typeface="Arial" panose="020B0604020202020204" pitchFamily="34" charset="0"/>
                        </a:rPr>
                        <a:t> key.</a:t>
                      </a:r>
                    </a:p>
                  </a:txBody>
                  <a:tcPr marL="137160" marR="68580" marT="68580" marB="22860">
                    <a:solidFill>
                      <a:srgbClr val="010101"/>
                    </a:solidFill>
                  </a:tcPr>
                </a:tc>
                <a:tc gridSpan="2">
                  <a:txBody>
                    <a:bodyPr/>
                    <a:lstStyle/>
                    <a:p>
                      <a:pPr algn="ctr"/>
                      <a:r>
                        <a:rPr lang="en-US" sz="5800" b="1" dirty="0">
                          <a:solidFill>
                            <a:srgbClr val="D9D9D9"/>
                          </a:solidFill>
                          <a:latin typeface="Arial" panose="020B0604020202020204" pitchFamily="34" charset="0"/>
                          <a:cs typeface="Arial" panose="020B0604020202020204" pitchFamily="34" charset="0"/>
                        </a:rPr>
                        <a:t>F5</a:t>
                      </a:r>
                      <a:br>
                        <a:rPr lang="en-US" sz="5800" b="1" dirty="0">
                          <a:solidFill>
                            <a:srgbClr val="D9D9D9"/>
                          </a:solidFill>
                          <a:latin typeface="Arial" panose="020B0604020202020204" pitchFamily="34" charset="0"/>
                          <a:cs typeface="Arial" panose="020B0604020202020204" pitchFamily="34" charset="0"/>
                        </a:rPr>
                      </a:br>
                      <a:r>
                        <a:rPr lang="en-US" sz="1400" b="1" dirty="0">
                          <a:solidFill>
                            <a:srgbClr val="D9D9D9"/>
                          </a:solidFill>
                          <a:latin typeface="Arial" panose="020B0604020202020204" pitchFamily="34" charset="0"/>
                          <a:cs typeface="Arial" panose="020B0604020202020204" pitchFamily="34" charset="0"/>
                        </a:rPr>
                        <a:t>(Windows)</a:t>
                      </a:r>
                      <a:br>
                        <a:rPr lang="en-US" sz="1400" b="1" dirty="0">
                          <a:solidFill>
                            <a:srgbClr val="D9D9D9"/>
                          </a:solidFill>
                          <a:latin typeface="Arial" panose="020B0604020202020204" pitchFamily="34" charset="0"/>
                          <a:cs typeface="Arial" panose="020B0604020202020204" pitchFamily="34" charset="0"/>
                        </a:rPr>
                      </a:br>
                      <a:r>
                        <a:rPr lang="en-US" sz="1400" b="1" dirty="0">
                          <a:solidFill>
                            <a:srgbClr val="D9D9D9"/>
                          </a:solidFill>
                          <a:latin typeface="Arial" panose="020B0604020202020204" pitchFamily="34" charset="0"/>
                          <a:cs typeface="Arial" panose="020B0604020202020204" pitchFamily="34" charset="0"/>
                        </a:rPr>
                        <a:t>Or click on the SLIDESHOW tab (Mac and Windows)</a:t>
                      </a:r>
                      <a:endParaRPr lang="en-US" sz="1200" dirty="0">
                        <a:solidFill>
                          <a:srgbClr val="D9D9D9"/>
                        </a:solidFill>
                        <a:latin typeface="Arial" panose="020B0604020202020204" pitchFamily="34" charset="0"/>
                        <a:cs typeface="Arial" panose="020B0604020202020204" pitchFamily="34" charset="0"/>
                      </a:endParaRPr>
                    </a:p>
                  </a:txBody>
                  <a:tcPr marL="137160" marR="68580" marT="68580" marB="228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38292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To print your poster, visit </a:t>
                      </a:r>
                      <a:r>
                        <a:rPr lang="en-US" sz="1200" noProof="0" dirty="0" err="1">
                          <a:solidFill>
                            <a:srgbClr val="FFC000"/>
                          </a:solidFill>
                          <a:latin typeface="Arial"/>
                          <a:cs typeface="Arial"/>
                        </a:rPr>
                        <a:t>PosterPresentations.com</a:t>
                      </a:r>
                      <a:r>
                        <a:rPr lang="en-US" sz="1200" noProof="0" dirty="0">
                          <a:solidFill>
                            <a:srgbClr val="FFC000"/>
                          </a:solidFill>
                          <a:latin typeface="Arial"/>
                          <a:cs typeface="Arial"/>
                        </a:rPr>
                        <a:t> </a:t>
                      </a:r>
                      <a:r>
                        <a:rPr lang="en-US" sz="1200" noProof="0" dirty="0">
                          <a:solidFill>
                            <a:srgbClr val="D9D9D9"/>
                          </a:solidFill>
                          <a:latin typeface="Arial"/>
                          <a:cs typeface="Arial"/>
                        </a:rPr>
                        <a:t>and click the "</a:t>
                      </a:r>
                      <a:r>
                        <a:rPr lang="en-US" sz="1200" noProof="0" dirty="0">
                          <a:solidFill>
                            <a:srgbClr val="FFC000"/>
                          </a:solidFill>
                          <a:latin typeface="Arial"/>
                          <a:cs typeface="Arial"/>
                        </a:rPr>
                        <a:t>PRINT</a:t>
                      </a:r>
                      <a:r>
                        <a:rPr lang="en-US" sz="12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1200" noProof="0" dirty="0">
                          <a:solidFill>
                            <a:srgbClr val="D9D9D9"/>
                          </a:solidFill>
                          <a:latin typeface="Arial"/>
                          <a:cs typeface="Arial"/>
                        </a:rPr>
                      </a:b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37160" marR="68580" marT="68580" marB="228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13360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FFC000"/>
                          </a:solidFill>
                          <a:latin typeface="Arial"/>
                          <a:cs typeface="Arial"/>
                        </a:rPr>
                        <a:t>https://</a:t>
                      </a:r>
                      <a:r>
                        <a:rPr lang="en-US" sz="1200" noProof="0" dirty="0" err="1">
                          <a:solidFill>
                            <a:srgbClr val="FFC000"/>
                          </a:solidFill>
                          <a:latin typeface="Arial"/>
                          <a:cs typeface="Arial"/>
                        </a:rPr>
                        <a:t>www.posterpresentations.com</a:t>
                      </a:r>
                      <a:r>
                        <a:rPr lang="en-US" sz="1200" noProof="0" dirty="0">
                          <a:solidFill>
                            <a:srgbClr val="FFC000"/>
                          </a:solidFill>
                          <a:latin typeface="Arial"/>
                          <a:cs typeface="Arial"/>
                        </a:rPr>
                        <a:t>/poster-presentation-services-for-conferences-and-</a:t>
                      </a:r>
                      <a:r>
                        <a:rPr lang="en-US" sz="1200" noProof="0" dirty="0" err="1">
                          <a:solidFill>
                            <a:srgbClr val="FFC000"/>
                          </a:solidFill>
                          <a:latin typeface="Arial"/>
                          <a:cs typeface="Arial"/>
                        </a:rPr>
                        <a:t>events.html</a:t>
                      </a:r>
                      <a:endParaRPr lang="en-US" sz="12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FFC000"/>
                        </a:solidFill>
                        <a:latin typeface="Arial"/>
                        <a:cs typeface="Arial"/>
                      </a:endParaRPr>
                    </a:p>
                  </a:txBody>
                  <a:tcPr marL="137160" marR="68580" marT="68580" marB="228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810480">
                <a:tc gridSpan="3">
                  <a:txBody>
                    <a:bodyPr/>
                    <a:lstStyle/>
                    <a:p>
                      <a:endParaRPr lang="en-US" sz="1200" dirty="0">
                        <a:solidFill>
                          <a:srgbClr val="1F3A4E"/>
                        </a:solidFill>
                      </a:endParaRPr>
                    </a:p>
                  </a:txBody>
                  <a:tcPr marL="137160" marR="68580" marT="68580" marB="228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65498">
                <a:tc gridSpan="2">
                  <a:txBody>
                    <a:bodyPr/>
                    <a:lstStyle/>
                    <a:p>
                      <a:pPr>
                        <a:lnSpc>
                          <a:spcPts val="2600"/>
                        </a:lnSpc>
                      </a:pPr>
                      <a:r>
                        <a:rPr lang="en-US" sz="1000" dirty="0">
                          <a:solidFill>
                            <a:schemeClr val="bg1">
                              <a:lumMod val="85000"/>
                            </a:schemeClr>
                          </a:solidFill>
                          <a:latin typeface="Arial"/>
                          <a:cs typeface="Arial"/>
                        </a:rPr>
                        <a:t>© 2025</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ts val="26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37160" marR="68580" marT="68580" marB="228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900" dirty="0">
                          <a:solidFill>
                            <a:schemeClr val="bg1"/>
                          </a:solidFill>
                          <a:latin typeface="Arial"/>
                          <a:cs typeface="Arial"/>
                        </a:rPr>
                        <a:t>For additional help, visit our online tutorials at </a:t>
                      </a:r>
                      <a:r>
                        <a:rPr lang="en-US" sz="700" dirty="0">
                          <a:solidFill>
                            <a:schemeClr val="bg1"/>
                          </a:solidFill>
                          <a:latin typeface="Arial"/>
                          <a:cs typeface="Arial"/>
                        </a:rPr>
                        <a:t>https://</a:t>
                      </a:r>
                      <a:r>
                        <a:rPr lang="en-US" sz="700" dirty="0" err="1">
                          <a:solidFill>
                            <a:schemeClr val="bg1"/>
                          </a:solidFill>
                          <a:latin typeface="Arial"/>
                          <a:cs typeface="Arial"/>
                        </a:rPr>
                        <a:t>www.posterpresentations.com</a:t>
                      </a:r>
                      <a:r>
                        <a:rPr lang="en-US" sz="700" dirty="0">
                          <a:solidFill>
                            <a:schemeClr val="bg1"/>
                          </a:solidFill>
                          <a:latin typeface="Arial"/>
                          <a:cs typeface="Arial"/>
                        </a:rPr>
                        <a:t>/</a:t>
                      </a:r>
                      <a:r>
                        <a:rPr lang="en-US" sz="700" dirty="0" err="1">
                          <a:solidFill>
                            <a:schemeClr val="bg1"/>
                          </a:solidFill>
                          <a:latin typeface="Arial"/>
                          <a:cs typeface="Arial"/>
                        </a:rPr>
                        <a:t>helpdesk.html</a:t>
                      </a:r>
                      <a:endParaRPr lang="en-US" sz="5000" dirty="0"/>
                    </a:p>
                  </a:txBody>
                  <a:tcPr marL="137160" marR="68580" marT="68580" marB="22860">
                    <a:solidFill>
                      <a:srgbClr val="010101"/>
                    </a:solidFill>
                  </a:tcPr>
                </a:tc>
                <a:extLst>
                  <a:ext uri="{0D108BD9-81ED-4DB2-BD59-A6C34878D82A}">
                    <a16:rowId xmlns:a16="http://schemas.microsoft.com/office/drawing/2014/main" val="10009"/>
                  </a:ext>
                </a:extLst>
              </a:tr>
            </a:tbl>
          </a:graphicData>
        </a:graphic>
      </p:graphicFrame>
      <p:sp>
        <p:nvSpPr>
          <p:cNvPr id="15" name="Snip and Round Single Corner Rectangle 15">
            <a:extLst>
              <a:ext uri="{FF2B5EF4-FFF2-40B4-BE49-F238E27FC236}">
                <a16:creationId xmlns:a16="http://schemas.microsoft.com/office/drawing/2014/main" id="{07847FDD-AB01-E223-BDC6-C9C74CC5405D}"/>
              </a:ext>
            </a:extLst>
          </p:cNvPr>
          <p:cNvSpPr/>
          <p:nvPr userDrawn="1"/>
        </p:nvSpPr>
        <p:spPr>
          <a:xfrm rot="10800000" flipV="1">
            <a:off x="-3" y="15887699"/>
            <a:ext cx="30358082" cy="627129"/>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Box 14">
            <a:extLst>
              <a:ext uri="{FF2B5EF4-FFF2-40B4-BE49-F238E27FC236}">
                <a16:creationId xmlns:a16="http://schemas.microsoft.com/office/drawing/2014/main" id="{254FFF42-C2DB-5A16-263A-5E796DB3C4D4}"/>
              </a:ext>
            </a:extLst>
          </p:cNvPr>
          <p:cNvSpPr txBox="1">
            <a:spLocks noChangeArrowheads="1"/>
          </p:cNvSpPr>
          <p:nvPr userDrawn="1"/>
        </p:nvSpPr>
        <p:spPr bwMode="auto">
          <a:xfrm>
            <a:off x="477215" y="16145582"/>
            <a:ext cx="1885950" cy="256271"/>
          </a:xfrm>
          <a:prstGeom prst="rect">
            <a:avLst/>
          </a:prstGeom>
          <a:noFill/>
          <a:ln w="9525">
            <a:noFill/>
            <a:miter lim="800000"/>
            <a:headEnd/>
            <a:tailEnd/>
          </a:ln>
          <a:effectLst/>
        </p:spPr>
        <p:txBody>
          <a:bodyPr lIns="68448" tIns="34218" rIns="68448" bIns="34218">
            <a:spAutoFit/>
          </a:bodyPr>
          <a:lstStyle/>
          <a:p>
            <a:pPr eaLnBrk="0" hangingPunct="0">
              <a:lnSpc>
                <a:spcPct val="65000"/>
              </a:lnSpc>
              <a:spcBef>
                <a:spcPct val="50000"/>
              </a:spcBef>
              <a:defRPr/>
            </a:pPr>
            <a:r>
              <a:rPr lang="en-US" sz="376"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826" b="1" dirty="0">
                <a:solidFill>
                  <a:schemeClr val="bg1">
                    <a:lumMod val="75000"/>
                  </a:schemeClr>
                </a:solidFill>
                <a:latin typeface="Arial" charset="0"/>
              </a:rPr>
              <a:t>www.PosterPresentations.com</a:t>
            </a:r>
          </a:p>
        </p:txBody>
      </p:sp>
      <p:grpSp>
        <p:nvGrpSpPr>
          <p:cNvPr id="17" name="Group 16">
            <a:extLst>
              <a:ext uri="{FF2B5EF4-FFF2-40B4-BE49-F238E27FC236}">
                <a16:creationId xmlns:a16="http://schemas.microsoft.com/office/drawing/2014/main" id="{62734609-D3ED-34CE-0366-C33A4503DB57}"/>
              </a:ext>
            </a:extLst>
          </p:cNvPr>
          <p:cNvGrpSpPr/>
          <p:nvPr userDrawn="1"/>
        </p:nvGrpSpPr>
        <p:grpSpPr>
          <a:xfrm>
            <a:off x="1" y="7472"/>
            <a:ext cx="32918399" cy="2461977"/>
            <a:chOff x="1" y="-4527"/>
            <a:chExt cx="43891200" cy="4917131"/>
          </a:xfrm>
        </p:grpSpPr>
        <p:sp>
          <p:nvSpPr>
            <p:cNvPr id="18" name="Snip and Round Single Corner Rectangle 17">
              <a:extLst>
                <a:ext uri="{FF2B5EF4-FFF2-40B4-BE49-F238E27FC236}">
                  <a16:creationId xmlns:a16="http://schemas.microsoft.com/office/drawing/2014/main" id="{8E76D31F-6A18-1C48-AFB4-856CC4F4DB7F}"/>
                </a:ext>
              </a:extLst>
            </p:cNvPr>
            <p:cNvSpPr/>
            <p:nvPr userDrawn="1"/>
          </p:nvSpPr>
          <p:spPr>
            <a:xfrm flipV="1">
              <a:off x="1" y="-4527"/>
              <a:ext cx="43891200" cy="4917130"/>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
              <a:extLst>
                <a:ext uri="{FF2B5EF4-FFF2-40B4-BE49-F238E27FC236}">
                  <a16:creationId xmlns:a16="http://schemas.microsoft.com/office/drawing/2014/main" id="{42E0D62E-94D1-284E-20A6-157BF78AAF54}"/>
                </a:ext>
              </a:extLst>
            </p:cNvPr>
            <p:cNvSpPr/>
            <p:nvPr userDrawn="1"/>
          </p:nvSpPr>
          <p:spPr>
            <a:xfrm>
              <a:off x="35918533" y="-4527"/>
              <a:ext cx="7972667"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0" name="Rectangle 5">
              <a:extLst>
                <a:ext uri="{FF2B5EF4-FFF2-40B4-BE49-F238E27FC236}">
                  <a16:creationId xmlns:a16="http://schemas.microsoft.com/office/drawing/2014/main" id="{DEFC8BC8-BA1E-AD2C-9985-BD8F7EE9A7D7}"/>
                </a:ext>
              </a:extLst>
            </p:cNvPr>
            <p:cNvSpPr/>
            <p:nvPr userDrawn="1"/>
          </p:nvSpPr>
          <p:spPr>
            <a:xfrm>
              <a:off x="41571285" y="1367073"/>
              <a:ext cx="2319915"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812762203"/>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3291682" rtl="0" eaLnBrk="1" latinLnBrk="0" hangingPunct="1">
        <a:spcBef>
          <a:spcPct val="0"/>
        </a:spcBef>
        <a:buNone/>
        <a:defRPr sz="6601" kern="1200">
          <a:solidFill>
            <a:schemeClr val="bg1"/>
          </a:solidFill>
          <a:latin typeface="Trebuchet MS" pitchFamily="34" charset="0"/>
          <a:ea typeface="+mj-ea"/>
          <a:cs typeface="+mj-cs"/>
        </a:defRPr>
      </a:lvl1pPr>
    </p:titleStyle>
    <p:bodyStyle>
      <a:lvl1pPr marL="1234381" indent="-1234381" algn="l" defTabSz="3291682" rtl="0" eaLnBrk="1" latinLnBrk="0" hangingPunct="1">
        <a:spcBef>
          <a:spcPct val="20000"/>
        </a:spcBef>
        <a:buFont typeface="Arial" pitchFamily="34" charset="0"/>
        <a:buChar char="•"/>
        <a:defRPr sz="11550" kern="1200">
          <a:solidFill>
            <a:schemeClr val="tx1"/>
          </a:solidFill>
          <a:latin typeface="+mn-lt"/>
          <a:ea typeface="+mn-ea"/>
          <a:cs typeface="+mn-cs"/>
        </a:defRPr>
      </a:lvl1pPr>
      <a:lvl2pPr marL="2674492" indent="-1028651" algn="l" defTabSz="3291682" rtl="0" eaLnBrk="1" latinLnBrk="0" hangingPunct="1">
        <a:spcBef>
          <a:spcPct val="20000"/>
        </a:spcBef>
        <a:buFont typeface="Arial" pitchFamily="34" charset="0"/>
        <a:buChar char="–"/>
        <a:defRPr sz="10124" kern="1200">
          <a:solidFill>
            <a:schemeClr val="tx1"/>
          </a:solidFill>
          <a:latin typeface="+mn-lt"/>
          <a:ea typeface="+mn-ea"/>
          <a:cs typeface="+mn-cs"/>
        </a:defRPr>
      </a:lvl2pPr>
      <a:lvl3pPr marL="4114603" indent="-822922" algn="l" defTabSz="3291682" rtl="0" eaLnBrk="1" latinLnBrk="0" hangingPunct="1">
        <a:spcBef>
          <a:spcPct val="20000"/>
        </a:spcBef>
        <a:buFont typeface="Arial" pitchFamily="34" charset="0"/>
        <a:buChar char="•"/>
        <a:defRPr sz="8700" kern="1200">
          <a:solidFill>
            <a:schemeClr val="tx1"/>
          </a:solidFill>
          <a:latin typeface="+mn-lt"/>
          <a:ea typeface="+mn-ea"/>
          <a:cs typeface="+mn-cs"/>
        </a:defRPr>
      </a:lvl3pPr>
      <a:lvl4pPr marL="5760444"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4pPr>
      <a:lvl5pPr marL="7406285"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5pPr>
      <a:lvl6pPr marL="9052126"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7964"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3806"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9647"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9pPr>
    </p:bodyStyle>
    <p:otherStyle>
      <a:defPPr>
        <a:defRPr lang="en-US"/>
      </a:defPPr>
      <a:lvl1pPr marL="0" algn="l" defTabSz="3291682" rtl="0" eaLnBrk="1" latinLnBrk="0" hangingPunct="1">
        <a:defRPr sz="6450" kern="1200">
          <a:solidFill>
            <a:schemeClr val="tx1"/>
          </a:solidFill>
          <a:latin typeface="+mn-lt"/>
          <a:ea typeface="+mn-ea"/>
          <a:cs typeface="+mn-cs"/>
        </a:defRPr>
      </a:lvl1pPr>
      <a:lvl2pPr marL="1645841" algn="l" defTabSz="3291682" rtl="0" eaLnBrk="1" latinLnBrk="0" hangingPunct="1">
        <a:defRPr sz="6450" kern="1200">
          <a:solidFill>
            <a:schemeClr val="tx1"/>
          </a:solidFill>
          <a:latin typeface="+mn-lt"/>
          <a:ea typeface="+mn-ea"/>
          <a:cs typeface="+mn-cs"/>
        </a:defRPr>
      </a:lvl2pPr>
      <a:lvl3pPr marL="3291682" algn="l" defTabSz="3291682" rtl="0" eaLnBrk="1" latinLnBrk="0" hangingPunct="1">
        <a:defRPr sz="6450" kern="1200">
          <a:solidFill>
            <a:schemeClr val="tx1"/>
          </a:solidFill>
          <a:latin typeface="+mn-lt"/>
          <a:ea typeface="+mn-ea"/>
          <a:cs typeface="+mn-cs"/>
        </a:defRPr>
      </a:lvl3pPr>
      <a:lvl4pPr marL="4937522" algn="l" defTabSz="3291682" rtl="0" eaLnBrk="1" latinLnBrk="0" hangingPunct="1">
        <a:defRPr sz="6450" kern="1200">
          <a:solidFill>
            <a:schemeClr val="tx1"/>
          </a:solidFill>
          <a:latin typeface="+mn-lt"/>
          <a:ea typeface="+mn-ea"/>
          <a:cs typeface="+mn-cs"/>
        </a:defRPr>
      </a:lvl4pPr>
      <a:lvl5pPr marL="6583363" algn="l" defTabSz="3291682" rtl="0" eaLnBrk="1" latinLnBrk="0" hangingPunct="1">
        <a:defRPr sz="6450" kern="1200">
          <a:solidFill>
            <a:schemeClr val="tx1"/>
          </a:solidFill>
          <a:latin typeface="+mn-lt"/>
          <a:ea typeface="+mn-ea"/>
          <a:cs typeface="+mn-cs"/>
        </a:defRPr>
      </a:lvl5pPr>
      <a:lvl6pPr marL="8229204" algn="l" defTabSz="3291682" rtl="0" eaLnBrk="1" latinLnBrk="0" hangingPunct="1">
        <a:defRPr sz="6450" kern="1200">
          <a:solidFill>
            <a:schemeClr val="tx1"/>
          </a:solidFill>
          <a:latin typeface="+mn-lt"/>
          <a:ea typeface="+mn-ea"/>
          <a:cs typeface="+mn-cs"/>
        </a:defRPr>
      </a:lvl6pPr>
      <a:lvl7pPr marL="9875046" algn="l" defTabSz="3291682" rtl="0" eaLnBrk="1" latinLnBrk="0" hangingPunct="1">
        <a:defRPr sz="6450" kern="1200">
          <a:solidFill>
            <a:schemeClr val="tx1"/>
          </a:solidFill>
          <a:latin typeface="+mn-lt"/>
          <a:ea typeface="+mn-ea"/>
          <a:cs typeface="+mn-cs"/>
        </a:defRPr>
      </a:lvl7pPr>
      <a:lvl8pPr marL="11520886" algn="l" defTabSz="3291682" rtl="0" eaLnBrk="1" latinLnBrk="0" hangingPunct="1">
        <a:defRPr sz="6450" kern="1200">
          <a:solidFill>
            <a:schemeClr val="tx1"/>
          </a:solidFill>
          <a:latin typeface="+mn-lt"/>
          <a:ea typeface="+mn-ea"/>
          <a:cs typeface="+mn-cs"/>
        </a:defRPr>
      </a:lvl8pPr>
      <a:lvl9pPr marL="13166728" algn="l" defTabSz="3291682" rtl="0" eaLnBrk="1" latinLnBrk="0" hangingPunct="1">
        <a:defRPr sz="64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48" userDrawn="1">
          <p15:clr>
            <a:srgbClr val="F26B43"/>
          </p15:clr>
        </p15:guide>
        <p15:guide id="2" userDrawn="1">
          <p15:clr>
            <a:srgbClr val="F26B43"/>
          </p15:clr>
        </p15:guide>
        <p15:guide id="3" pos="20736" userDrawn="1">
          <p15:clr>
            <a:srgbClr val="F26B43"/>
          </p15:clr>
        </p15:guide>
        <p15:guide id="4" orient="horz" pos="1010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175479" y="16195457"/>
            <a:ext cx="1885950" cy="256271"/>
          </a:xfrm>
          <a:prstGeom prst="rect">
            <a:avLst/>
          </a:prstGeom>
          <a:noFill/>
          <a:ln w="9525">
            <a:noFill/>
            <a:miter lim="800000"/>
            <a:headEnd/>
            <a:tailEnd/>
          </a:ln>
          <a:effectLst/>
        </p:spPr>
        <p:txBody>
          <a:bodyPr lIns="68448" tIns="34218" rIns="68448" bIns="34218">
            <a:spAutoFit/>
          </a:bodyPr>
          <a:lstStyle/>
          <a:p>
            <a:pPr eaLnBrk="0" hangingPunct="0">
              <a:lnSpc>
                <a:spcPct val="65000"/>
              </a:lnSpc>
              <a:spcBef>
                <a:spcPct val="50000"/>
              </a:spcBef>
              <a:defRPr/>
            </a:pPr>
            <a:r>
              <a:rPr lang="en-US" sz="376"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826"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A4CD32C7-14B4-EA0D-694C-1B3F9C011F83}"/>
              </a:ext>
            </a:extLst>
          </p:cNvPr>
          <p:cNvGraphicFramePr>
            <a:graphicFrameLocks noGrp="1"/>
          </p:cNvGraphicFramePr>
          <p:nvPr userDrawn="1">
            <p:extLst>
              <p:ext uri="{D42A27DB-BD31-4B8C-83A1-F6EECF244321}">
                <p14:modId xmlns:p14="http://schemas.microsoft.com/office/powerpoint/2010/main" val="3978241084"/>
              </p:ext>
            </p:extLst>
          </p:nvPr>
        </p:nvGraphicFramePr>
        <p:xfrm>
          <a:off x="-6787479" y="25446"/>
          <a:ext cx="5976258" cy="16481489"/>
        </p:xfrm>
        <a:graphic>
          <a:graphicData uri="http://schemas.openxmlformats.org/drawingml/2006/table">
            <a:tbl>
              <a:tblPr firstRow="1" bandRow="1">
                <a:tableStyleId>{5C22544A-7EE6-4342-B048-85BDC9FD1C3A}</a:tableStyleId>
              </a:tblPr>
              <a:tblGrid>
                <a:gridCol w="2562572">
                  <a:extLst>
                    <a:ext uri="{9D8B030D-6E8A-4147-A177-3AD203B41FA5}">
                      <a16:colId xmlns:a16="http://schemas.microsoft.com/office/drawing/2014/main" val="20000"/>
                    </a:ext>
                  </a:extLst>
                </a:gridCol>
                <a:gridCol w="3413686">
                  <a:extLst>
                    <a:ext uri="{9D8B030D-6E8A-4147-A177-3AD203B41FA5}">
                      <a16:colId xmlns:a16="http://schemas.microsoft.com/office/drawing/2014/main" val="20001"/>
                    </a:ext>
                  </a:extLst>
                </a:gridCol>
              </a:tblGrid>
              <a:tr h="64222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APPEAR ON THE POSTER)</a:t>
                      </a:r>
                      <a:endParaRPr lang="en-US" sz="1800" b="1" spc="600" dirty="0">
                        <a:solidFill>
                          <a:schemeClr val="bg1"/>
                        </a:solidFill>
                        <a:latin typeface="Trebuchet MS" pitchFamily="34" charset="0"/>
                      </a:endParaRPr>
                    </a:p>
                  </a:txBody>
                  <a:tcPr marL="137160" marR="68580" marT="68580" marB="228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032619">
                <a:tc gridSpan="2">
                  <a:txBody>
                    <a:bodyPr/>
                    <a:lstStyle/>
                    <a:p>
                      <a:pPr defTabSz="3765639"/>
                      <a:r>
                        <a:rPr lang="en-US" sz="1000" b="0" i="0" dirty="0">
                          <a:solidFill>
                            <a:srgbClr val="D9D9D9"/>
                          </a:solidFill>
                          <a:latin typeface="Arial"/>
                          <a:cs typeface="Arial"/>
                        </a:rPr>
                        <a:t>This PowerPoint template is designed to create a </a:t>
                      </a:r>
                      <a:r>
                        <a:rPr lang="en-US" sz="1000" b="1" i="0" dirty="0">
                          <a:solidFill>
                            <a:srgbClr val="FFC000"/>
                          </a:solidFill>
                          <a:latin typeface="Arial"/>
                          <a:cs typeface="Arial"/>
                        </a:rPr>
                        <a:t>36"x48" </a:t>
                      </a:r>
                      <a:r>
                        <a:rPr lang="en-US" sz="1000" b="0" i="0" dirty="0">
                          <a:solidFill>
                            <a:srgbClr val="D9D9D9"/>
                          </a:solidFill>
                          <a:latin typeface="Arial"/>
                          <a:cs typeface="Arial"/>
                        </a:rPr>
                        <a:t>research poster. Simply add your title, subtitle, text, tables, charts, and photos to customize your poster.</a:t>
                      </a:r>
                    </a:p>
                    <a:p>
                      <a:pPr defTabSz="3765639"/>
                      <a:endParaRPr lang="en-US" sz="1000" b="0" i="0" dirty="0">
                        <a:solidFill>
                          <a:srgbClr val="D9D9D9"/>
                        </a:solidFill>
                        <a:latin typeface="Arial"/>
                        <a:cs typeface="Arial"/>
                      </a:endParaRPr>
                    </a:p>
                    <a:p>
                      <a:pPr defTabSz="3765639"/>
                      <a:r>
                        <a:rPr lang="en-US" sz="1000" b="0" i="0" dirty="0">
                          <a:solidFill>
                            <a:srgbClr val="D9D9D9"/>
                          </a:solidFill>
                          <a:latin typeface="Arial"/>
                          <a:cs typeface="Arial"/>
                        </a:rPr>
                        <a:t>To assist you in the design process and address any poster-related questions, we offer a series of online tutorials. Visit </a:t>
                      </a:r>
                      <a:r>
                        <a:rPr lang="en-US" sz="1000" b="1" i="0" dirty="0" err="1">
                          <a:solidFill>
                            <a:srgbClr val="FFC000"/>
                          </a:solidFill>
                          <a:latin typeface="Arial"/>
                          <a:cs typeface="Arial"/>
                        </a:rPr>
                        <a:t>PosterPresentations.com</a:t>
                      </a:r>
                      <a:r>
                        <a:rPr lang="en-US" sz="1000" b="1" i="0" dirty="0">
                          <a:solidFill>
                            <a:srgbClr val="FFC000"/>
                          </a:solidFill>
                          <a:latin typeface="Arial"/>
                          <a:cs typeface="Arial"/>
                        </a:rPr>
                        <a:t> </a:t>
                      </a:r>
                      <a:r>
                        <a:rPr lang="en-US" sz="1000" b="0" i="0" dirty="0">
                          <a:solidFill>
                            <a:srgbClr val="D9D9D9"/>
                          </a:solidFill>
                          <a:latin typeface="Arial"/>
                          <a:cs typeface="Arial"/>
                        </a:rPr>
                        <a:t>and select the </a:t>
                      </a:r>
                      <a:r>
                        <a:rPr lang="en-US" sz="1000" b="1" i="0" dirty="0">
                          <a:solidFill>
                            <a:srgbClr val="FFC000"/>
                          </a:solidFill>
                          <a:latin typeface="Arial"/>
                          <a:cs typeface="Arial"/>
                        </a:rPr>
                        <a:t>Tutorials </a:t>
                      </a:r>
                      <a:r>
                        <a:rPr lang="en-US" sz="1000" b="0" i="0" dirty="0">
                          <a:solidFill>
                            <a:srgbClr val="D9D9D9"/>
                          </a:solidFill>
                          <a:latin typeface="Arial"/>
                          <a:cs typeface="Arial"/>
                        </a:rPr>
                        <a:t>tab for detailed guidance.</a:t>
                      </a:r>
                    </a:p>
                    <a:p>
                      <a:pPr defTabSz="3765639"/>
                      <a:endParaRPr lang="en-US" sz="1000" b="0" i="0" dirty="0">
                        <a:solidFill>
                          <a:srgbClr val="D9D9D9"/>
                        </a:solidFill>
                        <a:latin typeface="Arial"/>
                        <a:cs typeface="Arial"/>
                      </a:endParaRPr>
                    </a:p>
                    <a:p>
                      <a:pPr defTabSz="3765639"/>
                      <a:r>
                        <a:rPr lang="en-US" sz="1000" b="0" i="0" dirty="0">
                          <a:solidFill>
                            <a:srgbClr val="D9D9D9"/>
                          </a:solidFill>
                          <a:latin typeface="Arial"/>
                          <a:cs typeface="Arial"/>
                        </a:rPr>
                        <a:t>For same-day professional printing of your poster, go to </a:t>
                      </a:r>
                      <a:r>
                        <a:rPr lang="en-US" sz="1000" b="1" i="0" dirty="0" err="1">
                          <a:solidFill>
                            <a:srgbClr val="FFC000"/>
                          </a:solidFill>
                          <a:latin typeface="Arial"/>
                          <a:cs typeface="Arial"/>
                        </a:rPr>
                        <a:t>PosterPresentations.com</a:t>
                      </a:r>
                      <a:r>
                        <a:rPr lang="en-US" sz="1000" b="1" i="0" dirty="0">
                          <a:solidFill>
                            <a:srgbClr val="FFC000"/>
                          </a:solidFill>
                          <a:latin typeface="Arial"/>
                          <a:cs typeface="Arial"/>
                        </a:rPr>
                        <a:t> </a:t>
                      </a:r>
                      <a:r>
                        <a:rPr lang="en-US" sz="1000" b="0" i="0" dirty="0">
                          <a:solidFill>
                            <a:srgbClr val="D9D9D9"/>
                          </a:solidFill>
                          <a:latin typeface="Arial"/>
                          <a:cs typeface="Arial"/>
                        </a:rPr>
                        <a:t>and click on the ”</a:t>
                      </a:r>
                      <a:r>
                        <a:rPr lang="en-US" sz="1000" b="1" i="0" dirty="0">
                          <a:solidFill>
                            <a:srgbClr val="FFC000"/>
                          </a:solidFill>
                          <a:latin typeface="Arial"/>
                          <a:cs typeface="Arial"/>
                        </a:rPr>
                        <a:t>PRINT</a:t>
                      </a:r>
                      <a:r>
                        <a:rPr lang="en-US" sz="1000" b="0" i="0" dirty="0">
                          <a:solidFill>
                            <a:srgbClr val="D9D9D9"/>
                          </a:solidFill>
                          <a:latin typeface="Arial"/>
                          <a:cs typeface="Arial"/>
                        </a:rPr>
                        <a:t>” button or click on any of our poster options.</a:t>
                      </a:r>
                      <a:endParaRPr lang="en-US" sz="1000" b="0" dirty="0">
                        <a:solidFill>
                          <a:srgbClr val="D9D9D9"/>
                        </a:solidFill>
                        <a:latin typeface="Arial"/>
                        <a:cs typeface="Arial"/>
                      </a:endParaRPr>
                    </a:p>
                  </a:txBody>
                  <a:tcPr marL="137160" marR="68580" marT="68580" marB="228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209368">
                <a:tc>
                  <a:txBody>
                    <a:bodyPr/>
                    <a:lstStyle/>
                    <a:p>
                      <a:pPr algn="ctr"/>
                      <a:endParaRPr lang="en-US" sz="1000" dirty="0">
                        <a:solidFill>
                          <a:srgbClr val="1F3A4E"/>
                        </a:solidFill>
                      </a:endParaRPr>
                    </a:p>
                    <a:p>
                      <a:pPr algn="ctr"/>
                      <a:endParaRPr lang="en-US" sz="1000" dirty="0">
                        <a:solidFill>
                          <a:srgbClr val="1F3A4E"/>
                        </a:solidFill>
                      </a:endParaRP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template for a</a:t>
                      </a: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poster </a:t>
                      </a:r>
                      <a:b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72 inches wide</a:t>
                      </a:r>
                      <a:br>
                        <a:rPr lang="en-US" sz="1000" dirty="0">
                          <a:solidFill>
                            <a:schemeClr val="bg1"/>
                          </a:solidFill>
                          <a:latin typeface="Arial" panose="020B0604020202020204" pitchFamily="34" charset="0"/>
                          <a:cs typeface="Arial" panose="020B0604020202020204" pitchFamily="34" charset="0"/>
                        </a:rPr>
                      </a:br>
                      <a:endParaRPr lang="en-US" sz="1000" dirty="0">
                        <a:solidFill>
                          <a:srgbClr val="1F3A4E"/>
                        </a:solidFill>
                      </a:endParaRPr>
                    </a:p>
                  </a:txBody>
                  <a:tcPr marL="68580" marR="68580" marT="22860" marB="228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0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42 tall x 84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48 tall x 96 wide</a:t>
                      </a:r>
                    </a:p>
                  </a:txBody>
                  <a:tcPr marL="137160" marR="68580" marT="68580" marB="22860">
                    <a:solidFill>
                      <a:srgbClr val="010101"/>
                    </a:solidFill>
                  </a:tcPr>
                </a:tc>
                <a:extLst>
                  <a:ext uri="{0D108BD9-81ED-4DB2-BD59-A6C34878D82A}">
                    <a16:rowId xmlns:a16="http://schemas.microsoft.com/office/drawing/2014/main" val="10008"/>
                  </a:ext>
                </a:extLst>
              </a:tr>
              <a:tr h="2072640">
                <a:tc>
                  <a:txBody>
                    <a:bodyPr/>
                    <a:lstStyle/>
                    <a:p>
                      <a:endParaRPr lang="en-US" sz="1000" dirty="0">
                        <a:solidFill>
                          <a:srgbClr val="1F3A4E"/>
                        </a:solidFill>
                      </a:endParaRPr>
                    </a:p>
                  </a:txBody>
                  <a:tcPr marL="68580" marR="68580" marT="22860" marB="22860">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000" b="0" baseline="0" dirty="0">
                        <a:solidFill>
                          <a:srgbClr val="D9D9D9"/>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0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37160" marR="68580" marT="68580" marB="22860">
                    <a:solidFill>
                      <a:srgbClr val="010101"/>
                    </a:solidFill>
                  </a:tcPr>
                </a:tc>
                <a:extLst>
                  <a:ext uri="{0D108BD9-81ED-4DB2-BD59-A6C34878D82A}">
                    <a16:rowId xmlns:a16="http://schemas.microsoft.com/office/drawing/2014/main" val="10001"/>
                  </a:ext>
                </a:extLst>
              </a:tr>
              <a:tr h="99060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68580" marR="68580" marT="22860" marB="2286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847901">
                <a:tc>
                  <a:txBody>
                    <a:bodyPr/>
                    <a:lstStyle/>
                    <a:p>
                      <a:endParaRPr lang="en-US" sz="1000" dirty="0">
                        <a:solidFill>
                          <a:srgbClr val="1F3A4E"/>
                        </a:solidFill>
                      </a:endParaRPr>
                    </a:p>
                  </a:txBody>
                  <a:tcPr marL="68580" marR="68580" marT="22860" marB="22860">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0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000" b="0" baseline="0" dirty="0">
                        <a:solidFill>
                          <a:srgbClr val="D9D9D9"/>
                        </a:solidFill>
                        <a:latin typeface="Arial" panose="020B0604020202020204" pitchFamily="34" charset="0"/>
                        <a:cs typeface="Arial" panose="020B0604020202020204" pitchFamily="34" charset="0"/>
                      </a:endParaRPr>
                    </a:p>
                  </a:txBody>
                  <a:tcPr marL="137160" marR="68580" marT="68580" marB="22860">
                    <a:solidFill>
                      <a:srgbClr val="010101"/>
                    </a:solidFill>
                  </a:tcPr>
                </a:tc>
                <a:extLst>
                  <a:ext uri="{0D108BD9-81ED-4DB2-BD59-A6C34878D82A}">
                    <a16:rowId xmlns:a16="http://schemas.microsoft.com/office/drawing/2014/main" val="10003"/>
                  </a:ext>
                </a:extLst>
              </a:tr>
              <a:tr h="1700428">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000" baseline="0" dirty="0">
                        <a:solidFill>
                          <a:srgbClr val="D9D9D9"/>
                        </a:solidFill>
                        <a:latin typeface="Arial" panose="020B0604020202020204" pitchFamily="34" charset="0"/>
                        <a:cs typeface="Arial" panose="020B0604020202020204" pitchFamily="34" charset="0"/>
                      </a:endParaRPr>
                    </a:p>
                    <a:p>
                      <a:r>
                        <a:rPr lang="en-US" sz="10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000" baseline="0" dirty="0">
                        <a:solidFill>
                          <a:srgbClr val="D9D9D9"/>
                        </a:solidFill>
                        <a:latin typeface="Arial" panose="020B0604020202020204" pitchFamily="34" charset="0"/>
                        <a:cs typeface="Arial" panose="020B0604020202020204" pitchFamily="34" charset="0"/>
                      </a:endParaRPr>
                    </a:p>
                    <a:p>
                      <a:r>
                        <a:rPr lang="en-US" sz="10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68580" marR="68580" marT="22860" marB="2286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4887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37160" marR="68580" marT="68580" marB="228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08048">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137160" marR="68580" marT="68580" marB="228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18872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37160" marR="68580" marT="68580" marB="228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54007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137160" marR="68580" marT="68580" marB="228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97B50DC0-0451-90C7-70F6-9219DE0FF4BF}"/>
              </a:ext>
            </a:extLst>
          </p:cNvPr>
          <p:cNvGraphicFramePr>
            <a:graphicFrameLocks noGrp="1"/>
          </p:cNvGraphicFramePr>
          <p:nvPr userDrawn="1">
            <p:extLst>
              <p:ext uri="{D42A27DB-BD31-4B8C-83A1-F6EECF244321}">
                <p14:modId xmlns:p14="http://schemas.microsoft.com/office/powerpoint/2010/main" val="1767334702"/>
              </p:ext>
            </p:extLst>
          </p:nvPr>
        </p:nvGraphicFramePr>
        <p:xfrm>
          <a:off x="33708974" y="0"/>
          <a:ext cx="6467830" cy="16427657"/>
        </p:xfrm>
        <a:graphic>
          <a:graphicData uri="http://schemas.openxmlformats.org/drawingml/2006/table">
            <a:tbl>
              <a:tblPr firstRow="1" bandRow="1">
                <a:tableStyleId>{5C22544A-7EE6-4342-B048-85BDC9FD1C3A}</a:tableStyleId>
              </a:tblPr>
              <a:tblGrid>
                <a:gridCol w="2892673">
                  <a:extLst>
                    <a:ext uri="{9D8B030D-6E8A-4147-A177-3AD203B41FA5}">
                      <a16:colId xmlns:a16="http://schemas.microsoft.com/office/drawing/2014/main" val="20000"/>
                    </a:ext>
                  </a:extLst>
                </a:gridCol>
                <a:gridCol w="441797">
                  <a:extLst>
                    <a:ext uri="{9D8B030D-6E8A-4147-A177-3AD203B41FA5}">
                      <a16:colId xmlns:a16="http://schemas.microsoft.com/office/drawing/2014/main" val="3519466302"/>
                    </a:ext>
                  </a:extLst>
                </a:gridCol>
                <a:gridCol w="3133360">
                  <a:extLst>
                    <a:ext uri="{9D8B030D-6E8A-4147-A177-3AD203B41FA5}">
                      <a16:colId xmlns:a16="http://schemas.microsoft.com/office/drawing/2014/main" val="4164475170"/>
                    </a:ext>
                  </a:extLst>
                </a:gridCol>
              </a:tblGrid>
              <a:tr h="69197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APPEAR ON THE POSTER)</a:t>
                      </a:r>
                      <a:endParaRPr lang="en-US" sz="2000" b="1" spc="600" dirty="0">
                        <a:solidFill>
                          <a:schemeClr val="bg1"/>
                        </a:solidFill>
                        <a:latin typeface="Trebuchet MS" pitchFamily="34" charset="0"/>
                      </a:endParaRPr>
                    </a:p>
                  </a:txBody>
                  <a:tcPr marL="137160" marR="68580" marT="68580" marB="228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86263">
                <a:tc>
                  <a:txBody>
                    <a:bodyPr/>
                    <a:lstStyle/>
                    <a:p>
                      <a:endParaRPr lang="en-US" sz="1000" u="none" dirty="0">
                        <a:solidFill>
                          <a:srgbClr val="FFC000"/>
                        </a:solidFill>
                      </a:endParaRPr>
                    </a:p>
                  </a:txBody>
                  <a:tcPr marL="137160" marR="68580" marT="68580" marB="228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000" u="none" dirty="0">
                        <a:solidFill>
                          <a:srgbClr val="FFC000"/>
                        </a:solidFill>
                      </a:endParaRPr>
                    </a:p>
                  </a:txBody>
                  <a:tcPr marL="137160" marR="68580" marT="68580" marB="228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122281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37160" marR="68580" marT="68580" marB="228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37160" marR="68580" marT="68580" marB="228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81554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37160" marR="68580" marT="68580" marB="228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137160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1200" noProof="0" dirty="0">
                          <a:solidFill>
                            <a:srgbClr val="D9D9D9"/>
                          </a:solidFill>
                          <a:latin typeface="Arial" panose="020B0604020202020204" pitchFamily="34" charset="0"/>
                          <a:cs typeface="Arial" panose="020B0604020202020204" pitchFamily="34" charset="0"/>
                        </a:rPr>
                      </a:br>
                      <a:r>
                        <a:rPr lang="en-US" sz="12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37160" marR="68580" marT="68580" marB="228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2346960">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b="1" dirty="0">
                          <a:solidFill>
                            <a:srgbClr val="FFC000"/>
                          </a:solidFill>
                          <a:latin typeface="Arial" panose="020B0604020202020204" pitchFamily="34" charset="0"/>
                          <a:cs typeface="Arial" panose="020B0604020202020204" pitchFamily="34" charset="0"/>
                        </a:rPr>
                        <a:t>F5 key </a:t>
                      </a:r>
                      <a:r>
                        <a:rPr lang="en-US" sz="12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1200" b="1" dirty="0">
                          <a:solidFill>
                            <a:srgbClr val="FFC000"/>
                          </a:solidFill>
                          <a:latin typeface="Arial" panose="020B0604020202020204" pitchFamily="34" charset="0"/>
                          <a:cs typeface="Arial" panose="020B0604020202020204" pitchFamily="34" charset="0"/>
                        </a:rPr>
                        <a:t>ESC</a:t>
                      </a:r>
                      <a:r>
                        <a:rPr lang="en-US" sz="1200" dirty="0">
                          <a:solidFill>
                            <a:srgbClr val="D9D9D9"/>
                          </a:solidFill>
                          <a:latin typeface="Arial" panose="020B0604020202020204" pitchFamily="34" charset="0"/>
                          <a:cs typeface="Arial" panose="020B0604020202020204" pitchFamily="34" charset="0"/>
                        </a:rPr>
                        <a:t> key.</a:t>
                      </a:r>
                    </a:p>
                  </a:txBody>
                  <a:tcPr marL="137160" marR="68580" marT="68580" marB="22860">
                    <a:solidFill>
                      <a:srgbClr val="010101"/>
                    </a:solidFill>
                  </a:tcPr>
                </a:tc>
                <a:tc gridSpan="2">
                  <a:txBody>
                    <a:bodyPr/>
                    <a:lstStyle/>
                    <a:p>
                      <a:pPr algn="ctr"/>
                      <a:r>
                        <a:rPr lang="en-US" sz="5800" b="1" dirty="0">
                          <a:solidFill>
                            <a:srgbClr val="D9D9D9"/>
                          </a:solidFill>
                          <a:latin typeface="Arial" panose="020B0604020202020204" pitchFamily="34" charset="0"/>
                          <a:cs typeface="Arial" panose="020B0604020202020204" pitchFamily="34" charset="0"/>
                        </a:rPr>
                        <a:t>F5</a:t>
                      </a:r>
                      <a:br>
                        <a:rPr lang="en-US" sz="5800" b="1" dirty="0">
                          <a:solidFill>
                            <a:srgbClr val="D9D9D9"/>
                          </a:solidFill>
                          <a:latin typeface="Arial" panose="020B0604020202020204" pitchFamily="34" charset="0"/>
                          <a:cs typeface="Arial" panose="020B0604020202020204" pitchFamily="34" charset="0"/>
                        </a:rPr>
                      </a:br>
                      <a:r>
                        <a:rPr lang="en-US" sz="1400" b="1" dirty="0">
                          <a:solidFill>
                            <a:srgbClr val="D9D9D9"/>
                          </a:solidFill>
                          <a:latin typeface="Arial" panose="020B0604020202020204" pitchFamily="34" charset="0"/>
                          <a:cs typeface="Arial" panose="020B0604020202020204" pitchFamily="34" charset="0"/>
                        </a:rPr>
                        <a:t>(Windows)</a:t>
                      </a:r>
                      <a:br>
                        <a:rPr lang="en-US" sz="1400" b="1" dirty="0">
                          <a:solidFill>
                            <a:srgbClr val="D9D9D9"/>
                          </a:solidFill>
                          <a:latin typeface="Arial" panose="020B0604020202020204" pitchFamily="34" charset="0"/>
                          <a:cs typeface="Arial" panose="020B0604020202020204" pitchFamily="34" charset="0"/>
                        </a:rPr>
                      </a:br>
                      <a:r>
                        <a:rPr lang="en-US" sz="1400" b="1" dirty="0">
                          <a:solidFill>
                            <a:srgbClr val="D9D9D9"/>
                          </a:solidFill>
                          <a:latin typeface="Arial" panose="020B0604020202020204" pitchFamily="34" charset="0"/>
                          <a:cs typeface="Arial" panose="020B0604020202020204" pitchFamily="34" charset="0"/>
                        </a:rPr>
                        <a:t>Or click on the SLIDESHOW tab (Mac and Windows)</a:t>
                      </a:r>
                      <a:endParaRPr lang="en-US" sz="1200" dirty="0">
                        <a:solidFill>
                          <a:srgbClr val="D9D9D9"/>
                        </a:solidFill>
                        <a:latin typeface="Arial" panose="020B0604020202020204" pitchFamily="34" charset="0"/>
                        <a:cs typeface="Arial" panose="020B0604020202020204" pitchFamily="34" charset="0"/>
                      </a:endParaRPr>
                    </a:p>
                  </a:txBody>
                  <a:tcPr marL="137160" marR="68580" marT="68580" marB="228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38292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To print your poster, visit </a:t>
                      </a:r>
                      <a:r>
                        <a:rPr lang="en-US" sz="1200" noProof="0" dirty="0" err="1">
                          <a:solidFill>
                            <a:srgbClr val="FFC000"/>
                          </a:solidFill>
                          <a:latin typeface="Arial"/>
                          <a:cs typeface="Arial"/>
                        </a:rPr>
                        <a:t>PosterPresentations.com</a:t>
                      </a:r>
                      <a:r>
                        <a:rPr lang="en-US" sz="1200" noProof="0" dirty="0">
                          <a:solidFill>
                            <a:srgbClr val="FFC000"/>
                          </a:solidFill>
                          <a:latin typeface="Arial"/>
                          <a:cs typeface="Arial"/>
                        </a:rPr>
                        <a:t> </a:t>
                      </a:r>
                      <a:r>
                        <a:rPr lang="en-US" sz="1200" noProof="0" dirty="0">
                          <a:solidFill>
                            <a:srgbClr val="D9D9D9"/>
                          </a:solidFill>
                          <a:latin typeface="Arial"/>
                          <a:cs typeface="Arial"/>
                        </a:rPr>
                        <a:t>and click the "</a:t>
                      </a:r>
                      <a:r>
                        <a:rPr lang="en-US" sz="1200" noProof="0" dirty="0">
                          <a:solidFill>
                            <a:srgbClr val="FFC000"/>
                          </a:solidFill>
                          <a:latin typeface="Arial"/>
                          <a:cs typeface="Arial"/>
                        </a:rPr>
                        <a:t>PRINT</a:t>
                      </a:r>
                      <a:r>
                        <a:rPr lang="en-US" sz="12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1200" noProof="0" dirty="0">
                          <a:solidFill>
                            <a:srgbClr val="D9D9D9"/>
                          </a:solidFill>
                          <a:latin typeface="Arial"/>
                          <a:cs typeface="Arial"/>
                        </a:rPr>
                      </a:b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37160" marR="68580" marT="68580" marB="228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13360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FFC000"/>
                          </a:solidFill>
                          <a:latin typeface="Arial"/>
                          <a:cs typeface="Arial"/>
                        </a:rPr>
                        <a:t>https://</a:t>
                      </a:r>
                      <a:r>
                        <a:rPr lang="en-US" sz="1200" noProof="0" dirty="0" err="1">
                          <a:solidFill>
                            <a:srgbClr val="FFC000"/>
                          </a:solidFill>
                          <a:latin typeface="Arial"/>
                          <a:cs typeface="Arial"/>
                        </a:rPr>
                        <a:t>www.posterpresentations.com</a:t>
                      </a:r>
                      <a:r>
                        <a:rPr lang="en-US" sz="1200" noProof="0" dirty="0">
                          <a:solidFill>
                            <a:srgbClr val="FFC000"/>
                          </a:solidFill>
                          <a:latin typeface="Arial"/>
                          <a:cs typeface="Arial"/>
                        </a:rPr>
                        <a:t>/poster-presentation-services-for-conferences-and-</a:t>
                      </a:r>
                      <a:r>
                        <a:rPr lang="en-US" sz="1200" noProof="0" dirty="0" err="1">
                          <a:solidFill>
                            <a:srgbClr val="FFC000"/>
                          </a:solidFill>
                          <a:latin typeface="Arial"/>
                          <a:cs typeface="Arial"/>
                        </a:rPr>
                        <a:t>events.html</a:t>
                      </a:r>
                      <a:endParaRPr lang="en-US" sz="12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FFC000"/>
                        </a:solidFill>
                        <a:latin typeface="Arial"/>
                        <a:cs typeface="Arial"/>
                      </a:endParaRPr>
                    </a:p>
                  </a:txBody>
                  <a:tcPr marL="137160" marR="68580" marT="68580" marB="228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810480">
                <a:tc gridSpan="3">
                  <a:txBody>
                    <a:bodyPr/>
                    <a:lstStyle/>
                    <a:p>
                      <a:endParaRPr lang="en-US" sz="1200" dirty="0">
                        <a:solidFill>
                          <a:srgbClr val="1F3A4E"/>
                        </a:solidFill>
                      </a:endParaRPr>
                    </a:p>
                  </a:txBody>
                  <a:tcPr marL="137160" marR="68580" marT="68580" marB="228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65498">
                <a:tc gridSpan="2">
                  <a:txBody>
                    <a:bodyPr/>
                    <a:lstStyle/>
                    <a:p>
                      <a:pPr>
                        <a:lnSpc>
                          <a:spcPts val="2600"/>
                        </a:lnSpc>
                      </a:pPr>
                      <a:r>
                        <a:rPr lang="en-US" sz="1000" dirty="0">
                          <a:solidFill>
                            <a:schemeClr val="bg1">
                              <a:lumMod val="85000"/>
                            </a:schemeClr>
                          </a:solidFill>
                          <a:latin typeface="Arial"/>
                          <a:cs typeface="Arial"/>
                        </a:rPr>
                        <a:t>© 2025</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ts val="26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37160" marR="68580" marT="68580" marB="228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900" dirty="0">
                          <a:solidFill>
                            <a:schemeClr val="bg1"/>
                          </a:solidFill>
                          <a:latin typeface="Arial"/>
                          <a:cs typeface="Arial"/>
                        </a:rPr>
                        <a:t>For additional help, visit our online tutorials at </a:t>
                      </a:r>
                      <a:r>
                        <a:rPr lang="en-US" sz="700" dirty="0">
                          <a:solidFill>
                            <a:schemeClr val="bg1"/>
                          </a:solidFill>
                          <a:latin typeface="Arial"/>
                          <a:cs typeface="Arial"/>
                        </a:rPr>
                        <a:t>https://</a:t>
                      </a:r>
                      <a:r>
                        <a:rPr lang="en-US" sz="700" dirty="0" err="1">
                          <a:solidFill>
                            <a:schemeClr val="bg1"/>
                          </a:solidFill>
                          <a:latin typeface="Arial"/>
                          <a:cs typeface="Arial"/>
                        </a:rPr>
                        <a:t>www.posterpresentations.com</a:t>
                      </a:r>
                      <a:r>
                        <a:rPr lang="en-US" sz="700" dirty="0">
                          <a:solidFill>
                            <a:schemeClr val="bg1"/>
                          </a:solidFill>
                          <a:latin typeface="Arial"/>
                          <a:cs typeface="Arial"/>
                        </a:rPr>
                        <a:t>/</a:t>
                      </a:r>
                      <a:r>
                        <a:rPr lang="en-US" sz="700" dirty="0" err="1">
                          <a:solidFill>
                            <a:schemeClr val="bg1"/>
                          </a:solidFill>
                          <a:latin typeface="Arial"/>
                          <a:cs typeface="Arial"/>
                        </a:rPr>
                        <a:t>helpdesk.html</a:t>
                      </a:r>
                      <a:endParaRPr lang="en-US" sz="5000" dirty="0"/>
                    </a:p>
                  </a:txBody>
                  <a:tcPr marL="137160" marR="68580" marT="68580" marB="22860">
                    <a:solidFill>
                      <a:srgbClr val="010101"/>
                    </a:solidFill>
                  </a:tcPr>
                </a:tc>
                <a:extLst>
                  <a:ext uri="{0D108BD9-81ED-4DB2-BD59-A6C34878D82A}">
                    <a16:rowId xmlns:a16="http://schemas.microsoft.com/office/drawing/2014/main" val="10009"/>
                  </a:ext>
                </a:extLst>
              </a:tr>
            </a:tbl>
          </a:graphicData>
        </a:graphic>
      </p:graphicFrame>
      <p:sp>
        <p:nvSpPr>
          <p:cNvPr id="7" name="Snip and Round Single Corner Rectangle 6">
            <a:extLst>
              <a:ext uri="{FF2B5EF4-FFF2-40B4-BE49-F238E27FC236}">
                <a16:creationId xmlns:a16="http://schemas.microsoft.com/office/drawing/2014/main" id="{1E811A38-C8A8-8C2C-52A5-B19A1625A271}"/>
              </a:ext>
            </a:extLst>
          </p:cNvPr>
          <p:cNvSpPr/>
          <p:nvPr userDrawn="1"/>
        </p:nvSpPr>
        <p:spPr>
          <a:xfrm rot="5400000">
            <a:off x="9581506" y="-6877687"/>
            <a:ext cx="13755381" cy="32918399"/>
          </a:xfrm>
          <a:prstGeom prst="snipRoundRect">
            <a:avLst>
              <a:gd name="adj1" fmla="val 9917"/>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nip and Round Single Corner Rectangle 15">
            <a:extLst>
              <a:ext uri="{FF2B5EF4-FFF2-40B4-BE49-F238E27FC236}">
                <a16:creationId xmlns:a16="http://schemas.microsoft.com/office/drawing/2014/main" id="{361106E4-2652-463B-D0F3-A9CAF4CF4C4F}"/>
              </a:ext>
            </a:extLst>
          </p:cNvPr>
          <p:cNvSpPr/>
          <p:nvPr userDrawn="1"/>
        </p:nvSpPr>
        <p:spPr>
          <a:xfrm rot="10800000" flipV="1">
            <a:off x="-3" y="15887699"/>
            <a:ext cx="30358082" cy="627129"/>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4">
            <a:extLst>
              <a:ext uri="{FF2B5EF4-FFF2-40B4-BE49-F238E27FC236}">
                <a16:creationId xmlns:a16="http://schemas.microsoft.com/office/drawing/2014/main" id="{307D7891-35CA-C018-9B48-9FD1AE67228D}"/>
              </a:ext>
            </a:extLst>
          </p:cNvPr>
          <p:cNvSpPr txBox="1">
            <a:spLocks noChangeArrowheads="1"/>
          </p:cNvSpPr>
          <p:nvPr userDrawn="1"/>
        </p:nvSpPr>
        <p:spPr bwMode="auto">
          <a:xfrm>
            <a:off x="477215" y="16145582"/>
            <a:ext cx="1885950" cy="256271"/>
          </a:xfrm>
          <a:prstGeom prst="rect">
            <a:avLst/>
          </a:prstGeom>
          <a:noFill/>
          <a:ln w="9525">
            <a:noFill/>
            <a:miter lim="800000"/>
            <a:headEnd/>
            <a:tailEnd/>
          </a:ln>
          <a:effectLst/>
        </p:spPr>
        <p:txBody>
          <a:bodyPr lIns="68448" tIns="34218" rIns="68448" bIns="34218">
            <a:spAutoFit/>
          </a:bodyPr>
          <a:lstStyle/>
          <a:p>
            <a:pPr eaLnBrk="0" hangingPunct="0">
              <a:lnSpc>
                <a:spcPct val="65000"/>
              </a:lnSpc>
              <a:spcBef>
                <a:spcPct val="50000"/>
              </a:spcBef>
              <a:defRPr/>
            </a:pPr>
            <a:r>
              <a:rPr lang="en-US" sz="376"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826" b="1" dirty="0">
                <a:solidFill>
                  <a:schemeClr val="bg1">
                    <a:lumMod val="75000"/>
                  </a:schemeClr>
                </a:solidFill>
                <a:latin typeface="Arial" charset="0"/>
              </a:rPr>
              <a:t>www.PosterPresentations.com</a:t>
            </a:r>
          </a:p>
        </p:txBody>
      </p:sp>
      <p:grpSp>
        <p:nvGrpSpPr>
          <p:cNvPr id="15" name="Group 14">
            <a:extLst>
              <a:ext uri="{FF2B5EF4-FFF2-40B4-BE49-F238E27FC236}">
                <a16:creationId xmlns:a16="http://schemas.microsoft.com/office/drawing/2014/main" id="{9988B8CF-B795-0DDC-7ADF-B125DF94F0E5}"/>
              </a:ext>
            </a:extLst>
          </p:cNvPr>
          <p:cNvGrpSpPr/>
          <p:nvPr userDrawn="1"/>
        </p:nvGrpSpPr>
        <p:grpSpPr>
          <a:xfrm>
            <a:off x="1" y="7472"/>
            <a:ext cx="32918399" cy="2461977"/>
            <a:chOff x="1" y="-4527"/>
            <a:chExt cx="43891200" cy="4917131"/>
          </a:xfrm>
        </p:grpSpPr>
        <p:sp>
          <p:nvSpPr>
            <p:cNvPr id="16" name="Snip and Round Single Corner Rectangle 15">
              <a:extLst>
                <a:ext uri="{FF2B5EF4-FFF2-40B4-BE49-F238E27FC236}">
                  <a16:creationId xmlns:a16="http://schemas.microsoft.com/office/drawing/2014/main" id="{4F1C0981-E7C8-6D78-D915-B5C782AF76D7}"/>
                </a:ext>
              </a:extLst>
            </p:cNvPr>
            <p:cNvSpPr/>
            <p:nvPr userDrawn="1"/>
          </p:nvSpPr>
          <p:spPr>
            <a:xfrm flipV="1">
              <a:off x="1" y="-4527"/>
              <a:ext cx="43891200" cy="4917130"/>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
              <a:extLst>
                <a:ext uri="{FF2B5EF4-FFF2-40B4-BE49-F238E27FC236}">
                  <a16:creationId xmlns:a16="http://schemas.microsoft.com/office/drawing/2014/main" id="{87216FD8-719E-8A0E-56B3-80D9C565944A}"/>
                </a:ext>
              </a:extLst>
            </p:cNvPr>
            <p:cNvSpPr/>
            <p:nvPr userDrawn="1"/>
          </p:nvSpPr>
          <p:spPr>
            <a:xfrm>
              <a:off x="35918533" y="-4527"/>
              <a:ext cx="7972667"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8" name="Rectangle 5">
              <a:extLst>
                <a:ext uri="{FF2B5EF4-FFF2-40B4-BE49-F238E27FC236}">
                  <a16:creationId xmlns:a16="http://schemas.microsoft.com/office/drawing/2014/main" id="{733C7D54-97F4-BA86-E4AA-AD94F86C3034}"/>
                </a:ext>
              </a:extLst>
            </p:cNvPr>
            <p:cNvSpPr/>
            <p:nvPr userDrawn="1"/>
          </p:nvSpPr>
          <p:spPr>
            <a:xfrm>
              <a:off x="41571285" y="1367073"/>
              <a:ext cx="2319915"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335851930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3291682" rtl="0" eaLnBrk="1" latinLnBrk="0" hangingPunct="1">
        <a:spcBef>
          <a:spcPct val="0"/>
        </a:spcBef>
        <a:buNone/>
        <a:defRPr sz="6601" kern="1200">
          <a:solidFill>
            <a:schemeClr val="bg1"/>
          </a:solidFill>
          <a:latin typeface="Trebuchet MS" pitchFamily="34" charset="0"/>
          <a:ea typeface="+mj-ea"/>
          <a:cs typeface="+mj-cs"/>
        </a:defRPr>
      </a:lvl1pPr>
    </p:titleStyle>
    <p:bodyStyle>
      <a:lvl1pPr marL="1234381" indent="-1234381" algn="l" defTabSz="3291682" rtl="0" eaLnBrk="1" latinLnBrk="0" hangingPunct="1">
        <a:spcBef>
          <a:spcPct val="20000"/>
        </a:spcBef>
        <a:buFont typeface="Arial" pitchFamily="34" charset="0"/>
        <a:buChar char="•"/>
        <a:defRPr sz="11550" kern="1200">
          <a:solidFill>
            <a:schemeClr val="tx1"/>
          </a:solidFill>
          <a:latin typeface="+mn-lt"/>
          <a:ea typeface="+mn-ea"/>
          <a:cs typeface="+mn-cs"/>
        </a:defRPr>
      </a:lvl1pPr>
      <a:lvl2pPr marL="2674492" indent="-1028651" algn="l" defTabSz="3291682" rtl="0" eaLnBrk="1" latinLnBrk="0" hangingPunct="1">
        <a:spcBef>
          <a:spcPct val="20000"/>
        </a:spcBef>
        <a:buFont typeface="Arial" pitchFamily="34" charset="0"/>
        <a:buChar char="–"/>
        <a:defRPr sz="10124" kern="1200">
          <a:solidFill>
            <a:schemeClr val="tx1"/>
          </a:solidFill>
          <a:latin typeface="+mn-lt"/>
          <a:ea typeface="+mn-ea"/>
          <a:cs typeface="+mn-cs"/>
        </a:defRPr>
      </a:lvl2pPr>
      <a:lvl3pPr marL="4114603" indent="-822922" algn="l" defTabSz="3291682" rtl="0" eaLnBrk="1" latinLnBrk="0" hangingPunct="1">
        <a:spcBef>
          <a:spcPct val="20000"/>
        </a:spcBef>
        <a:buFont typeface="Arial" pitchFamily="34" charset="0"/>
        <a:buChar char="•"/>
        <a:defRPr sz="8700" kern="1200">
          <a:solidFill>
            <a:schemeClr val="tx1"/>
          </a:solidFill>
          <a:latin typeface="+mn-lt"/>
          <a:ea typeface="+mn-ea"/>
          <a:cs typeface="+mn-cs"/>
        </a:defRPr>
      </a:lvl3pPr>
      <a:lvl4pPr marL="5760444"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4pPr>
      <a:lvl5pPr marL="7406285"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5pPr>
      <a:lvl6pPr marL="9052126"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7964"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3806"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9647"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9pPr>
    </p:bodyStyle>
    <p:otherStyle>
      <a:defPPr>
        <a:defRPr lang="en-US"/>
      </a:defPPr>
      <a:lvl1pPr marL="0" algn="l" defTabSz="3291682" rtl="0" eaLnBrk="1" latinLnBrk="0" hangingPunct="1">
        <a:defRPr sz="6450" kern="1200">
          <a:solidFill>
            <a:schemeClr val="tx1"/>
          </a:solidFill>
          <a:latin typeface="+mn-lt"/>
          <a:ea typeface="+mn-ea"/>
          <a:cs typeface="+mn-cs"/>
        </a:defRPr>
      </a:lvl1pPr>
      <a:lvl2pPr marL="1645841" algn="l" defTabSz="3291682" rtl="0" eaLnBrk="1" latinLnBrk="0" hangingPunct="1">
        <a:defRPr sz="6450" kern="1200">
          <a:solidFill>
            <a:schemeClr val="tx1"/>
          </a:solidFill>
          <a:latin typeface="+mn-lt"/>
          <a:ea typeface="+mn-ea"/>
          <a:cs typeface="+mn-cs"/>
        </a:defRPr>
      </a:lvl2pPr>
      <a:lvl3pPr marL="3291682" algn="l" defTabSz="3291682" rtl="0" eaLnBrk="1" latinLnBrk="0" hangingPunct="1">
        <a:defRPr sz="6450" kern="1200">
          <a:solidFill>
            <a:schemeClr val="tx1"/>
          </a:solidFill>
          <a:latin typeface="+mn-lt"/>
          <a:ea typeface="+mn-ea"/>
          <a:cs typeface="+mn-cs"/>
        </a:defRPr>
      </a:lvl3pPr>
      <a:lvl4pPr marL="4937522" algn="l" defTabSz="3291682" rtl="0" eaLnBrk="1" latinLnBrk="0" hangingPunct="1">
        <a:defRPr sz="6450" kern="1200">
          <a:solidFill>
            <a:schemeClr val="tx1"/>
          </a:solidFill>
          <a:latin typeface="+mn-lt"/>
          <a:ea typeface="+mn-ea"/>
          <a:cs typeface="+mn-cs"/>
        </a:defRPr>
      </a:lvl4pPr>
      <a:lvl5pPr marL="6583363" algn="l" defTabSz="3291682" rtl="0" eaLnBrk="1" latinLnBrk="0" hangingPunct="1">
        <a:defRPr sz="6450" kern="1200">
          <a:solidFill>
            <a:schemeClr val="tx1"/>
          </a:solidFill>
          <a:latin typeface="+mn-lt"/>
          <a:ea typeface="+mn-ea"/>
          <a:cs typeface="+mn-cs"/>
        </a:defRPr>
      </a:lvl5pPr>
      <a:lvl6pPr marL="8229204" algn="l" defTabSz="3291682" rtl="0" eaLnBrk="1" latinLnBrk="0" hangingPunct="1">
        <a:defRPr sz="6450" kern="1200">
          <a:solidFill>
            <a:schemeClr val="tx1"/>
          </a:solidFill>
          <a:latin typeface="+mn-lt"/>
          <a:ea typeface="+mn-ea"/>
          <a:cs typeface="+mn-cs"/>
        </a:defRPr>
      </a:lvl6pPr>
      <a:lvl7pPr marL="9875046" algn="l" defTabSz="3291682" rtl="0" eaLnBrk="1" latinLnBrk="0" hangingPunct="1">
        <a:defRPr sz="6450" kern="1200">
          <a:solidFill>
            <a:schemeClr val="tx1"/>
          </a:solidFill>
          <a:latin typeface="+mn-lt"/>
          <a:ea typeface="+mn-ea"/>
          <a:cs typeface="+mn-cs"/>
        </a:defRPr>
      </a:lvl7pPr>
      <a:lvl8pPr marL="11520886" algn="l" defTabSz="3291682" rtl="0" eaLnBrk="1" latinLnBrk="0" hangingPunct="1">
        <a:defRPr sz="6450" kern="1200">
          <a:solidFill>
            <a:schemeClr val="tx1"/>
          </a:solidFill>
          <a:latin typeface="+mn-lt"/>
          <a:ea typeface="+mn-ea"/>
          <a:cs typeface="+mn-cs"/>
        </a:defRPr>
      </a:lvl8pPr>
      <a:lvl9pPr marL="13166728" algn="l" defTabSz="3291682" rtl="0" eaLnBrk="1" latinLnBrk="0" hangingPunct="1">
        <a:defRPr sz="64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48" userDrawn="1">
          <p15:clr>
            <a:srgbClr val="F26B43"/>
          </p15:clr>
        </p15:guide>
        <p15:guide id="2" userDrawn="1">
          <p15:clr>
            <a:srgbClr val="F26B43"/>
          </p15:clr>
        </p15:guide>
        <p15:guide id="3" pos="20736" userDrawn="1">
          <p15:clr>
            <a:srgbClr val="F26B43"/>
          </p15:clr>
        </p15:guide>
        <p15:guide id="4" orient="horz" pos="1010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95EA05-29F0-39E5-C403-6B4C32CC7221}"/>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8ECB7CB2-AD95-2BB1-6A6E-D668BE6D28CB}"/>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E1F4AFA7-45D3-F264-4DC1-426287D70B39}"/>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BD33546A-7D84-3EBF-0BA7-FCF07DF0006F}"/>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8EC5637D-45AB-FB23-EF1B-6C7B838AC203}"/>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8BE17A96-82B2-929C-3E43-4EAE6B6DDF63}"/>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DAAF9B07-1304-3F9E-B0B9-40C4F71719AA}"/>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35077C06-76B2-019B-FFDE-662AC31118A8}"/>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23C0BE25-DC43-17B0-443E-9B94A168A22C}"/>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CE67E713-116C-CF09-C354-D0C40AD5F0D4}"/>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DE3B7652-111D-FBD8-D1E3-00A8A85B0C1D}"/>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6A1D748F-0F26-1F6D-64AF-AE8130E943B3}"/>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F80BD3AA-04D2-FCD7-6A06-3842741B3205}"/>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E787C2EA-9EF6-0B70-0A73-79282EF3FCFE}"/>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9C6701F0-FDD0-C8A6-5FDE-CFC0523C7E40}"/>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E00BF58A-CBE7-7C2B-42D0-DBBC50602CAF}"/>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5E6304EB-6DEE-70B4-260D-896566ED62CF}"/>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3861081777"/>
      </p:ext>
    </p:extLst>
  </p:cSld>
  <p:clrMapOvr>
    <a:masterClrMapping/>
  </p:clrMapOvr>
</p:sld>
</file>

<file path=ppt/theme/theme1.xml><?xml version="1.0" encoding="utf-8"?>
<a:theme xmlns:a="http://schemas.openxmlformats.org/drawingml/2006/main" name="4-column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CDE8E82-69F4-7B41-AC2C-3738BF223988}"/>
    </a:ext>
  </a:extLst>
</a:theme>
</file>

<file path=ppt/theme/theme2.xml><?xml version="1.0" encoding="utf-8"?>
<a:theme xmlns:a="http://schemas.openxmlformats.org/drawingml/2006/main" name="3-column layou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1F6C704-BA7F-7247-BDFD-79A9A887923E}"/>
    </a:ext>
  </a:extLst>
</a:theme>
</file>

<file path=ppt/theme/theme3.xml><?xml version="1.0" encoding="utf-8"?>
<a:theme xmlns:a="http://schemas.openxmlformats.org/drawingml/2006/main" name="Minim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84A8FA1-CFAC-634B-8FF8-CD45D051384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5248</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Century Gothic</vt:lpstr>
      <vt:lpstr>Trebuchet MS</vt:lpstr>
      <vt:lpstr>4-column layout</vt:lpstr>
      <vt:lpstr>3-column layout</vt:lpstr>
      <vt:lpstr>Minimal</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36x72 PowerPoint Presentation</dc:title>
  <dc:subject>Research poster presentation template</dc:subject>
  <dc:creator>PosterPresentations.com</dc:creator>
  <cp:keywords>36x72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104</cp:revision>
  <dcterms:created xsi:type="dcterms:W3CDTF">2012-02-03T19:11:35Z</dcterms:created>
  <dcterms:modified xsi:type="dcterms:W3CDTF">2025-02-11T01:21:20Z</dcterms:modified>
  <cp:category>Research poster templates</cp:category>
</cp:coreProperties>
</file>