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Lst>
  <p:notesMasterIdLst>
    <p:notesMasterId r:id="rId5"/>
  </p:notesMasterIdLst>
  <p:handoutMasterIdLst>
    <p:handoutMasterId r:id="rId6"/>
  </p:handoutMasterIdLst>
  <p:sldIdLst>
    <p:sldId id="263" r:id="rId4"/>
  </p:sldIdLst>
  <p:sldSz cx="40233600" cy="4023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242" userDrawn="1">
          <p15:clr>
            <a:srgbClr val="A4A3A4"/>
          </p15:clr>
        </p15:guide>
        <p15:guide id="6" pos="25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63" autoAdjust="0"/>
    <p:restoredTop sz="96290" autoAdjust="0"/>
  </p:normalViewPr>
  <p:slideViewPr>
    <p:cSldViewPr snapToGrid="0" snapToObjects="1" showGuides="1">
      <p:cViewPr varScale="1">
        <p:scale>
          <a:sx n="29" d="100"/>
          <a:sy n="29" d="100"/>
        </p:scale>
        <p:origin x="4976" y="640"/>
      </p:cViewPr>
      <p:guideLst>
        <p:guide orient="horz" pos="4055"/>
        <p:guide orient="horz" pos="352"/>
        <p:guide orient="horz" pos="24640"/>
        <p:guide orient="horz"/>
        <p:guide pos="242"/>
        <p:guide pos="2510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1/30/25</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678" y="6782951"/>
            <a:ext cx="19368148"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0105" y="5730452"/>
            <a:ext cx="1936109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1382" y="12314772"/>
            <a:ext cx="1936109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426678" y="19555662"/>
            <a:ext cx="19353514"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19035" y="18511906"/>
            <a:ext cx="19353512"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0480890" y="6712872"/>
            <a:ext cx="19337699"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0476279" y="5730452"/>
            <a:ext cx="19353512"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438770" y="20590106"/>
            <a:ext cx="19353446"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431125" y="21587245"/>
            <a:ext cx="19369180"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61054" y="27184306"/>
            <a:ext cx="19398664"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466162" y="28197497"/>
            <a:ext cx="19382876"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34161" y="34058277"/>
            <a:ext cx="19395630"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429245" y="35110277"/>
            <a:ext cx="19405158"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38348" y="13277913"/>
            <a:ext cx="19367324"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268695" y="3511144"/>
            <a:ext cx="29815955"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268695" y="2202230"/>
            <a:ext cx="29815955"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268695" y="603171"/>
            <a:ext cx="29815955" cy="1015663"/>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576" userDrawn="1">
          <p15:clr>
            <a:srgbClr val="FBAE40"/>
          </p15:clr>
        </p15:guide>
        <p15:guide id="2" pos="264" userDrawn="1">
          <p15:clr>
            <a:srgbClr val="FBAE40"/>
          </p15:clr>
        </p15:guide>
        <p15:guide id="6" pos="25080" userDrawn="1">
          <p15:clr>
            <a:srgbClr val="FBAE40"/>
          </p15:clr>
        </p15:guide>
        <p15:guide id="9" pos="12474" userDrawn="1">
          <p15:clr>
            <a:srgbClr val="FBAE40"/>
          </p15:clr>
        </p15:guide>
        <p15:guide id="10" pos="12870" userDrawn="1">
          <p15:clr>
            <a:srgbClr val="FBAE40"/>
          </p15:clr>
        </p15:guide>
        <p15:guide id="13" orient="horz" pos="2417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681" y="6782196"/>
            <a:ext cx="9410842"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0109" y="5729697"/>
            <a:ext cx="9407414"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19100" y="17370850"/>
            <a:ext cx="9429749"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527799" y="6781609"/>
            <a:ext cx="1929774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469856" y="5736557"/>
            <a:ext cx="1929774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0482113" y="22256525"/>
            <a:ext cx="1929774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477500" y="21274105"/>
            <a:ext cx="19313525"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0427320" y="5736558"/>
            <a:ext cx="9402471"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0419675" y="6733697"/>
            <a:ext cx="941011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0442611" y="23830744"/>
            <a:ext cx="9394825"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0439577" y="24843934"/>
            <a:ext cx="9387179"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0439577" y="33981831"/>
            <a:ext cx="939021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0439577" y="35033831"/>
            <a:ext cx="9394826"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16066" y="18333991"/>
            <a:ext cx="9432784"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268695" y="3637643"/>
            <a:ext cx="29815955"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268695" y="2328729"/>
            <a:ext cx="29815955"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268695" y="769427"/>
            <a:ext cx="29815955" cy="1015663"/>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912" userDrawn="1">
          <p15:clr>
            <a:srgbClr val="FBAE40"/>
          </p15:clr>
        </p15:guide>
        <p15:guide id="2" pos="264" userDrawn="1">
          <p15:clr>
            <a:srgbClr val="FBAE40"/>
          </p15:clr>
        </p15:guide>
        <p15:guide id="6" pos="25080" userDrawn="1">
          <p15:clr>
            <a:srgbClr val="FBAE40"/>
          </p15:clr>
        </p15:guide>
        <p15:guide id="7" pos="19162" userDrawn="1">
          <p15:clr>
            <a:srgbClr val="FBAE40"/>
          </p15:clr>
        </p15:guide>
        <p15:guide id="8" pos="18766" userDrawn="1">
          <p15:clr>
            <a:srgbClr val="FBAE40"/>
          </p15:clr>
        </p15:guide>
        <p15:guide id="11" pos="6204" userDrawn="1">
          <p15:clr>
            <a:srgbClr val="FBAE40"/>
          </p15:clr>
        </p15:guide>
        <p15:guide id="12" pos="6600" userDrawn="1">
          <p15:clr>
            <a:srgbClr val="FBAE40"/>
          </p15:clr>
        </p15:guide>
        <p15:guide id="13" orient="horz" pos="2417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681" y="6614138"/>
            <a:ext cx="12750058"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0109" y="5561639"/>
            <a:ext cx="12745412"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19100" y="17370850"/>
            <a:ext cx="1277567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3865225" y="6612255"/>
            <a:ext cx="1253807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57582" y="5568499"/>
            <a:ext cx="1253807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859433" y="22256525"/>
            <a:ext cx="12535468"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57582" y="21274105"/>
            <a:ext cx="12545718"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7029186" y="5568500"/>
            <a:ext cx="12800605"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018779" y="6565639"/>
            <a:ext cx="12811012"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044478" y="24070230"/>
            <a:ext cx="12790196"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7044207" y="25083420"/>
            <a:ext cx="12779786"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045874" y="34299679"/>
            <a:ext cx="12783917"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044207" y="35351678"/>
            <a:ext cx="12790197"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16066" y="18333991"/>
            <a:ext cx="1277978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268695" y="3594272"/>
            <a:ext cx="29815955"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268695" y="2285358"/>
            <a:ext cx="29815955"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268695" y="686299"/>
            <a:ext cx="29815955" cy="1015663"/>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768" userDrawn="1">
          <p15:clr>
            <a:srgbClr val="FBAE40"/>
          </p15:clr>
        </p15:guide>
        <p15:guide id="2" pos="264" userDrawn="1">
          <p15:clr>
            <a:srgbClr val="FBAE40"/>
          </p15:clr>
        </p15:guide>
        <p15:guide id="6" pos="25080" userDrawn="1">
          <p15:clr>
            <a:srgbClr val="FBAE40"/>
          </p15:clr>
        </p15:guide>
        <p15:guide id="7" pos="17028" userDrawn="1">
          <p15:clr>
            <a:srgbClr val="FBAE40"/>
          </p15:clr>
        </p15:guide>
        <p15:guide id="8" pos="16632" userDrawn="1">
          <p15:clr>
            <a:srgbClr val="FBAE40"/>
          </p15:clr>
        </p15:guide>
        <p15:guide id="11" pos="8338" userDrawn="1">
          <p15:clr>
            <a:srgbClr val="FBAE40"/>
          </p15:clr>
        </p15:guide>
        <p15:guide id="12" pos="8734" userDrawn="1">
          <p15:clr>
            <a:srgbClr val="FBAE40"/>
          </p15:clr>
        </p15:guide>
        <p15:guide id="13" orient="horz" pos="2417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0" name="Snip and Round Single Corner Rectangle 19">
            <a:extLst>
              <a:ext uri="{FF2B5EF4-FFF2-40B4-BE49-F238E27FC236}">
                <a16:creationId xmlns:a16="http://schemas.microsoft.com/office/drawing/2014/main" id="{7F8C21B3-39B9-827E-A64A-038988483655}"/>
              </a:ext>
            </a:extLst>
          </p:cNvPr>
          <p:cNvSpPr/>
          <p:nvPr userDrawn="1"/>
        </p:nvSpPr>
        <p:spPr>
          <a:xfrm rot="5400000">
            <a:off x="-7572422" y="12858707"/>
            <a:ext cx="34947317" cy="19802475"/>
          </a:xfrm>
          <a:prstGeom prst="snipRoundRect">
            <a:avLst>
              <a:gd name="adj1" fmla="val 765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1" name="Snip and Round Single Corner Rectangle 20">
            <a:extLst>
              <a:ext uri="{FF2B5EF4-FFF2-40B4-BE49-F238E27FC236}">
                <a16:creationId xmlns:a16="http://schemas.microsoft.com/office/drawing/2014/main" id="{2E25B57C-12C1-1DC8-8CC6-04C4B52C1882}"/>
              </a:ext>
            </a:extLst>
          </p:cNvPr>
          <p:cNvSpPr/>
          <p:nvPr userDrawn="1"/>
        </p:nvSpPr>
        <p:spPr>
          <a:xfrm rot="5400000">
            <a:off x="12837754" y="12936086"/>
            <a:ext cx="35045645" cy="19746044"/>
          </a:xfrm>
          <a:prstGeom prst="snipRoundRect">
            <a:avLst>
              <a:gd name="adj1" fmla="val 823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1974788750"/>
              </p:ext>
            </p:extLst>
          </p:nvPr>
        </p:nvGraphicFramePr>
        <p:xfrm>
          <a:off x="-11853328" y="62200"/>
          <a:ext cx="10863072" cy="40259304"/>
        </p:xfrm>
        <a:graphic>
          <a:graphicData uri="http://schemas.openxmlformats.org/drawingml/2006/table">
            <a:tbl>
              <a:tblPr firstRow="1" bandRow="1">
                <a:tableStyleId>{5C22544A-7EE6-4342-B048-85BDC9FD1C3A}</a:tableStyleId>
              </a:tblPr>
              <a:tblGrid>
                <a:gridCol w="4658000">
                  <a:extLst>
                    <a:ext uri="{9D8B030D-6E8A-4147-A177-3AD203B41FA5}">
                      <a16:colId xmlns:a16="http://schemas.microsoft.com/office/drawing/2014/main" val="20000"/>
                    </a:ext>
                  </a:extLst>
                </a:gridCol>
                <a:gridCol w="6205072">
                  <a:extLst>
                    <a:ext uri="{9D8B030D-6E8A-4147-A177-3AD203B41FA5}">
                      <a16:colId xmlns:a16="http://schemas.microsoft.com/office/drawing/2014/main" val="20001"/>
                    </a:ext>
                  </a:extLst>
                </a:gridCol>
              </a:tblGrid>
              <a:tr h="173617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4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45769">
                <a:tc gridSpan="2">
                  <a:txBody>
                    <a:bodyPr/>
                    <a:lstStyle/>
                    <a:p>
                      <a:pPr defTabSz="3765639"/>
                      <a:r>
                        <a:rPr lang="en-US" sz="2400" b="0" i="0" dirty="0">
                          <a:solidFill>
                            <a:srgbClr val="D9D9D9"/>
                          </a:solidFill>
                          <a:latin typeface="Arial"/>
                          <a:cs typeface="Arial"/>
                        </a:rPr>
                        <a:t>This PowerPoint template is designed to create a </a:t>
                      </a:r>
                      <a:r>
                        <a:rPr lang="en-US" sz="2400" b="1" i="0" dirty="0">
                          <a:solidFill>
                            <a:srgbClr val="FFC000"/>
                          </a:solidFill>
                          <a:latin typeface="Arial"/>
                          <a:cs typeface="Arial"/>
                        </a:rPr>
                        <a:t>36"x48" </a:t>
                      </a:r>
                      <a:r>
                        <a:rPr lang="en-US" sz="2400" b="0" i="0" dirty="0">
                          <a:solidFill>
                            <a:srgbClr val="D9D9D9"/>
                          </a:solidFill>
                          <a:latin typeface="Arial"/>
                          <a:cs typeface="Arial"/>
                        </a:rPr>
                        <a:t>research poster. Simply add your title, subtitle, text, tables, charts, and photos to customize your poster.</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To assist you in the design process and address any poster-related questions, we offer a series of online tutorials. Visit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select the </a:t>
                      </a:r>
                      <a:r>
                        <a:rPr lang="en-US" sz="2400" b="1" i="0" dirty="0">
                          <a:solidFill>
                            <a:srgbClr val="FFC000"/>
                          </a:solidFill>
                          <a:latin typeface="Arial"/>
                          <a:cs typeface="Arial"/>
                        </a:rPr>
                        <a:t>Tutorials </a:t>
                      </a:r>
                      <a:r>
                        <a:rPr lang="en-US" sz="2400" b="0" i="0" dirty="0">
                          <a:solidFill>
                            <a:srgbClr val="D9D9D9"/>
                          </a:solidFill>
                          <a:latin typeface="Arial"/>
                          <a:cs typeface="Arial"/>
                        </a:rPr>
                        <a:t>tab for detailed guidance.</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For same-day professional printing of your poster, go to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click on the ”</a:t>
                      </a:r>
                      <a:r>
                        <a:rPr lang="en-US" sz="2400" b="1" i="0" dirty="0">
                          <a:solidFill>
                            <a:srgbClr val="FFC000"/>
                          </a:solidFill>
                          <a:latin typeface="Arial"/>
                          <a:cs typeface="Arial"/>
                        </a:rPr>
                        <a:t>PRINT</a:t>
                      </a:r>
                      <a:r>
                        <a:rPr lang="en-US" sz="2400" b="0" i="0" dirty="0">
                          <a:solidFill>
                            <a:srgbClr val="D9D9D9"/>
                          </a:solidFill>
                          <a:latin typeface="Arial"/>
                          <a:cs typeface="Arial"/>
                        </a:rPr>
                        <a:t>” button or click on any of our poster options.</a:t>
                      </a:r>
                      <a:endParaRPr lang="en-US" sz="2400" b="0" dirty="0">
                        <a:solidFill>
                          <a:srgbClr val="D9D9D9"/>
                        </a:solidFill>
                        <a:latin typeface="Arial"/>
                        <a:cs typeface="Arial"/>
                      </a:endParaRPr>
                    </a:p>
                  </a:txBody>
                  <a:tcPr marL="167640" marR="83820" marT="167640" marB="558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41053">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83820" marR="83820" marT="55880" marB="558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Any square size up to 48x48</a:t>
                      </a:r>
                    </a:p>
                  </a:txBody>
                  <a:tcPr marL="167640" marR="83820" marT="167640" marB="55880">
                    <a:solidFill>
                      <a:srgbClr val="010101"/>
                    </a:solidFill>
                  </a:tcPr>
                </a:tc>
                <a:extLst>
                  <a:ext uri="{0D108BD9-81ED-4DB2-BD59-A6C34878D82A}">
                    <a16:rowId xmlns:a16="http://schemas.microsoft.com/office/drawing/2014/main" val="10008"/>
                  </a:ext>
                </a:extLst>
              </a:tr>
              <a:tr h="5450687">
                <a:tc>
                  <a:txBody>
                    <a:bodyPr/>
                    <a:lstStyle/>
                    <a:p>
                      <a:endParaRPr lang="en-US" sz="2400" dirty="0">
                        <a:solidFill>
                          <a:srgbClr val="1F3A4E"/>
                        </a:solidFill>
                      </a:endParaRPr>
                    </a:p>
                  </a:txBody>
                  <a:tcPr marL="83820" marR="83820" marT="55880" marB="55880">
                    <a:blipFill rotWithShape="1">
                      <a:blip r:embed="rId3"/>
                      <a:stretch>
                        <a:fillRect/>
                      </a:stretch>
                    </a:blipFill>
                  </a:tcPr>
                </a:tc>
                <a:tc>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9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2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400" b="0" baseline="0" dirty="0">
                        <a:solidFill>
                          <a:srgbClr val="D9D9D9"/>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67640" marR="83820" marT="167640" marB="55880">
                    <a:solidFill>
                      <a:srgbClr val="010101"/>
                    </a:solidFill>
                  </a:tcPr>
                </a:tc>
                <a:extLst>
                  <a:ext uri="{0D108BD9-81ED-4DB2-BD59-A6C34878D82A}">
                    <a16:rowId xmlns:a16="http://schemas.microsoft.com/office/drawing/2014/main" val="10001"/>
                  </a:ext>
                </a:extLst>
              </a:tr>
              <a:tr h="24717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3820" marR="83820" marT="55880" marB="558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272500">
                <a:tc>
                  <a:txBody>
                    <a:bodyPr/>
                    <a:lstStyle/>
                    <a:p>
                      <a:endParaRPr lang="en-US" sz="2400" dirty="0">
                        <a:solidFill>
                          <a:srgbClr val="1F3A4E"/>
                        </a:solidFill>
                      </a:endParaRPr>
                    </a:p>
                  </a:txBody>
                  <a:tcPr marL="83820" marR="83820" marT="55880" marB="55880">
                    <a:blipFill rotWithShape="1">
                      <a:blip r:embed="rId4"/>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400" b="0" baseline="0" dirty="0">
                        <a:solidFill>
                          <a:srgbClr val="D9D9D9"/>
                        </a:solidFill>
                        <a:latin typeface="Arial" panose="020B0604020202020204" pitchFamily="34" charset="0"/>
                        <a:cs typeface="Arial" panose="020B0604020202020204" pitchFamily="34" charset="0"/>
                      </a:endParaRPr>
                    </a:p>
                  </a:txBody>
                  <a:tcPr marL="167640" marR="83820" marT="167640" marB="55880">
                    <a:solidFill>
                      <a:srgbClr val="010101"/>
                    </a:solidFill>
                  </a:tcPr>
                </a:tc>
                <a:extLst>
                  <a:ext uri="{0D108BD9-81ED-4DB2-BD59-A6C34878D82A}">
                    <a16:rowId xmlns:a16="http://schemas.microsoft.com/office/drawing/2014/main" val="10003"/>
                  </a:ext>
                </a:extLst>
              </a:tr>
              <a:tr h="4445531">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3820" marR="83820" marT="55880" marB="558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72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67640" marR="83820" marT="167640" marB="558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78050">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67640" marR="83820" marT="167640" marB="558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901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67640" marR="83820" marT="167640" marB="558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442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67640" marR="83820" marT="167640" marB="558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1706778844"/>
              </p:ext>
            </p:extLst>
          </p:nvPr>
        </p:nvGraphicFramePr>
        <p:xfrm>
          <a:off x="41199858" y="0"/>
          <a:ext cx="10863073" cy="40297568"/>
        </p:xfrm>
        <a:graphic>
          <a:graphicData uri="http://schemas.openxmlformats.org/drawingml/2006/table">
            <a:tbl>
              <a:tblPr firstRow="1" bandRow="1">
                <a:tableStyleId>{5C22544A-7EE6-4342-B048-85BDC9FD1C3A}</a:tableStyleId>
              </a:tblPr>
              <a:tblGrid>
                <a:gridCol w="4858402">
                  <a:extLst>
                    <a:ext uri="{9D8B030D-6E8A-4147-A177-3AD203B41FA5}">
                      <a16:colId xmlns:a16="http://schemas.microsoft.com/office/drawing/2014/main" val="20000"/>
                    </a:ext>
                  </a:extLst>
                </a:gridCol>
                <a:gridCol w="742023">
                  <a:extLst>
                    <a:ext uri="{9D8B030D-6E8A-4147-A177-3AD203B41FA5}">
                      <a16:colId xmlns:a16="http://schemas.microsoft.com/office/drawing/2014/main" val="3519466302"/>
                    </a:ext>
                  </a:extLst>
                </a:gridCol>
                <a:gridCol w="5262648">
                  <a:extLst>
                    <a:ext uri="{9D8B030D-6E8A-4147-A177-3AD203B41FA5}">
                      <a16:colId xmlns:a16="http://schemas.microsoft.com/office/drawing/2014/main" val="4164475170"/>
                    </a:ext>
                  </a:extLst>
                </a:gridCol>
              </a:tblGrid>
              <a:tr h="16142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900" b="0" spc="600" dirty="0">
                          <a:solidFill>
                            <a:srgbClr val="1F3A4E"/>
                          </a:solidFill>
                          <a:latin typeface="Arial Black" panose="020B0A04020102020204" pitchFamily="34" charset="0"/>
                        </a:rPr>
                        <a:t>QUICK START GUIDE</a:t>
                      </a:r>
                      <a:br>
                        <a:rPr lang="en-US" sz="4900" b="0" spc="600" dirty="0">
                          <a:solidFill>
                            <a:srgbClr val="1F3A4E"/>
                          </a:solidFill>
                          <a:latin typeface="Arial Black" panose="020B0A04020102020204" pitchFamily="34" charset="0"/>
                        </a:rPr>
                      </a:br>
                      <a:r>
                        <a:rPr lang="en-US" sz="3900" b="1" spc="0" dirty="0">
                          <a:solidFill>
                            <a:srgbClr val="FF0000"/>
                          </a:solidFill>
                          <a:latin typeface="Trebuchet MS" pitchFamily="34" charset="0"/>
                        </a:rPr>
                        <a:t>(THIS SIDEBAR WILL APPEAR ON THE POSTER)</a:t>
                      </a:r>
                      <a:endParaRPr lang="en-US" sz="49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456">
                <a:tc>
                  <a:txBody>
                    <a:bodyPr/>
                    <a:lstStyle/>
                    <a:p>
                      <a:endParaRPr lang="en-US" sz="2400" u="none" dirty="0">
                        <a:solidFill>
                          <a:srgbClr val="FFC000"/>
                        </a:solidFill>
                      </a:endParaRPr>
                    </a:p>
                  </a:txBody>
                  <a:tcPr marL="167640" marR="83820" marT="167640" marB="558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400" u="none" dirty="0">
                        <a:solidFill>
                          <a:srgbClr val="FFC000"/>
                        </a:solidFill>
                      </a:endParaRPr>
                    </a:p>
                  </a:txBody>
                  <a:tcPr marL="167640" marR="83820" marT="167640" marB="558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8525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67640" marR="83820" marT="167640" marB="558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67640" marR="83820" marT="167640" marB="558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90248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txBody>
                  <a:tcPr marL="167640" marR="83820" marT="167640" marB="558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24715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900" noProof="0" dirty="0">
                          <a:solidFill>
                            <a:srgbClr val="D9D9D9"/>
                          </a:solidFill>
                          <a:latin typeface="Arial" panose="020B0604020202020204" pitchFamily="34" charset="0"/>
                          <a:cs typeface="Arial" panose="020B0604020202020204" pitchFamily="34" charset="0"/>
                        </a:rPr>
                      </a:br>
                      <a:r>
                        <a:rPr lang="en-US" sz="29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67640" marR="83820" marT="167640" marB="558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99277">
                <a:tc>
                  <a:txBody>
                    <a:bodyPr/>
                    <a:lstStyle/>
                    <a:p>
                      <a:r>
                        <a:rPr lang="en-US" sz="3400" b="1" dirty="0">
                          <a:solidFill>
                            <a:srgbClr val="FFC000"/>
                          </a:solidFill>
                          <a:latin typeface="Arial" panose="020B0604020202020204" pitchFamily="34" charset="0"/>
                          <a:cs typeface="Arial" panose="020B0604020202020204" pitchFamily="34" charset="0"/>
                        </a:rPr>
                        <a:t>How to</a:t>
                      </a:r>
                      <a:r>
                        <a:rPr lang="en-US" sz="3400" b="1" baseline="0" dirty="0">
                          <a:solidFill>
                            <a:srgbClr val="FFC000"/>
                          </a:solidFill>
                          <a:latin typeface="Arial" panose="020B0604020202020204" pitchFamily="34" charset="0"/>
                          <a:cs typeface="Arial" panose="020B0604020202020204" pitchFamily="34" charset="0"/>
                        </a:rPr>
                        <a:t> preview your poster prior to printing</a:t>
                      </a:r>
                      <a:endParaRPr lang="en-US" sz="3400" b="1" dirty="0">
                        <a:solidFill>
                          <a:srgbClr val="FFC000"/>
                        </a:solidFill>
                        <a:latin typeface="Arial" panose="020B0604020202020204" pitchFamily="34" charset="0"/>
                        <a:cs typeface="Arial" panose="020B0604020202020204" pitchFamily="34" charset="0"/>
                      </a:endParaRPr>
                    </a:p>
                    <a:p>
                      <a:r>
                        <a:rPr lang="en-US" sz="2900" dirty="0">
                          <a:solidFill>
                            <a:srgbClr val="D9D9D9"/>
                          </a:solidFill>
                          <a:latin typeface="Arial" panose="020B0604020202020204" pitchFamily="34" charset="0"/>
                          <a:cs typeface="Arial" panose="020B0604020202020204" pitchFamily="34" charset="0"/>
                        </a:rPr>
                        <a:t>You can preview your poster at any time by pressing the </a:t>
                      </a:r>
                      <a:r>
                        <a:rPr lang="en-US" sz="2900" b="1" dirty="0">
                          <a:solidFill>
                            <a:srgbClr val="FFC000"/>
                          </a:solidFill>
                          <a:latin typeface="Arial" panose="020B0604020202020204" pitchFamily="34" charset="0"/>
                          <a:cs typeface="Arial" panose="020B0604020202020204" pitchFamily="34" charset="0"/>
                        </a:rPr>
                        <a:t>F5 key </a:t>
                      </a:r>
                      <a:r>
                        <a:rPr lang="en-US" sz="29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900" b="1" dirty="0">
                          <a:solidFill>
                            <a:srgbClr val="FFC000"/>
                          </a:solidFill>
                          <a:latin typeface="Arial" panose="020B0604020202020204" pitchFamily="34" charset="0"/>
                          <a:cs typeface="Arial" panose="020B0604020202020204" pitchFamily="34" charset="0"/>
                        </a:rPr>
                        <a:t>ESC</a:t>
                      </a:r>
                      <a:r>
                        <a:rPr lang="en-US" sz="2900" dirty="0">
                          <a:solidFill>
                            <a:srgbClr val="D9D9D9"/>
                          </a:solidFill>
                          <a:latin typeface="Arial" panose="020B0604020202020204" pitchFamily="34" charset="0"/>
                          <a:cs typeface="Arial" panose="020B0604020202020204" pitchFamily="34" charset="0"/>
                        </a:rPr>
                        <a:t> key.</a:t>
                      </a:r>
                    </a:p>
                  </a:txBody>
                  <a:tcPr marL="167640" marR="83820" marT="167640" marB="55880">
                    <a:solidFill>
                      <a:srgbClr val="010101"/>
                    </a:solidFill>
                  </a:tcPr>
                </a:tc>
                <a:tc gridSpan="2">
                  <a:txBody>
                    <a:bodyPr/>
                    <a:lstStyle/>
                    <a:p>
                      <a:pPr algn="ctr"/>
                      <a:r>
                        <a:rPr lang="en-US" sz="14100" b="1" dirty="0">
                          <a:solidFill>
                            <a:srgbClr val="D9D9D9"/>
                          </a:solidFill>
                          <a:latin typeface="Arial" panose="020B0604020202020204" pitchFamily="34" charset="0"/>
                          <a:cs typeface="Arial" panose="020B0604020202020204" pitchFamily="34" charset="0"/>
                        </a:rPr>
                        <a:t>F5</a:t>
                      </a:r>
                      <a:br>
                        <a:rPr lang="en-US" sz="141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(Windows)</a:t>
                      </a:r>
                      <a:br>
                        <a:rPr lang="en-US" sz="34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Or click on the SLIDESHOW tab (Mac and Windows)</a:t>
                      </a:r>
                      <a:endParaRPr lang="en-US" sz="2900" dirty="0">
                        <a:solidFill>
                          <a:srgbClr val="D9D9D9"/>
                        </a:solidFill>
                        <a:latin typeface="Arial" panose="020B0604020202020204" pitchFamily="34" charset="0"/>
                        <a:cs typeface="Arial" panose="020B0604020202020204" pitchFamily="34" charset="0"/>
                      </a:endParaRPr>
                    </a:p>
                  </a:txBody>
                  <a:tcPr marL="167640" marR="83820" marT="167640" marB="558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5588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To print your poster, visit </a:t>
                      </a:r>
                      <a:r>
                        <a:rPr lang="en-US" sz="2900" noProof="0" dirty="0" err="1">
                          <a:solidFill>
                            <a:srgbClr val="FFC000"/>
                          </a:solidFill>
                          <a:latin typeface="Arial"/>
                          <a:cs typeface="Arial"/>
                        </a:rPr>
                        <a:t>PosterPresentations.com</a:t>
                      </a:r>
                      <a:r>
                        <a:rPr lang="en-US" sz="2900" noProof="0" dirty="0">
                          <a:solidFill>
                            <a:srgbClr val="FFC000"/>
                          </a:solidFill>
                          <a:latin typeface="Arial"/>
                          <a:cs typeface="Arial"/>
                        </a:rPr>
                        <a:t> </a:t>
                      </a:r>
                      <a:r>
                        <a:rPr lang="en-US" sz="2900" noProof="0" dirty="0">
                          <a:solidFill>
                            <a:srgbClr val="D9D9D9"/>
                          </a:solidFill>
                          <a:latin typeface="Arial"/>
                          <a:cs typeface="Arial"/>
                        </a:rPr>
                        <a:t>and click the "</a:t>
                      </a:r>
                      <a:r>
                        <a:rPr lang="en-US" sz="2900" noProof="0" dirty="0">
                          <a:solidFill>
                            <a:srgbClr val="FFC000"/>
                          </a:solidFill>
                          <a:latin typeface="Arial"/>
                          <a:cs typeface="Arial"/>
                        </a:rPr>
                        <a:t>PRINT</a:t>
                      </a:r>
                      <a:r>
                        <a:rPr lang="en-US" sz="29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900" noProof="0" dirty="0">
                          <a:solidFill>
                            <a:srgbClr val="D9D9D9"/>
                          </a:solidFill>
                          <a:latin typeface="Arial"/>
                          <a:cs typeface="Arial"/>
                        </a:rPr>
                      </a:br>
                      <a:br>
                        <a:rPr lang="en-US" sz="2900" noProof="0" dirty="0">
                          <a:solidFill>
                            <a:srgbClr val="D9D9D9"/>
                          </a:solidFill>
                          <a:latin typeface="Arial"/>
                          <a:cs typeface="Arial"/>
                        </a:rPr>
                      </a:br>
                      <a:r>
                        <a:rPr lang="en-US" sz="2900" noProof="0" dirty="0">
                          <a:solidFill>
                            <a:srgbClr val="D9D9D9"/>
                          </a:solidFill>
                          <a:latin typeface="Arial"/>
                          <a:cs typeface="Arial"/>
                        </a:rPr>
                        <a:t>Go to </a:t>
                      </a:r>
                      <a:r>
                        <a:rPr lang="en-US" sz="2900" noProof="0" dirty="0" err="1">
                          <a:solidFill>
                            <a:srgbClr val="FFC000"/>
                          </a:solidFill>
                          <a:latin typeface="Arial"/>
                          <a:cs typeface="Arial"/>
                        </a:rPr>
                        <a:t>PosterPresentations.com</a:t>
                      </a:r>
                      <a:r>
                        <a:rPr lang="en-US" sz="2900" noProof="0" dirty="0">
                          <a:solidFill>
                            <a:srgbClr val="D9D9D9"/>
                          </a:solidFill>
                          <a:latin typeface="Arial"/>
                          <a:cs typeface="Arial"/>
                        </a:rPr>
                        <a:t> for more information.</a:t>
                      </a: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48485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FFC000"/>
                          </a:solidFill>
                          <a:latin typeface="Arial"/>
                          <a:cs typeface="Arial"/>
                        </a:rPr>
                        <a:t>https://</a:t>
                      </a:r>
                      <a:r>
                        <a:rPr lang="en-US" sz="2900" noProof="0" dirty="0" err="1">
                          <a:solidFill>
                            <a:srgbClr val="FFC000"/>
                          </a:solidFill>
                          <a:latin typeface="Arial"/>
                          <a:cs typeface="Arial"/>
                        </a:rPr>
                        <a:t>www.posterpresentations.com</a:t>
                      </a:r>
                      <a:r>
                        <a:rPr lang="en-US" sz="2900" noProof="0" dirty="0">
                          <a:solidFill>
                            <a:srgbClr val="FFC000"/>
                          </a:solidFill>
                          <a:latin typeface="Arial"/>
                          <a:cs typeface="Arial"/>
                        </a:rPr>
                        <a:t>/poster-presentation-services-for-conferences-and-</a:t>
                      </a:r>
                      <a:r>
                        <a:rPr lang="en-US" sz="2900" noProof="0" dirty="0" err="1">
                          <a:solidFill>
                            <a:srgbClr val="FFC000"/>
                          </a:solidFill>
                          <a:latin typeface="Arial"/>
                          <a:cs typeface="Arial"/>
                        </a:rPr>
                        <a:t>events.html</a:t>
                      </a:r>
                      <a:endParaRPr lang="en-US" sz="29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FFC000"/>
                        </a:solidFill>
                        <a:latin typeface="Arial"/>
                        <a:cs typeface="Arial"/>
                      </a:endParaRP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90684">
                <a:tc gridSpan="3">
                  <a:txBody>
                    <a:bodyPr/>
                    <a:lstStyle/>
                    <a:p>
                      <a:endParaRPr lang="en-US" sz="2900" dirty="0">
                        <a:solidFill>
                          <a:srgbClr val="1F3A4E"/>
                        </a:solidFill>
                      </a:endParaRPr>
                    </a:p>
                  </a:txBody>
                  <a:tcPr marL="167640" marR="83820" marT="167640" marB="558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952147">
                <a:tc gridSpan="2">
                  <a:txBody>
                    <a:bodyPr/>
                    <a:lstStyle/>
                    <a:p>
                      <a:pPr>
                        <a:lnSpc>
                          <a:spcPts val="2600"/>
                        </a:lnSpc>
                      </a:pPr>
                      <a:r>
                        <a:rPr lang="en-US" sz="2400" dirty="0">
                          <a:solidFill>
                            <a:schemeClr val="bg1">
                              <a:lumMod val="85000"/>
                            </a:schemeClr>
                          </a:solidFill>
                          <a:latin typeface="Arial"/>
                          <a:cs typeface="Arial"/>
                        </a:rPr>
                        <a:t>© 2025</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67640" marR="83820" marT="167640" marB="558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200" dirty="0">
                          <a:solidFill>
                            <a:schemeClr val="bg1"/>
                          </a:solidFill>
                          <a:latin typeface="Arial"/>
                          <a:cs typeface="Arial"/>
                        </a:rPr>
                        <a:t>For additional help, visit our online tutorials at </a:t>
                      </a:r>
                      <a:r>
                        <a:rPr lang="en-US" sz="1700" dirty="0">
                          <a:solidFill>
                            <a:schemeClr val="bg1"/>
                          </a:solidFill>
                          <a:latin typeface="Arial"/>
                          <a:cs typeface="Arial"/>
                        </a:rPr>
                        <a:t>https://</a:t>
                      </a:r>
                      <a:r>
                        <a:rPr lang="en-US" sz="1700" dirty="0" err="1">
                          <a:solidFill>
                            <a:schemeClr val="bg1"/>
                          </a:solidFill>
                          <a:latin typeface="Arial"/>
                          <a:cs typeface="Arial"/>
                        </a:rPr>
                        <a:t>www.posterpresentations.com</a:t>
                      </a:r>
                      <a:r>
                        <a:rPr lang="en-US" sz="1700" dirty="0">
                          <a:solidFill>
                            <a:schemeClr val="bg1"/>
                          </a:solidFill>
                          <a:latin typeface="Arial"/>
                          <a:cs typeface="Arial"/>
                        </a:rPr>
                        <a:t>/</a:t>
                      </a:r>
                      <a:r>
                        <a:rPr lang="en-US" sz="1700" dirty="0" err="1">
                          <a:solidFill>
                            <a:schemeClr val="bg1"/>
                          </a:solidFill>
                          <a:latin typeface="Arial"/>
                          <a:cs typeface="Arial"/>
                        </a:rPr>
                        <a:t>helpdesk.html</a:t>
                      </a:r>
                      <a:endParaRPr lang="en-US" sz="10500" dirty="0"/>
                    </a:p>
                  </a:txBody>
                  <a:tcPr marL="167640" marR="83820" marT="167640" marB="55880">
                    <a:solidFill>
                      <a:srgbClr val="010101"/>
                    </a:solidFill>
                  </a:tcPr>
                </a:tc>
                <a:extLst>
                  <a:ext uri="{0D108BD9-81ED-4DB2-BD59-A6C34878D82A}">
                    <a16:rowId xmlns:a16="http://schemas.microsoft.com/office/drawing/2014/main" val="10009"/>
                  </a:ext>
                </a:extLst>
              </a:tr>
            </a:tbl>
          </a:graphicData>
        </a:graphic>
      </p:graphicFrame>
      <p:sp>
        <p:nvSpPr>
          <p:cNvPr id="13" name="Snip and Round Single Corner Rectangle 15">
            <a:extLst>
              <a:ext uri="{FF2B5EF4-FFF2-40B4-BE49-F238E27FC236}">
                <a16:creationId xmlns:a16="http://schemas.microsoft.com/office/drawing/2014/main" id="{ED169CA6-85ED-0C34-F425-9F53D99D48D6}"/>
              </a:ext>
            </a:extLst>
          </p:cNvPr>
          <p:cNvSpPr/>
          <p:nvPr userDrawn="1"/>
        </p:nvSpPr>
        <p:spPr>
          <a:xfrm rot="10800000" flipV="1">
            <a:off x="-1" y="39298609"/>
            <a:ext cx="35264035" cy="1022895"/>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4" name="Text Box 14">
            <a:extLst>
              <a:ext uri="{FF2B5EF4-FFF2-40B4-BE49-F238E27FC236}">
                <a16:creationId xmlns:a16="http://schemas.microsoft.com/office/drawing/2014/main" id="{A6FA9C3F-8911-3F16-A53C-315F5BF51B79}"/>
              </a:ext>
            </a:extLst>
          </p:cNvPr>
          <p:cNvSpPr txBox="1">
            <a:spLocks noChangeArrowheads="1"/>
          </p:cNvSpPr>
          <p:nvPr userDrawn="1"/>
        </p:nvSpPr>
        <p:spPr bwMode="auto">
          <a:xfrm>
            <a:off x="979567" y="39647500"/>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C43323EC-58DE-CB92-1DC4-44885987E6F4}"/>
              </a:ext>
            </a:extLst>
          </p:cNvPr>
          <p:cNvGrpSpPr/>
          <p:nvPr userDrawn="1"/>
        </p:nvGrpSpPr>
        <p:grpSpPr>
          <a:xfrm>
            <a:off x="-4" y="62200"/>
            <a:ext cx="40233603" cy="4603529"/>
            <a:chOff x="1" y="-4527"/>
            <a:chExt cx="43891200" cy="4708346"/>
          </a:xfrm>
        </p:grpSpPr>
        <p:sp>
          <p:nvSpPr>
            <p:cNvPr id="16" name="Snip and Round Single Corner Rectangle 15">
              <a:extLst>
                <a:ext uri="{FF2B5EF4-FFF2-40B4-BE49-F238E27FC236}">
                  <a16:creationId xmlns:a16="http://schemas.microsoft.com/office/drawing/2014/main" id="{5C34EC40-3AAA-7AAD-566D-A0BFE70BAF24}"/>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8" name="Rectangle 5">
              <a:extLst>
                <a:ext uri="{FF2B5EF4-FFF2-40B4-BE49-F238E27FC236}">
                  <a16:creationId xmlns:a16="http://schemas.microsoft.com/office/drawing/2014/main" id="{4997BFC7-FB4C-D8B6-3943-3E189F3B81E6}"/>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19" name="Rectangle 5">
              <a:extLst>
                <a:ext uri="{FF2B5EF4-FFF2-40B4-BE49-F238E27FC236}">
                  <a16:creationId xmlns:a16="http://schemas.microsoft.com/office/drawing/2014/main" id="{44BDF0F7-7FC6-41F2-597A-812A256BE99F}"/>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5344" userDrawn="1">
          <p15:clr>
            <a:srgbClr val="F26B43"/>
          </p15:clr>
        </p15:guide>
        <p15:guide id="4" orient="horz" pos="246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9" name="Snip and Round Single Corner Rectangle 18">
            <a:extLst>
              <a:ext uri="{FF2B5EF4-FFF2-40B4-BE49-F238E27FC236}">
                <a16:creationId xmlns:a16="http://schemas.microsoft.com/office/drawing/2014/main" id="{4F4630EF-54BB-7473-56DB-B3C068F00126}"/>
              </a:ext>
            </a:extLst>
          </p:cNvPr>
          <p:cNvSpPr/>
          <p:nvPr userDrawn="1"/>
        </p:nvSpPr>
        <p:spPr>
          <a:xfrm rot="5400000">
            <a:off x="-12570600" y="17706572"/>
            <a:ext cx="34947317" cy="9891581"/>
          </a:xfrm>
          <a:prstGeom prst="snipRoundRect">
            <a:avLst>
              <a:gd name="adj1" fmla="val 966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0" name="Snip and Round Single Corner Rectangle 19">
            <a:extLst>
              <a:ext uri="{FF2B5EF4-FFF2-40B4-BE49-F238E27FC236}">
                <a16:creationId xmlns:a16="http://schemas.microsoft.com/office/drawing/2014/main" id="{5B120731-679A-6A39-DB27-65E4D2266D13}"/>
              </a:ext>
            </a:extLst>
          </p:cNvPr>
          <p:cNvSpPr/>
          <p:nvPr userDrawn="1"/>
        </p:nvSpPr>
        <p:spPr>
          <a:xfrm rot="5400000">
            <a:off x="17804230" y="17825219"/>
            <a:ext cx="35141881" cy="9848851"/>
          </a:xfrm>
          <a:prstGeom prst="snipRoundRect">
            <a:avLst>
              <a:gd name="adj1" fmla="val 11284"/>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1" name="Snip and Round Single Corner Rectangle 20">
            <a:extLst>
              <a:ext uri="{FF2B5EF4-FFF2-40B4-BE49-F238E27FC236}">
                <a16:creationId xmlns:a16="http://schemas.microsoft.com/office/drawing/2014/main" id="{F7C6676D-60AD-9B6C-37B6-F8AF88D825FD}"/>
              </a:ext>
            </a:extLst>
          </p:cNvPr>
          <p:cNvSpPr/>
          <p:nvPr userDrawn="1"/>
        </p:nvSpPr>
        <p:spPr>
          <a:xfrm rot="5400000">
            <a:off x="2617815" y="13092883"/>
            <a:ext cx="35141881" cy="19313523"/>
          </a:xfrm>
          <a:prstGeom prst="snipRoundRect">
            <a:avLst>
              <a:gd name="adj1" fmla="val 5387"/>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graphicFrame>
        <p:nvGraphicFramePr>
          <p:cNvPr id="3" name="Table 2">
            <a:extLst>
              <a:ext uri="{FF2B5EF4-FFF2-40B4-BE49-F238E27FC236}">
                <a16:creationId xmlns:a16="http://schemas.microsoft.com/office/drawing/2014/main" id="{5305BBAE-1D02-0F66-96D7-EDEFC30390A7}"/>
              </a:ext>
            </a:extLst>
          </p:cNvPr>
          <p:cNvGraphicFramePr>
            <a:graphicFrameLocks noGrp="1"/>
          </p:cNvGraphicFramePr>
          <p:nvPr userDrawn="1">
            <p:extLst>
              <p:ext uri="{D42A27DB-BD31-4B8C-83A1-F6EECF244321}">
                <p14:modId xmlns:p14="http://schemas.microsoft.com/office/powerpoint/2010/main" val="1301171782"/>
              </p:ext>
            </p:extLst>
          </p:nvPr>
        </p:nvGraphicFramePr>
        <p:xfrm>
          <a:off x="-11853328" y="62200"/>
          <a:ext cx="10863072" cy="40259304"/>
        </p:xfrm>
        <a:graphic>
          <a:graphicData uri="http://schemas.openxmlformats.org/drawingml/2006/table">
            <a:tbl>
              <a:tblPr firstRow="1" bandRow="1">
                <a:tableStyleId>{5C22544A-7EE6-4342-B048-85BDC9FD1C3A}</a:tableStyleId>
              </a:tblPr>
              <a:tblGrid>
                <a:gridCol w="4658000">
                  <a:extLst>
                    <a:ext uri="{9D8B030D-6E8A-4147-A177-3AD203B41FA5}">
                      <a16:colId xmlns:a16="http://schemas.microsoft.com/office/drawing/2014/main" val="20000"/>
                    </a:ext>
                  </a:extLst>
                </a:gridCol>
                <a:gridCol w="6205072">
                  <a:extLst>
                    <a:ext uri="{9D8B030D-6E8A-4147-A177-3AD203B41FA5}">
                      <a16:colId xmlns:a16="http://schemas.microsoft.com/office/drawing/2014/main" val="20001"/>
                    </a:ext>
                  </a:extLst>
                </a:gridCol>
              </a:tblGrid>
              <a:tr h="173617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4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45769">
                <a:tc gridSpan="2">
                  <a:txBody>
                    <a:bodyPr/>
                    <a:lstStyle/>
                    <a:p>
                      <a:pPr defTabSz="3765639"/>
                      <a:r>
                        <a:rPr lang="en-US" sz="2400" b="0" i="0" dirty="0">
                          <a:solidFill>
                            <a:srgbClr val="D9D9D9"/>
                          </a:solidFill>
                          <a:latin typeface="Arial"/>
                          <a:cs typeface="Arial"/>
                        </a:rPr>
                        <a:t>This PowerPoint template is designed to create a </a:t>
                      </a:r>
                      <a:r>
                        <a:rPr lang="en-US" sz="2400" b="1" i="0" dirty="0">
                          <a:solidFill>
                            <a:srgbClr val="FFC000"/>
                          </a:solidFill>
                          <a:latin typeface="Arial"/>
                          <a:cs typeface="Arial"/>
                        </a:rPr>
                        <a:t>36"x48" </a:t>
                      </a:r>
                      <a:r>
                        <a:rPr lang="en-US" sz="2400" b="0" i="0" dirty="0">
                          <a:solidFill>
                            <a:srgbClr val="D9D9D9"/>
                          </a:solidFill>
                          <a:latin typeface="Arial"/>
                          <a:cs typeface="Arial"/>
                        </a:rPr>
                        <a:t>research poster. Simply add your title, subtitle, text, tables, charts, and photos to customize your poster.</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To assist you in the design process and address any poster-related questions, we offer a series of online tutorials. Visit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select the </a:t>
                      </a:r>
                      <a:r>
                        <a:rPr lang="en-US" sz="2400" b="1" i="0" dirty="0">
                          <a:solidFill>
                            <a:srgbClr val="FFC000"/>
                          </a:solidFill>
                          <a:latin typeface="Arial"/>
                          <a:cs typeface="Arial"/>
                        </a:rPr>
                        <a:t>Tutorials </a:t>
                      </a:r>
                      <a:r>
                        <a:rPr lang="en-US" sz="2400" b="0" i="0" dirty="0">
                          <a:solidFill>
                            <a:srgbClr val="D9D9D9"/>
                          </a:solidFill>
                          <a:latin typeface="Arial"/>
                          <a:cs typeface="Arial"/>
                        </a:rPr>
                        <a:t>tab for detailed guidance.</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For same-day professional printing of your poster, go to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click on the ”</a:t>
                      </a:r>
                      <a:r>
                        <a:rPr lang="en-US" sz="2400" b="1" i="0" dirty="0">
                          <a:solidFill>
                            <a:srgbClr val="FFC000"/>
                          </a:solidFill>
                          <a:latin typeface="Arial"/>
                          <a:cs typeface="Arial"/>
                        </a:rPr>
                        <a:t>PRINT</a:t>
                      </a:r>
                      <a:r>
                        <a:rPr lang="en-US" sz="2400" b="0" i="0" dirty="0">
                          <a:solidFill>
                            <a:srgbClr val="D9D9D9"/>
                          </a:solidFill>
                          <a:latin typeface="Arial"/>
                          <a:cs typeface="Arial"/>
                        </a:rPr>
                        <a:t>” button or click on any of our poster options.</a:t>
                      </a:r>
                      <a:endParaRPr lang="en-US" sz="2400" b="0" dirty="0">
                        <a:solidFill>
                          <a:srgbClr val="D9D9D9"/>
                        </a:solidFill>
                        <a:latin typeface="Arial"/>
                        <a:cs typeface="Arial"/>
                      </a:endParaRPr>
                    </a:p>
                  </a:txBody>
                  <a:tcPr marL="167640" marR="83820" marT="167640" marB="558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41053">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83820" marR="83820" marT="55880" marB="558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Any square size up to 48x48</a:t>
                      </a:r>
                    </a:p>
                  </a:txBody>
                  <a:tcPr marL="167640" marR="83820" marT="167640" marB="55880">
                    <a:solidFill>
                      <a:srgbClr val="010101"/>
                    </a:solidFill>
                  </a:tcPr>
                </a:tc>
                <a:extLst>
                  <a:ext uri="{0D108BD9-81ED-4DB2-BD59-A6C34878D82A}">
                    <a16:rowId xmlns:a16="http://schemas.microsoft.com/office/drawing/2014/main" val="10008"/>
                  </a:ext>
                </a:extLst>
              </a:tr>
              <a:tr h="5450687">
                <a:tc>
                  <a:txBody>
                    <a:bodyPr/>
                    <a:lstStyle/>
                    <a:p>
                      <a:endParaRPr lang="en-US" sz="2400" dirty="0">
                        <a:solidFill>
                          <a:srgbClr val="1F3A4E"/>
                        </a:solidFill>
                      </a:endParaRPr>
                    </a:p>
                  </a:txBody>
                  <a:tcPr marL="83820" marR="83820" marT="55880" marB="55880">
                    <a:blipFill rotWithShape="1">
                      <a:blip r:embed="rId3"/>
                      <a:stretch>
                        <a:fillRect/>
                      </a:stretch>
                    </a:blipFill>
                  </a:tcPr>
                </a:tc>
                <a:tc>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9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2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400" b="0" baseline="0" dirty="0">
                        <a:solidFill>
                          <a:srgbClr val="D9D9D9"/>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67640" marR="83820" marT="167640" marB="55880">
                    <a:solidFill>
                      <a:srgbClr val="010101"/>
                    </a:solidFill>
                  </a:tcPr>
                </a:tc>
                <a:extLst>
                  <a:ext uri="{0D108BD9-81ED-4DB2-BD59-A6C34878D82A}">
                    <a16:rowId xmlns:a16="http://schemas.microsoft.com/office/drawing/2014/main" val="10001"/>
                  </a:ext>
                </a:extLst>
              </a:tr>
              <a:tr h="24717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3820" marR="83820" marT="55880" marB="558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272500">
                <a:tc>
                  <a:txBody>
                    <a:bodyPr/>
                    <a:lstStyle/>
                    <a:p>
                      <a:endParaRPr lang="en-US" sz="2400" dirty="0">
                        <a:solidFill>
                          <a:srgbClr val="1F3A4E"/>
                        </a:solidFill>
                      </a:endParaRPr>
                    </a:p>
                  </a:txBody>
                  <a:tcPr marL="83820" marR="83820" marT="55880" marB="55880">
                    <a:blipFill rotWithShape="1">
                      <a:blip r:embed="rId4"/>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400" b="0" baseline="0" dirty="0">
                        <a:solidFill>
                          <a:srgbClr val="D9D9D9"/>
                        </a:solidFill>
                        <a:latin typeface="Arial" panose="020B0604020202020204" pitchFamily="34" charset="0"/>
                        <a:cs typeface="Arial" panose="020B0604020202020204" pitchFamily="34" charset="0"/>
                      </a:endParaRPr>
                    </a:p>
                  </a:txBody>
                  <a:tcPr marL="167640" marR="83820" marT="167640" marB="55880">
                    <a:solidFill>
                      <a:srgbClr val="010101"/>
                    </a:solidFill>
                  </a:tcPr>
                </a:tc>
                <a:extLst>
                  <a:ext uri="{0D108BD9-81ED-4DB2-BD59-A6C34878D82A}">
                    <a16:rowId xmlns:a16="http://schemas.microsoft.com/office/drawing/2014/main" val="10003"/>
                  </a:ext>
                </a:extLst>
              </a:tr>
              <a:tr h="4445531">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3820" marR="83820" marT="55880" marB="558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72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67640" marR="83820" marT="167640" marB="558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78050">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67640" marR="83820" marT="167640" marB="558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901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67640" marR="83820" marT="167640" marB="558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442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67640" marR="83820" marT="167640" marB="558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7A86F4-495A-5274-9679-094375447C6A}"/>
              </a:ext>
            </a:extLst>
          </p:cNvPr>
          <p:cNvGraphicFramePr>
            <a:graphicFrameLocks noGrp="1"/>
          </p:cNvGraphicFramePr>
          <p:nvPr userDrawn="1">
            <p:extLst>
              <p:ext uri="{D42A27DB-BD31-4B8C-83A1-F6EECF244321}">
                <p14:modId xmlns:p14="http://schemas.microsoft.com/office/powerpoint/2010/main" val="976567424"/>
              </p:ext>
            </p:extLst>
          </p:nvPr>
        </p:nvGraphicFramePr>
        <p:xfrm>
          <a:off x="41199858" y="0"/>
          <a:ext cx="10863073" cy="40297568"/>
        </p:xfrm>
        <a:graphic>
          <a:graphicData uri="http://schemas.openxmlformats.org/drawingml/2006/table">
            <a:tbl>
              <a:tblPr firstRow="1" bandRow="1">
                <a:tableStyleId>{5C22544A-7EE6-4342-B048-85BDC9FD1C3A}</a:tableStyleId>
              </a:tblPr>
              <a:tblGrid>
                <a:gridCol w="4858402">
                  <a:extLst>
                    <a:ext uri="{9D8B030D-6E8A-4147-A177-3AD203B41FA5}">
                      <a16:colId xmlns:a16="http://schemas.microsoft.com/office/drawing/2014/main" val="20000"/>
                    </a:ext>
                  </a:extLst>
                </a:gridCol>
                <a:gridCol w="742023">
                  <a:extLst>
                    <a:ext uri="{9D8B030D-6E8A-4147-A177-3AD203B41FA5}">
                      <a16:colId xmlns:a16="http://schemas.microsoft.com/office/drawing/2014/main" val="3519466302"/>
                    </a:ext>
                  </a:extLst>
                </a:gridCol>
                <a:gridCol w="5262648">
                  <a:extLst>
                    <a:ext uri="{9D8B030D-6E8A-4147-A177-3AD203B41FA5}">
                      <a16:colId xmlns:a16="http://schemas.microsoft.com/office/drawing/2014/main" val="4164475170"/>
                    </a:ext>
                  </a:extLst>
                </a:gridCol>
              </a:tblGrid>
              <a:tr h="16142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900" b="0" spc="600" dirty="0">
                          <a:solidFill>
                            <a:srgbClr val="1F3A4E"/>
                          </a:solidFill>
                          <a:latin typeface="Arial Black" panose="020B0A04020102020204" pitchFamily="34" charset="0"/>
                        </a:rPr>
                        <a:t>QUICK START GUIDE</a:t>
                      </a:r>
                      <a:br>
                        <a:rPr lang="en-US" sz="4900" b="0" spc="600" dirty="0">
                          <a:solidFill>
                            <a:srgbClr val="1F3A4E"/>
                          </a:solidFill>
                          <a:latin typeface="Arial Black" panose="020B0A04020102020204" pitchFamily="34" charset="0"/>
                        </a:rPr>
                      </a:br>
                      <a:r>
                        <a:rPr lang="en-US" sz="3900" b="1" spc="0" dirty="0">
                          <a:solidFill>
                            <a:srgbClr val="FF0000"/>
                          </a:solidFill>
                          <a:latin typeface="Trebuchet MS" pitchFamily="34" charset="0"/>
                        </a:rPr>
                        <a:t>(THIS SIDEBAR WILL APPEAR ON THE POSTER)</a:t>
                      </a:r>
                      <a:endParaRPr lang="en-US" sz="49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456">
                <a:tc>
                  <a:txBody>
                    <a:bodyPr/>
                    <a:lstStyle/>
                    <a:p>
                      <a:endParaRPr lang="en-US" sz="2400" u="none" dirty="0">
                        <a:solidFill>
                          <a:srgbClr val="FFC000"/>
                        </a:solidFill>
                      </a:endParaRPr>
                    </a:p>
                  </a:txBody>
                  <a:tcPr marL="167640" marR="83820" marT="167640" marB="558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400" u="none" dirty="0">
                        <a:solidFill>
                          <a:srgbClr val="FFC000"/>
                        </a:solidFill>
                      </a:endParaRPr>
                    </a:p>
                  </a:txBody>
                  <a:tcPr marL="167640" marR="83820" marT="167640" marB="558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8525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67640" marR="83820" marT="167640" marB="558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67640" marR="83820" marT="167640" marB="558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90248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txBody>
                  <a:tcPr marL="167640" marR="83820" marT="167640" marB="558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24715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900" noProof="0" dirty="0">
                          <a:solidFill>
                            <a:srgbClr val="D9D9D9"/>
                          </a:solidFill>
                          <a:latin typeface="Arial" panose="020B0604020202020204" pitchFamily="34" charset="0"/>
                          <a:cs typeface="Arial" panose="020B0604020202020204" pitchFamily="34" charset="0"/>
                        </a:rPr>
                      </a:br>
                      <a:r>
                        <a:rPr lang="en-US" sz="29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67640" marR="83820" marT="167640" marB="558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99277">
                <a:tc>
                  <a:txBody>
                    <a:bodyPr/>
                    <a:lstStyle/>
                    <a:p>
                      <a:r>
                        <a:rPr lang="en-US" sz="3400" b="1" dirty="0">
                          <a:solidFill>
                            <a:srgbClr val="FFC000"/>
                          </a:solidFill>
                          <a:latin typeface="Arial" panose="020B0604020202020204" pitchFamily="34" charset="0"/>
                          <a:cs typeface="Arial" panose="020B0604020202020204" pitchFamily="34" charset="0"/>
                        </a:rPr>
                        <a:t>How to</a:t>
                      </a:r>
                      <a:r>
                        <a:rPr lang="en-US" sz="3400" b="1" baseline="0" dirty="0">
                          <a:solidFill>
                            <a:srgbClr val="FFC000"/>
                          </a:solidFill>
                          <a:latin typeface="Arial" panose="020B0604020202020204" pitchFamily="34" charset="0"/>
                          <a:cs typeface="Arial" panose="020B0604020202020204" pitchFamily="34" charset="0"/>
                        </a:rPr>
                        <a:t> preview your poster prior to printing</a:t>
                      </a:r>
                      <a:endParaRPr lang="en-US" sz="3400" b="1" dirty="0">
                        <a:solidFill>
                          <a:srgbClr val="FFC000"/>
                        </a:solidFill>
                        <a:latin typeface="Arial" panose="020B0604020202020204" pitchFamily="34" charset="0"/>
                        <a:cs typeface="Arial" panose="020B0604020202020204" pitchFamily="34" charset="0"/>
                      </a:endParaRPr>
                    </a:p>
                    <a:p>
                      <a:r>
                        <a:rPr lang="en-US" sz="2900" dirty="0">
                          <a:solidFill>
                            <a:srgbClr val="D9D9D9"/>
                          </a:solidFill>
                          <a:latin typeface="Arial" panose="020B0604020202020204" pitchFamily="34" charset="0"/>
                          <a:cs typeface="Arial" panose="020B0604020202020204" pitchFamily="34" charset="0"/>
                        </a:rPr>
                        <a:t>You can preview your poster at any time by pressing the </a:t>
                      </a:r>
                      <a:r>
                        <a:rPr lang="en-US" sz="2900" b="1" dirty="0">
                          <a:solidFill>
                            <a:srgbClr val="FFC000"/>
                          </a:solidFill>
                          <a:latin typeface="Arial" panose="020B0604020202020204" pitchFamily="34" charset="0"/>
                          <a:cs typeface="Arial" panose="020B0604020202020204" pitchFamily="34" charset="0"/>
                        </a:rPr>
                        <a:t>F5 key </a:t>
                      </a:r>
                      <a:r>
                        <a:rPr lang="en-US" sz="29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900" b="1" dirty="0">
                          <a:solidFill>
                            <a:srgbClr val="FFC000"/>
                          </a:solidFill>
                          <a:latin typeface="Arial" panose="020B0604020202020204" pitchFamily="34" charset="0"/>
                          <a:cs typeface="Arial" panose="020B0604020202020204" pitchFamily="34" charset="0"/>
                        </a:rPr>
                        <a:t>ESC</a:t>
                      </a:r>
                      <a:r>
                        <a:rPr lang="en-US" sz="2900" dirty="0">
                          <a:solidFill>
                            <a:srgbClr val="D9D9D9"/>
                          </a:solidFill>
                          <a:latin typeface="Arial" panose="020B0604020202020204" pitchFamily="34" charset="0"/>
                          <a:cs typeface="Arial" panose="020B0604020202020204" pitchFamily="34" charset="0"/>
                        </a:rPr>
                        <a:t> key.</a:t>
                      </a:r>
                    </a:p>
                  </a:txBody>
                  <a:tcPr marL="167640" marR="83820" marT="167640" marB="55880">
                    <a:solidFill>
                      <a:srgbClr val="010101"/>
                    </a:solidFill>
                  </a:tcPr>
                </a:tc>
                <a:tc gridSpan="2">
                  <a:txBody>
                    <a:bodyPr/>
                    <a:lstStyle/>
                    <a:p>
                      <a:pPr algn="ctr"/>
                      <a:r>
                        <a:rPr lang="en-US" sz="14100" b="1" dirty="0">
                          <a:solidFill>
                            <a:srgbClr val="D9D9D9"/>
                          </a:solidFill>
                          <a:latin typeface="Arial" panose="020B0604020202020204" pitchFamily="34" charset="0"/>
                          <a:cs typeface="Arial" panose="020B0604020202020204" pitchFamily="34" charset="0"/>
                        </a:rPr>
                        <a:t>F5</a:t>
                      </a:r>
                      <a:br>
                        <a:rPr lang="en-US" sz="141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(Windows)</a:t>
                      </a:r>
                      <a:br>
                        <a:rPr lang="en-US" sz="34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Or click on the SLIDESHOW tab (Mac and Windows)</a:t>
                      </a:r>
                      <a:endParaRPr lang="en-US" sz="2900" dirty="0">
                        <a:solidFill>
                          <a:srgbClr val="D9D9D9"/>
                        </a:solidFill>
                        <a:latin typeface="Arial" panose="020B0604020202020204" pitchFamily="34" charset="0"/>
                        <a:cs typeface="Arial" panose="020B0604020202020204" pitchFamily="34" charset="0"/>
                      </a:endParaRPr>
                    </a:p>
                  </a:txBody>
                  <a:tcPr marL="167640" marR="83820" marT="167640" marB="558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5588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To print your poster, visit </a:t>
                      </a:r>
                      <a:r>
                        <a:rPr lang="en-US" sz="2900" noProof="0" dirty="0" err="1">
                          <a:solidFill>
                            <a:srgbClr val="FFC000"/>
                          </a:solidFill>
                          <a:latin typeface="Arial"/>
                          <a:cs typeface="Arial"/>
                        </a:rPr>
                        <a:t>PosterPresentations.com</a:t>
                      </a:r>
                      <a:r>
                        <a:rPr lang="en-US" sz="2900" noProof="0" dirty="0">
                          <a:solidFill>
                            <a:srgbClr val="FFC000"/>
                          </a:solidFill>
                          <a:latin typeface="Arial"/>
                          <a:cs typeface="Arial"/>
                        </a:rPr>
                        <a:t> </a:t>
                      </a:r>
                      <a:r>
                        <a:rPr lang="en-US" sz="2900" noProof="0" dirty="0">
                          <a:solidFill>
                            <a:srgbClr val="D9D9D9"/>
                          </a:solidFill>
                          <a:latin typeface="Arial"/>
                          <a:cs typeface="Arial"/>
                        </a:rPr>
                        <a:t>and click the "</a:t>
                      </a:r>
                      <a:r>
                        <a:rPr lang="en-US" sz="2900" noProof="0" dirty="0">
                          <a:solidFill>
                            <a:srgbClr val="FFC000"/>
                          </a:solidFill>
                          <a:latin typeface="Arial"/>
                          <a:cs typeface="Arial"/>
                        </a:rPr>
                        <a:t>PRINT</a:t>
                      </a:r>
                      <a:r>
                        <a:rPr lang="en-US" sz="29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900" noProof="0" dirty="0">
                          <a:solidFill>
                            <a:srgbClr val="D9D9D9"/>
                          </a:solidFill>
                          <a:latin typeface="Arial"/>
                          <a:cs typeface="Arial"/>
                        </a:rPr>
                      </a:br>
                      <a:br>
                        <a:rPr lang="en-US" sz="2900" noProof="0" dirty="0">
                          <a:solidFill>
                            <a:srgbClr val="D9D9D9"/>
                          </a:solidFill>
                          <a:latin typeface="Arial"/>
                          <a:cs typeface="Arial"/>
                        </a:rPr>
                      </a:br>
                      <a:r>
                        <a:rPr lang="en-US" sz="2900" noProof="0" dirty="0">
                          <a:solidFill>
                            <a:srgbClr val="D9D9D9"/>
                          </a:solidFill>
                          <a:latin typeface="Arial"/>
                          <a:cs typeface="Arial"/>
                        </a:rPr>
                        <a:t>Go to </a:t>
                      </a:r>
                      <a:r>
                        <a:rPr lang="en-US" sz="2900" noProof="0" dirty="0" err="1">
                          <a:solidFill>
                            <a:srgbClr val="FFC000"/>
                          </a:solidFill>
                          <a:latin typeface="Arial"/>
                          <a:cs typeface="Arial"/>
                        </a:rPr>
                        <a:t>PosterPresentations.com</a:t>
                      </a:r>
                      <a:r>
                        <a:rPr lang="en-US" sz="2900" noProof="0" dirty="0">
                          <a:solidFill>
                            <a:srgbClr val="D9D9D9"/>
                          </a:solidFill>
                          <a:latin typeface="Arial"/>
                          <a:cs typeface="Arial"/>
                        </a:rPr>
                        <a:t> for more information.</a:t>
                      </a: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48485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FFC000"/>
                          </a:solidFill>
                          <a:latin typeface="Arial"/>
                          <a:cs typeface="Arial"/>
                        </a:rPr>
                        <a:t>https://</a:t>
                      </a:r>
                      <a:r>
                        <a:rPr lang="en-US" sz="2900" noProof="0" dirty="0" err="1">
                          <a:solidFill>
                            <a:srgbClr val="FFC000"/>
                          </a:solidFill>
                          <a:latin typeface="Arial"/>
                          <a:cs typeface="Arial"/>
                        </a:rPr>
                        <a:t>www.posterpresentations.com</a:t>
                      </a:r>
                      <a:r>
                        <a:rPr lang="en-US" sz="2900" noProof="0" dirty="0">
                          <a:solidFill>
                            <a:srgbClr val="FFC000"/>
                          </a:solidFill>
                          <a:latin typeface="Arial"/>
                          <a:cs typeface="Arial"/>
                        </a:rPr>
                        <a:t>/poster-presentation-services-for-conferences-and-</a:t>
                      </a:r>
                      <a:r>
                        <a:rPr lang="en-US" sz="2900" noProof="0" dirty="0" err="1">
                          <a:solidFill>
                            <a:srgbClr val="FFC000"/>
                          </a:solidFill>
                          <a:latin typeface="Arial"/>
                          <a:cs typeface="Arial"/>
                        </a:rPr>
                        <a:t>events.html</a:t>
                      </a:r>
                      <a:endParaRPr lang="en-US" sz="29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FFC000"/>
                        </a:solidFill>
                        <a:latin typeface="Arial"/>
                        <a:cs typeface="Arial"/>
                      </a:endParaRP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90684">
                <a:tc gridSpan="3">
                  <a:txBody>
                    <a:bodyPr/>
                    <a:lstStyle/>
                    <a:p>
                      <a:endParaRPr lang="en-US" sz="2900" dirty="0">
                        <a:solidFill>
                          <a:srgbClr val="1F3A4E"/>
                        </a:solidFill>
                      </a:endParaRPr>
                    </a:p>
                  </a:txBody>
                  <a:tcPr marL="167640" marR="83820" marT="167640" marB="558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952147">
                <a:tc gridSpan="2">
                  <a:txBody>
                    <a:bodyPr/>
                    <a:lstStyle/>
                    <a:p>
                      <a:pPr>
                        <a:lnSpc>
                          <a:spcPts val="2600"/>
                        </a:lnSpc>
                      </a:pPr>
                      <a:r>
                        <a:rPr lang="en-US" sz="2400" dirty="0">
                          <a:solidFill>
                            <a:schemeClr val="bg1">
                              <a:lumMod val="85000"/>
                            </a:schemeClr>
                          </a:solidFill>
                          <a:latin typeface="Arial"/>
                          <a:cs typeface="Arial"/>
                        </a:rPr>
                        <a:t>© 2025</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67640" marR="83820" marT="167640" marB="558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200" dirty="0">
                          <a:solidFill>
                            <a:schemeClr val="bg1"/>
                          </a:solidFill>
                          <a:latin typeface="Arial"/>
                          <a:cs typeface="Arial"/>
                        </a:rPr>
                        <a:t>For additional help, visit our online tutorials at </a:t>
                      </a:r>
                      <a:r>
                        <a:rPr lang="en-US" sz="1700" dirty="0">
                          <a:solidFill>
                            <a:schemeClr val="bg1"/>
                          </a:solidFill>
                          <a:latin typeface="Arial"/>
                          <a:cs typeface="Arial"/>
                        </a:rPr>
                        <a:t>https://</a:t>
                      </a:r>
                      <a:r>
                        <a:rPr lang="en-US" sz="1700" dirty="0" err="1">
                          <a:solidFill>
                            <a:schemeClr val="bg1"/>
                          </a:solidFill>
                          <a:latin typeface="Arial"/>
                          <a:cs typeface="Arial"/>
                        </a:rPr>
                        <a:t>www.posterpresentations.com</a:t>
                      </a:r>
                      <a:r>
                        <a:rPr lang="en-US" sz="1700" dirty="0">
                          <a:solidFill>
                            <a:schemeClr val="bg1"/>
                          </a:solidFill>
                          <a:latin typeface="Arial"/>
                          <a:cs typeface="Arial"/>
                        </a:rPr>
                        <a:t>/</a:t>
                      </a:r>
                      <a:r>
                        <a:rPr lang="en-US" sz="1700" dirty="0" err="1">
                          <a:solidFill>
                            <a:schemeClr val="bg1"/>
                          </a:solidFill>
                          <a:latin typeface="Arial"/>
                          <a:cs typeface="Arial"/>
                        </a:rPr>
                        <a:t>helpdesk.html</a:t>
                      </a:r>
                      <a:endParaRPr lang="en-US" sz="10500" dirty="0"/>
                    </a:p>
                  </a:txBody>
                  <a:tcPr marL="167640" marR="83820" marT="167640" marB="55880">
                    <a:solidFill>
                      <a:srgbClr val="010101"/>
                    </a:solidFill>
                  </a:tcPr>
                </a:tc>
                <a:extLst>
                  <a:ext uri="{0D108BD9-81ED-4DB2-BD59-A6C34878D82A}">
                    <a16:rowId xmlns:a16="http://schemas.microsoft.com/office/drawing/2014/main" val="10009"/>
                  </a:ext>
                </a:extLst>
              </a:tr>
            </a:tbl>
          </a:graphicData>
        </a:graphic>
      </p:graphicFrame>
      <p:sp>
        <p:nvSpPr>
          <p:cNvPr id="13" name="Snip and Round Single Corner Rectangle 15">
            <a:extLst>
              <a:ext uri="{FF2B5EF4-FFF2-40B4-BE49-F238E27FC236}">
                <a16:creationId xmlns:a16="http://schemas.microsoft.com/office/drawing/2014/main" id="{C59DE913-C46A-F8BE-A712-1350D28ACD86}"/>
              </a:ext>
            </a:extLst>
          </p:cNvPr>
          <p:cNvSpPr/>
          <p:nvPr userDrawn="1"/>
        </p:nvSpPr>
        <p:spPr>
          <a:xfrm rot="10800000" flipV="1">
            <a:off x="-1" y="39298609"/>
            <a:ext cx="35264035" cy="1022895"/>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4" name="Text Box 14">
            <a:extLst>
              <a:ext uri="{FF2B5EF4-FFF2-40B4-BE49-F238E27FC236}">
                <a16:creationId xmlns:a16="http://schemas.microsoft.com/office/drawing/2014/main" id="{70644030-0EB0-449A-8896-5EA620F7B9D8}"/>
              </a:ext>
            </a:extLst>
          </p:cNvPr>
          <p:cNvSpPr txBox="1">
            <a:spLocks noChangeArrowheads="1"/>
          </p:cNvSpPr>
          <p:nvPr userDrawn="1"/>
        </p:nvSpPr>
        <p:spPr bwMode="auto">
          <a:xfrm>
            <a:off x="979567" y="39647500"/>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4F237C5D-A676-AB4F-7B22-CDCF6D2BD84D}"/>
              </a:ext>
            </a:extLst>
          </p:cNvPr>
          <p:cNvGrpSpPr/>
          <p:nvPr userDrawn="1"/>
        </p:nvGrpSpPr>
        <p:grpSpPr>
          <a:xfrm>
            <a:off x="-4" y="2"/>
            <a:ext cx="40233603" cy="4603529"/>
            <a:chOff x="1" y="-4527"/>
            <a:chExt cx="43891200" cy="4708346"/>
          </a:xfrm>
        </p:grpSpPr>
        <p:sp>
          <p:nvSpPr>
            <p:cNvPr id="16" name="Snip and Round Single Corner Rectangle 15">
              <a:extLst>
                <a:ext uri="{FF2B5EF4-FFF2-40B4-BE49-F238E27FC236}">
                  <a16:creationId xmlns:a16="http://schemas.microsoft.com/office/drawing/2014/main" id="{0771DA47-DA12-3C3C-00B9-4CC738C26956}"/>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7" name="Rectangle 5">
              <a:extLst>
                <a:ext uri="{FF2B5EF4-FFF2-40B4-BE49-F238E27FC236}">
                  <a16:creationId xmlns:a16="http://schemas.microsoft.com/office/drawing/2014/main" id="{2BDF165B-9656-891A-7A48-9799F7DCBED2}"/>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18" name="Rectangle 5">
              <a:extLst>
                <a:ext uri="{FF2B5EF4-FFF2-40B4-BE49-F238E27FC236}">
                  <a16:creationId xmlns:a16="http://schemas.microsoft.com/office/drawing/2014/main" id="{096372B9-E52A-B622-2308-9051ECBA3239}"/>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64" userDrawn="1">
          <p15:clr>
            <a:srgbClr val="F26B43"/>
          </p15:clr>
        </p15:guide>
        <p15:guide id="2" userDrawn="1">
          <p15:clr>
            <a:srgbClr val="F26B43"/>
          </p15:clr>
        </p15:guide>
        <p15:guide id="3" pos="25344" userDrawn="1">
          <p15:clr>
            <a:srgbClr val="F26B43"/>
          </p15:clr>
        </p15:guide>
        <p15:guide id="4" orient="horz" pos="246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E44410-3F8C-E2BE-DE74-83DF43791F97}"/>
              </a:ext>
            </a:extLst>
          </p:cNvPr>
          <p:cNvGraphicFramePr>
            <a:graphicFrameLocks noGrp="1"/>
          </p:cNvGraphicFramePr>
          <p:nvPr userDrawn="1">
            <p:extLst>
              <p:ext uri="{D42A27DB-BD31-4B8C-83A1-F6EECF244321}">
                <p14:modId xmlns:p14="http://schemas.microsoft.com/office/powerpoint/2010/main" val="1301171782"/>
              </p:ext>
            </p:extLst>
          </p:nvPr>
        </p:nvGraphicFramePr>
        <p:xfrm>
          <a:off x="-11853328" y="62200"/>
          <a:ext cx="10863072" cy="40259304"/>
        </p:xfrm>
        <a:graphic>
          <a:graphicData uri="http://schemas.openxmlformats.org/drawingml/2006/table">
            <a:tbl>
              <a:tblPr firstRow="1" bandRow="1">
                <a:tableStyleId>{5C22544A-7EE6-4342-B048-85BDC9FD1C3A}</a:tableStyleId>
              </a:tblPr>
              <a:tblGrid>
                <a:gridCol w="4658000">
                  <a:extLst>
                    <a:ext uri="{9D8B030D-6E8A-4147-A177-3AD203B41FA5}">
                      <a16:colId xmlns:a16="http://schemas.microsoft.com/office/drawing/2014/main" val="20000"/>
                    </a:ext>
                  </a:extLst>
                </a:gridCol>
                <a:gridCol w="6205072">
                  <a:extLst>
                    <a:ext uri="{9D8B030D-6E8A-4147-A177-3AD203B41FA5}">
                      <a16:colId xmlns:a16="http://schemas.microsoft.com/office/drawing/2014/main" val="20001"/>
                    </a:ext>
                  </a:extLst>
                </a:gridCol>
              </a:tblGrid>
              <a:tr h="173617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4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45769">
                <a:tc gridSpan="2">
                  <a:txBody>
                    <a:bodyPr/>
                    <a:lstStyle/>
                    <a:p>
                      <a:pPr defTabSz="3765639"/>
                      <a:r>
                        <a:rPr lang="en-US" sz="2400" b="0" i="0" dirty="0">
                          <a:solidFill>
                            <a:srgbClr val="D9D9D9"/>
                          </a:solidFill>
                          <a:latin typeface="Arial"/>
                          <a:cs typeface="Arial"/>
                        </a:rPr>
                        <a:t>This PowerPoint template is designed to create a </a:t>
                      </a:r>
                      <a:r>
                        <a:rPr lang="en-US" sz="2400" b="1" i="0" dirty="0">
                          <a:solidFill>
                            <a:srgbClr val="FFC000"/>
                          </a:solidFill>
                          <a:latin typeface="Arial"/>
                          <a:cs typeface="Arial"/>
                        </a:rPr>
                        <a:t>36"x48" </a:t>
                      </a:r>
                      <a:r>
                        <a:rPr lang="en-US" sz="2400" b="0" i="0" dirty="0">
                          <a:solidFill>
                            <a:srgbClr val="D9D9D9"/>
                          </a:solidFill>
                          <a:latin typeface="Arial"/>
                          <a:cs typeface="Arial"/>
                        </a:rPr>
                        <a:t>research poster. Simply add your title, subtitle, text, tables, charts, and photos to customize your poster.</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To assist you in the design process and address any poster-related questions, we offer a series of online tutorials. Visit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select the </a:t>
                      </a:r>
                      <a:r>
                        <a:rPr lang="en-US" sz="2400" b="1" i="0" dirty="0">
                          <a:solidFill>
                            <a:srgbClr val="FFC000"/>
                          </a:solidFill>
                          <a:latin typeface="Arial"/>
                          <a:cs typeface="Arial"/>
                        </a:rPr>
                        <a:t>Tutorials </a:t>
                      </a:r>
                      <a:r>
                        <a:rPr lang="en-US" sz="2400" b="0" i="0" dirty="0">
                          <a:solidFill>
                            <a:srgbClr val="D9D9D9"/>
                          </a:solidFill>
                          <a:latin typeface="Arial"/>
                          <a:cs typeface="Arial"/>
                        </a:rPr>
                        <a:t>tab for detailed guidance.</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For same-day professional printing of your poster, go to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click on the ”</a:t>
                      </a:r>
                      <a:r>
                        <a:rPr lang="en-US" sz="2400" b="1" i="0" dirty="0">
                          <a:solidFill>
                            <a:srgbClr val="FFC000"/>
                          </a:solidFill>
                          <a:latin typeface="Arial"/>
                          <a:cs typeface="Arial"/>
                        </a:rPr>
                        <a:t>PRINT</a:t>
                      </a:r>
                      <a:r>
                        <a:rPr lang="en-US" sz="2400" b="0" i="0" dirty="0">
                          <a:solidFill>
                            <a:srgbClr val="D9D9D9"/>
                          </a:solidFill>
                          <a:latin typeface="Arial"/>
                          <a:cs typeface="Arial"/>
                        </a:rPr>
                        <a:t>” button or click on any of our poster options.</a:t>
                      </a:r>
                      <a:endParaRPr lang="en-US" sz="2400" b="0" dirty="0">
                        <a:solidFill>
                          <a:srgbClr val="D9D9D9"/>
                        </a:solidFill>
                        <a:latin typeface="Arial"/>
                        <a:cs typeface="Arial"/>
                      </a:endParaRPr>
                    </a:p>
                  </a:txBody>
                  <a:tcPr marL="167640" marR="83820" marT="167640" marB="558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41053">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83820" marR="83820" marT="55880" marB="558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Any square size up to 48x48</a:t>
                      </a:r>
                    </a:p>
                  </a:txBody>
                  <a:tcPr marL="167640" marR="83820" marT="167640" marB="55880">
                    <a:solidFill>
                      <a:srgbClr val="010101"/>
                    </a:solidFill>
                  </a:tcPr>
                </a:tc>
                <a:extLst>
                  <a:ext uri="{0D108BD9-81ED-4DB2-BD59-A6C34878D82A}">
                    <a16:rowId xmlns:a16="http://schemas.microsoft.com/office/drawing/2014/main" val="10008"/>
                  </a:ext>
                </a:extLst>
              </a:tr>
              <a:tr h="5450687">
                <a:tc>
                  <a:txBody>
                    <a:bodyPr/>
                    <a:lstStyle/>
                    <a:p>
                      <a:endParaRPr lang="en-US" sz="2400" dirty="0">
                        <a:solidFill>
                          <a:srgbClr val="1F3A4E"/>
                        </a:solidFill>
                      </a:endParaRPr>
                    </a:p>
                  </a:txBody>
                  <a:tcPr marL="83820" marR="83820" marT="55880" marB="55880">
                    <a:blipFill rotWithShape="1">
                      <a:blip r:embed="rId3"/>
                      <a:stretch>
                        <a:fillRect/>
                      </a:stretch>
                    </a:blipFill>
                  </a:tcPr>
                </a:tc>
                <a:tc>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9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2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400" b="0" baseline="0" dirty="0">
                        <a:solidFill>
                          <a:srgbClr val="D9D9D9"/>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67640" marR="83820" marT="167640" marB="55880">
                    <a:solidFill>
                      <a:srgbClr val="010101"/>
                    </a:solidFill>
                  </a:tcPr>
                </a:tc>
                <a:extLst>
                  <a:ext uri="{0D108BD9-81ED-4DB2-BD59-A6C34878D82A}">
                    <a16:rowId xmlns:a16="http://schemas.microsoft.com/office/drawing/2014/main" val="10001"/>
                  </a:ext>
                </a:extLst>
              </a:tr>
              <a:tr h="24717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3820" marR="83820" marT="55880" marB="558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272500">
                <a:tc>
                  <a:txBody>
                    <a:bodyPr/>
                    <a:lstStyle/>
                    <a:p>
                      <a:endParaRPr lang="en-US" sz="2400" dirty="0">
                        <a:solidFill>
                          <a:srgbClr val="1F3A4E"/>
                        </a:solidFill>
                      </a:endParaRPr>
                    </a:p>
                  </a:txBody>
                  <a:tcPr marL="83820" marR="83820" marT="55880" marB="55880">
                    <a:blipFill rotWithShape="1">
                      <a:blip r:embed="rId4"/>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400" b="0" baseline="0" dirty="0">
                        <a:solidFill>
                          <a:srgbClr val="D9D9D9"/>
                        </a:solidFill>
                        <a:latin typeface="Arial" panose="020B0604020202020204" pitchFamily="34" charset="0"/>
                        <a:cs typeface="Arial" panose="020B0604020202020204" pitchFamily="34" charset="0"/>
                      </a:endParaRPr>
                    </a:p>
                  </a:txBody>
                  <a:tcPr marL="167640" marR="83820" marT="167640" marB="55880">
                    <a:solidFill>
                      <a:srgbClr val="010101"/>
                    </a:solidFill>
                  </a:tcPr>
                </a:tc>
                <a:extLst>
                  <a:ext uri="{0D108BD9-81ED-4DB2-BD59-A6C34878D82A}">
                    <a16:rowId xmlns:a16="http://schemas.microsoft.com/office/drawing/2014/main" val="10003"/>
                  </a:ext>
                </a:extLst>
              </a:tr>
              <a:tr h="4445531">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3820" marR="83820" marT="55880" marB="558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72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67640" marR="83820" marT="167640" marB="558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78050">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67640" marR="83820" marT="167640" marB="558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901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67640" marR="83820" marT="167640" marB="558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442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67640" marR="83820" marT="167640" marB="558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E52F276-4BD4-2889-13A7-A2A396373781}"/>
              </a:ext>
            </a:extLst>
          </p:cNvPr>
          <p:cNvGraphicFramePr>
            <a:graphicFrameLocks noGrp="1"/>
          </p:cNvGraphicFramePr>
          <p:nvPr userDrawn="1">
            <p:extLst>
              <p:ext uri="{D42A27DB-BD31-4B8C-83A1-F6EECF244321}">
                <p14:modId xmlns:p14="http://schemas.microsoft.com/office/powerpoint/2010/main" val="1021328181"/>
              </p:ext>
            </p:extLst>
          </p:nvPr>
        </p:nvGraphicFramePr>
        <p:xfrm>
          <a:off x="41199858" y="0"/>
          <a:ext cx="10863073" cy="40297568"/>
        </p:xfrm>
        <a:graphic>
          <a:graphicData uri="http://schemas.openxmlformats.org/drawingml/2006/table">
            <a:tbl>
              <a:tblPr firstRow="1" bandRow="1">
                <a:tableStyleId>{5C22544A-7EE6-4342-B048-85BDC9FD1C3A}</a:tableStyleId>
              </a:tblPr>
              <a:tblGrid>
                <a:gridCol w="4858402">
                  <a:extLst>
                    <a:ext uri="{9D8B030D-6E8A-4147-A177-3AD203B41FA5}">
                      <a16:colId xmlns:a16="http://schemas.microsoft.com/office/drawing/2014/main" val="20000"/>
                    </a:ext>
                  </a:extLst>
                </a:gridCol>
                <a:gridCol w="742023">
                  <a:extLst>
                    <a:ext uri="{9D8B030D-6E8A-4147-A177-3AD203B41FA5}">
                      <a16:colId xmlns:a16="http://schemas.microsoft.com/office/drawing/2014/main" val="3519466302"/>
                    </a:ext>
                  </a:extLst>
                </a:gridCol>
                <a:gridCol w="5262648">
                  <a:extLst>
                    <a:ext uri="{9D8B030D-6E8A-4147-A177-3AD203B41FA5}">
                      <a16:colId xmlns:a16="http://schemas.microsoft.com/office/drawing/2014/main" val="4164475170"/>
                    </a:ext>
                  </a:extLst>
                </a:gridCol>
              </a:tblGrid>
              <a:tr h="16142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900" b="0" spc="600" dirty="0">
                          <a:solidFill>
                            <a:srgbClr val="1F3A4E"/>
                          </a:solidFill>
                          <a:latin typeface="Arial Black" panose="020B0A04020102020204" pitchFamily="34" charset="0"/>
                        </a:rPr>
                        <a:t>QUICK START GUIDE</a:t>
                      </a:r>
                      <a:br>
                        <a:rPr lang="en-US" sz="4900" b="0" spc="600" dirty="0">
                          <a:solidFill>
                            <a:srgbClr val="1F3A4E"/>
                          </a:solidFill>
                          <a:latin typeface="Arial Black" panose="020B0A04020102020204" pitchFamily="34" charset="0"/>
                        </a:rPr>
                      </a:br>
                      <a:r>
                        <a:rPr lang="en-US" sz="3900" b="1" spc="0" dirty="0">
                          <a:solidFill>
                            <a:srgbClr val="FF0000"/>
                          </a:solidFill>
                          <a:latin typeface="Trebuchet MS" pitchFamily="34" charset="0"/>
                        </a:rPr>
                        <a:t>(THIS SIDEBAR WILL APPEAR ON THE POSTER)</a:t>
                      </a:r>
                      <a:endParaRPr lang="en-US" sz="49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456">
                <a:tc>
                  <a:txBody>
                    <a:bodyPr/>
                    <a:lstStyle/>
                    <a:p>
                      <a:endParaRPr lang="en-US" sz="2400" u="none" dirty="0">
                        <a:solidFill>
                          <a:srgbClr val="FFC000"/>
                        </a:solidFill>
                      </a:endParaRPr>
                    </a:p>
                  </a:txBody>
                  <a:tcPr marL="167640" marR="83820" marT="167640" marB="558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400" u="none" dirty="0">
                        <a:solidFill>
                          <a:srgbClr val="FFC000"/>
                        </a:solidFill>
                      </a:endParaRPr>
                    </a:p>
                  </a:txBody>
                  <a:tcPr marL="167640" marR="83820" marT="167640" marB="558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8525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67640" marR="83820" marT="167640" marB="558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67640" marR="83820" marT="167640" marB="558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90248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txBody>
                  <a:tcPr marL="167640" marR="83820" marT="167640" marB="558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24715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900" noProof="0" dirty="0">
                          <a:solidFill>
                            <a:srgbClr val="D9D9D9"/>
                          </a:solidFill>
                          <a:latin typeface="Arial" panose="020B0604020202020204" pitchFamily="34" charset="0"/>
                          <a:cs typeface="Arial" panose="020B0604020202020204" pitchFamily="34" charset="0"/>
                        </a:rPr>
                      </a:br>
                      <a:r>
                        <a:rPr lang="en-US" sz="29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67640" marR="83820" marT="167640" marB="558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99277">
                <a:tc>
                  <a:txBody>
                    <a:bodyPr/>
                    <a:lstStyle/>
                    <a:p>
                      <a:r>
                        <a:rPr lang="en-US" sz="3400" b="1" dirty="0">
                          <a:solidFill>
                            <a:srgbClr val="FFC000"/>
                          </a:solidFill>
                          <a:latin typeface="Arial" panose="020B0604020202020204" pitchFamily="34" charset="0"/>
                          <a:cs typeface="Arial" panose="020B0604020202020204" pitchFamily="34" charset="0"/>
                        </a:rPr>
                        <a:t>How to</a:t>
                      </a:r>
                      <a:r>
                        <a:rPr lang="en-US" sz="3400" b="1" baseline="0" dirty="0">
                          <a:solidFill>
                            <a:srgbClr val="FFC000"/>
                          </a:solidFill>
                          <a:latin typeface="Arial" panose="020B0604020202020204" pitchFamily="34" charset="0"/>
                          <a:cs typeface="Arial" panose="020B0604020202020204" pitchFamily="34" charset="0"/>
                        </a:rPr>
                        <a:t> preview your poster prior to printing</a:t>
                      </a:r>
                      <a:endParaRPr lang="en-US" sz="3400" b="1" dirty="0">
                        <a:solidFill>
                          <a:srgbClr val="FFC000"/>
                        </a:solidFill>
                        <a:latin typeface="Arial" panose="020B0604020202020204" pitchFamily="34" charset="0"/>
                        <a:cs typeface="Arial" panose="020B0604020202020204" pitchFamily="34" charset="0"/>
                      </a:endParaRPr>
                    </a:p>
                    <a:p>
                      <a:r>
                        <a:rPr lang="en-US" sz="2900" dirty="0">
                          <a:solidFill>
                            <a:srgbClr val="D9D9D9"/>
                          </a:solidFill>
                          <a:latin typeface="Arial" panose="020B0604020202020204" pitchFamily="34" charset="0"/>
                          <a:cs typeface="Arial" panose="020B0604020202020204" pitchFamily="34" charset="0"/>
                        </a:rPr>
                        <a:t>You can preview your poster at any time by pressing the </a:t>
                      </a:r>
                      <a:r>
                        <a:rPr lang="en-US" sz="2900" b="1" dirty="0">
                          <a:solidFill>
                            <a:srgbClr val="FFC000"/>
                          </a:solidFill>
                          <a:latin typeface="Arial" panose="020B0604020202020204" pitchFamily="34" charset="0"/>
                          <a:cs typeface="Arial" panose="020B0604020202020204" pitchFamily="34" charset="0"/>
                        </a:rPr>
                        <a:t>F5 key </a:t>
                      </a:r>
                      <a:r>
                        <a:rPr lang="en-US" sz="29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900" b="1" dirty="0">
                          <a:solidFill>
                            <a:srgbClr val="FFC000"/>
                          </a:solidFill>
                          <a:latin typeface="Arial" panose="020B0604020202020204" pitchFamily="34" charset="0"/>
                          <a:cs typeface="Arial" panose="020B0604020202020204" pitchFamily="34" charset="0"/>
                        </a:rPr>
                        <a:t>ESC</a:t>
                      </a:r>
                      <a:r>
                        <a:rPr lang="en-US" sz="2900" dirty="0">
                          <a:solidFill>
                            <a:srgbClr val="D9D9D9"/>
                          </a:solidFill>
                          <a:latin typeface="Arial" panose="020B0604020202020204" pitchFamily="34" charset="0"/>
                          <a:cs typeface="Arial" panose="020B0604020202020204" pitchFamily="34" charset="0"/>
                        </a:rPr>
                        <a:t> key.</a:t>
                      </a:r>
                    </a:p>
                  </a:txBody>
                  <a:tcPr marL="167640" marR="83820" marT="167640" marB="55880">
                    <a:solidFill>
                      <a:srgbClr val="010101"/>
                    </a:solidFill>
                  </a:tcPr>
                </a:tc>
                <a:tc gridSpan="2">
                  <a:txBody>
                    <a:bodyPr/>
                    <a:lstStyle/>
                    <a:p>
                      <a:pPr algn="ctr"/>
                      <a:r>
                        <a:rPr lang="en-US" sz="14100" b="1" dirty="0">
                          <a:solidFill>
                            <a:srgbClr val="D9D9D9"/>
                          </a:solidFill>
                          <a:latin typeface="Arial" panose="020B0604020202020204" pitchFamily="34" charset="0"/>
                          <a:cs typeface="Arial" panose="020B0604020202020204" pitchFamily="34" charset="0"/>
                        </a:rPr>
                        <a:t>F5</a:t>
                      </a:r>
                      <a:br>
                        <a:rPr lang="en-US" sz="141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(Windows)</a:t>
                      </a:r>
                      <a:br>
                        <a:rPr lang="en-US" sz="34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Or click on the SLIDESHOW tab (Mac and Windows)</a:t>
                      </a:r>
                      <a:endParaRPr lang="en-US" sz="2900" dirty="0">
                        <a:solidFill>
                          <a:srgbClr val="D9D9D9"/>
                        </a:solidFill>
                        <a:latin typeface="Arial" panose="020B0604020202020204" pitchFamily="34" charset="0"/>
                        <a:cs typeface="Arial" panose="020B0604020202020204" pitchFamily="34" charset="0"/>
                      </a:endParaRPr>
                    </a:p>
                  </a:txBody>
                  <a:tcPr marL="167640" marR="83820" marT="167640" marB="558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5588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To print your poster, visit </a:t>
                      </a:r>
                      <a:r>
                        <a:rPr lang="en-US" sz="2900" noProof="0" dirty="0" err="1">
                          <a:solidFill>
                            <a:srgbClr val="FFC000"/>
                          </a:solidFill>
                          <a:latin typeface="Arial"/>
                          <a:cs typeface="Arial"/>
                        </a:rPr>
                        <a:t>PosterPresentations.com</a:t>
                      </a:r>
                      <a:r>
                        <a:rPr lang="en-US" sz="2900" noProof="0" dirty="0">
                          <a:solidFill>
                            <a:srgbClr val="FFC000"/>
                          </a:solidFill>
                          <a:latin typeface="Arial"/>
                          <a:cs typeface="Arial"/>
                        </a:rPr>
                        <a:t> </a:t>
                      </a:r>
                      <a:r>
                        <a:rPr lang="en-US" sz="2900" noProof="0" dirty="0">
                          <a:solidFill>
                            <a:srgbClr val="D9D9D9"/>
                          </a:solidFill>
                          <a:latin typeface="Arial"/>
                          <a:cs typeface="Arial"/>
                        </a:rPr>
                        <a:t>and click the "</a:t>
                      </a:r>
                      <a:r>
                        <a:rPr lang="en-US" sz="2900" noProof="0" dirty="0">
                          <a:solidFill>
                            <a:srgbClr val="FFC000"/>
                          </a:solidFill>
                          <a:latin typeface="Arial"/>
                          <a:cs typeface="Arial"/>
                        </a:rPr>
                        <a:t>PRINT</a:t>
                      </a:r>
                      <a:r>
                        <a:rPr lang="en-US" sz="29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900" noProof="0" dirty="0">
                          <a:solidFill>
                            <a:srgbClr val="D9D9D9"/>
                          </a:solidFill>
                          <a:latin typeface="Arial"/>
                          <a:cs typeface="Arial"/>
                        </a:rPr>
                      </a:br>
                      <a:br>
                        <a:rPr lang="en-US" sz="2900" noProof="0" dirty="0">
                          <a:solidFill>
                            <a:srgbClr val="D9D9D9"/>
                          </a:solidFill>
                          <a:latin typeface="Arial"/>
                          <a:cs typeface="Arial"/>
                        </a:rPr>
                      </a:br>
                      <a:r>
                        <a:rPr lang="en-US" sz="2900" noProof="0" dirty="0">
                          <a:solidFill>
                            <a:srgbClr val="D9D9D9"/>
                          </a:solidFill>
                          <a:latin typeface="Arial"/>
                          <a:cs typeface="Arial"/>
                        </a:rPr>
                        <a:t>Go to </a:t>
                      </a:r>
                      <a:r>
                        <a:rPr lang="en-US" sz="2900" noProof="0" dirty="0" err="1">
                          <a:solidFill>
                            <a:srgbClr val="FFC000"/>
                          </a:solidFill>
                          <a:latin typeface="Arial"/>
                          <a:cs typeface="Arial"/>
                        </a:rPr>
                        <a:t>PosterPresentations.com</a:t>
                      </a:r>
                      <a:r>
                        <a:rPr lang="en-US" sz="2900" noProof="0" dirty="0">
                          <a:solidFill>
                            <a:srgbClr val="D9D9D9"/>
                          </a:solidFill>
                          <a:latin typeface="Arial"/>
                          <a:cs typeface="Arial"/>
                        </a:rPr>
                        <a:t> for more information.</a:t>
                      </a: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48485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FFC000"/>
                          </a:solidFill>
                          <a:latin typeface="Arial"/>
                          <a:cs typeface="Arial"/>
                        </a:rPr>
                        <a:t>https://</a:t>
                      </a:r>
                      <a:r>
                        <a:rPr lang="en-US" sz="2900" noProof="0" dirty="0" err="1">
                          <a:solidFill>
                            <a:srgbClr val="FFC000"/>
                          </a:solidFill>
                          <a:latin typeface="Arial"/>
                          <a:cs typeface="Arial"/>
                        </a:rPr>
                        <a:t>www.posterpresentations.com</a:t>
                      </a:r>
                      <a:r>
                        <a:rPr lang="en-US" sz="2900" noProof="0" dirty="0">
                          <a:solidFill>
                            <a:srgbClr val="FFC000"/>
                          </a:solidFill>
                          <a:latin typeface="Arial"/>
                          <a:cs typeface="Arial"/>
                        </a:rPr>
                        <a:t>/poster-presentation-services-for-conferences-and-</a:t>
                      </a:r>
                      <a:r>
                        <a:rPr lang="en-US" sz="2900" noProof="0" dirty="0" err="1">
                          <a:solidFill>
                            <a:srgbClr val="FFC000"/>
                          </a:solidFill>
                          <a:latin typeface="Arial"/>
                          <a:cs typeface="Arial"/>
                        </a:rPr>
                        <a:t>events.html</a:t>
                      </a:r>
                      <a:endParaRPr lang="en-US" sz="29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FFC000"/>
                        </a:solidFill>
                        <a:latin typeface="Arial"/>
                        <a:cs typeface="Arial"/>
                      </a:endParaRP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90684">
                <a:tc gridSpan="3">
                  <a:txBody>
                    <a:bodyPr/>
                    <a:lstStyle/>
                    <a:p>
                      <a:endParaRPr lang="en-US" sz="2900" dirty="0">
                        <a:solidFill>
                          <a:srgbClr val="1F3A4E"/>
                        </a:solidFill>
                      </a:endParaRPr>
                    </a:p>
                  </a:txBody>
                  <a:tcPr marL="167640" marR="83820" marT="167640" marB="558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952147">
                <a:tc gridSpan="2">
                  <a:txBody>
                    <a:bodyPr/>
                    <a:lstStyle/>
                    <a:p>
                      <a:pPr>
                        <a:lnSpc>
                          <a:spcPts val="2600"/>
                        </a:lnSpc>
                      </a:pPr>
                      <a:r>
                        <a:rPr lang="en-US" sz="2400" dirty="0">
                          <a:solidFill>
                            <a:schemeClr val="bg1">
                              <a:lumMod val="85000"/>
                            </a:schemeClr>
                          </a:solidFill>
                          <a:latin typeface="Arial"/>
                          <a:cs typeface="Arial"/>
                        </a:rPr>
                        <a:t>© 2025</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67640" marR="83820" marT="167640" marB="558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200" dirty="0">
                          <a:solidFill>
                            <a:schemeClr val="bg1"/>
                          </a:solidFill>
                          <a:latin typeface="Arial"/>
                          <a:cs typeface="Arial"/>
                        </a:rPr>
                        <a:t>For additional help, visit our online tutorials at </a:t>
                      </a:r>
                      <a:r>
                        <a:rPr lang="en-US" sz="1700" dirty="0">
                          <a:solidFill>
                            <a:schemeClr val="bg1"/>
                          </a:solidFill>
                          <a:latin typeface="Arial"/>
                          <a:cs typeface="Arial"/>
                        </a:rPr>
                        <a:t>https://</a:t>
                      </a:r>
                      <a:r>
                        <a:rPr lang="en-US" sz="1700" dirty="0" err="1">
                          <a:solidFill>
                            <a:schemeClr val="bg1"/>
                          </a:solidFill>
                          <a:latin typeface="Arial"/>
                          <a:cs typeface="Arial"/>
                        </a:rPr>
                        <a:t>www.posterpresentations.com</a:t>
                      </a:r>
                      <a:r>
                        <a:rPr lang="en-US" sz="1700" dirty="0">
                          <a:solidFill>
                            <a:schemeClr val="bg1"/>
                          </a:solidFill>
                          <a:latin typeface="Arial"/>
                          <a:cs typeface="Arial"/>
                        </a:rPr>
                        <a:t>/</a:t>
                      </a:r>
                      <a:r>
                        <a:rPr lang="en-US" sz="1700" dirty="0" err="1">
                          <a:solidFill>
                            <a:schemeClr val="bg1"/>
                          </a:solidFill>
                          <a:latin typeface="Arial"/>
                          <a:cs typeface="Arial"/>
                        </a:rPr>
                        <a:t>helpdesk.html</a:t>
                      </a:r>
                      <a:endParaRPr lang="en-US" sz="10500" dirty="0"/>
                    </a:p>
                  </a:txBody>
                  <a:tcPr marL="167640" marR="83820" marT="167640" marB="55880">
                    <a:solidFill>
                      <a:srgbClr val="010101"/>
                    </a:solidFill>
                  </a:tcPr>
                </a:tc>
                <a:extLst>
                  <a:ext uri="{0D108BD9-81ED-4DB2-BD59-A6C34878D82A}">
                    <a16:rowId xmlns:a16="http://schemas.microsoft.com/office/drawing/2014/main" val="10009"/>
                  </a:ext>
                </a:extLst>
              </a:tr>
            </a:tbl>
          </a:graphicData>
        </a:graphic>
      </p:graphicFrame>
      <p:sp>
        <p:nvSpPr>
          <p:cNvPr id="12" name="Snip and Round Single Corner Rectangle 15">
            <a:extLst>
              <a:ext uri="{FF2B5EF4-FFF2-40B4-BE49-F238E27FC236}">
                <a16:creationId xmlns:a16="http://schemas.microsoft.com/office/drawing/2014/main" id="{F7478D60-750E-7BB6-04C7-7615C33ABA3E}"/>
              </a:ext>
            </a:extLst>
          </p:cNvPr>
          <p:cNvSpPr/>
          <p:nvPr userDrawn="1"/>
        </p:nvSpPr>
        <p:spPr>
          <a:xfrm rot="10800000" flipV="1">
            <a:off x="-1" y="39298609"/>
            <a:ext cx="35264035" cy="1022895"/>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3" name="Text Box 14">
            <a:extLst>
              <a:ext uri="{FF2B5EF4-FFF2-40B4-BE49-F238E27FC236}">
                <a16:creationId xmlns:a16="http://schemas.microsoft.com/office/drawing/2014/main" id="{5FD13E44-6144-BC27-70CC-CE5058ACE563}"/>
              </a:ext>
            </a:extLst>
          </p:cNvPr>
          <p:cNvSpPr txBox="1">
            <a:spLocks noChangeArrowheads="1"/>
          </p:cNvSpPr>
          <p:nvPr userDrawn="1"/>
        </p:nvSpPr>
        <p:spPr bwMode="auto">
          <a:xfrm>
            <a:off x="979567" y="39647500"/>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FDA76857-5D18-D95F-5ADC-249D019A3ED5}"/>
              </a:ext>
            </a:extLst>
          </p:cNvPr>
          <p:cNvGrpSpPr/>
          <p:nvPr userDrawn="1"/>
        </p:nvGrpSpPr>
        <p:grpSpPr>
          <a:xfrm>
            <a:off x="-4" y="2"/>
            <a:ext cx="40233603" cy="4603529"/>
            <a:chOff x="1" y="-4527"/>
            <a:chExt cx="43891200" cy="4708346"/>
          </a:xfrm>
        </p:grpSpPr>
        <p:sp>
          <p:nvSpPr>
            <p:cNvPr id="16" name="Snip and Round Single Corner Rectangle 15">
              <a:extLst>
                <a:ext uri="{FF2B5EF4-FFF2-40B4-BE49-F238E27FC236}">
                  <a16:creationId xmlns:a16="http://schemas.microsoft.com/office/drawing/2014/main" id="{8D7D36E6-D234-0ED8-CC28-AF6B8EC5392B}"/>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7" name="Rectangle 5">
              <a:extLst>
                <a:ext uri="{FF2B5EF4-FFF2-40B4-BE49-F238E27FC236}">
                  <a16:creationId xmlns:a16="http://schemas.microsoft.com/office/drawing/2014/main" id="{BB09D119-317F-F752-5B86-6D095DEE6F23}"/>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18" name="Rectangle 5">
              <a:extLst>
                <a:ext uri="{FF2B5EF4-FFF2-40B4-BE49-F238E27FC236}">
                  <a16:creationId xmlns:a16="http://schemas.microsoft.com/office/drawing/2014/main" id="{6B392D80-749C-8771-7DC6-8CDFCD25485A}"/>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
        <p:nvSpPr>
          <p:cNvPr id="19" name="Snip and Round Single Corner Rectangle 18">
            <a:extLst>
              <a:ext uri="{FF2B5EF4-FFF2-40B4-BE49-F238E27FC236}">
                <a16:creationId xmlns:a16="http://schemas.microsoft.com/office/drawing/2014/main" id="{F6ED7D59-D2D4-B2E3-D773-D18D057875BF}"/>
              </a:ext>
            </a:extLst>
          </p:cNvPr>
          <p:cNvSpPr/>
          <p:nvPr userDrawn="1"/>
        </p:nvSpPr>
        <p:spPr>
          <a:xfrm rot="5400000">
            <a:off x="2430229" y="2518138"/>
            <a:ext cx="35330407" cy="40276332"/>
          </a:xfrm>
          <a:prstGeom prst="snipRoundRect">
            <a:avLst>
              <a:gd name="adj1" fmla="val 8206"/>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0" name="Snip and Round Single Corner Rectangle 15">
            <a:extLst>
              <a:ext uri="{FF2B5EF4-FFF2-40B4-BE49-F238E27FC236}">
                <a16:creationId xmlns:a16="http://schemas.microsoft.com/office/drawing/2014/main" id="{42C3307C-D18E-E843-6FBF-EC694264CE2F}"/>
              </a:ext>
            </a:extLst>
          </p:cNvPr>
          <p:cNvSpPr/>
          <p:nvPr userDrawn="1"/>
        </p:nvSpPr>
        <p:spPr>
          <a:xfrm rot="10800000" flipV="1">
            <a:off x="152399" y="39451009"/>
            <a:ext cx="35264035" cy="1022895"/>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1" name="Text Box 14">
            <a:extLst>
              <a:ext uri="{FF2B5EF4-FFF2-40B4-BE49-F238E27FC236}">
                <a16:creationId xmlns:a16="http://schemas.microsoft.com/office/drawing/2014/main" id="{35E7FEBB-F5C9-E426-8233-A89630E03EA1}"/>
              </a:ext>
            </a:extLst>
          </p:cNvPr>
          <p:cNvSpPr txBox="1">
            <a:spLocks noChangeArrowheads="1"/>
          </p:cNvSpPr>
          <p:nvPr userDrawn="1"/>
        </p:nvSpPr>
        <p:spPr bwMode="auto">
          <a:xfrm>
            <a:off x="1131967" y="39799900"/>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44" userDrawn="1">
          <p15:clr>
            <a:srgbClr val="F26B43"/>
          </p15:clr>
        </p15:guide>
        <p15:guide id="2" userDrawn="1">
          <p15:clr>
            <a:srgbClr val="F26B43"/>
          </p15:clr>
        </p15:guide>
        <p15:guide id="3" pos="25344" userDrawn="1">
          <p15:clr>
            <a:srgbClr val="F26B43"/>
          </p15:clr>
        </p15:guide>
        <p15:guide id="4" orient="horz" pos="246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87B2BD-7360-7CB7-FD3F-23422C60604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4A46C3F-3B56-DC1C-8711-649A7E9DEF7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11B6D6C-45EA-74B2-F0A0-2DFBC0AB5EB8}"/>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F3D6C79A-5CA6-8C0D-44B5-6E676D369F80}"/>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CAFF4DE0-F232-175F-F82A-E406E63D5ABC}"/>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D92234F7-9C12-CE91-BC9C-A9CB11672351}"/>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894C0B6E-D828-65A3-0D87-4EEC0A10680F}"/>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3AC5B47A-5128-C253-D57C-3F5783602354}"/>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FC7B6AF3-CA14-3E08-CA00-3B8DCB16806F}"/>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F97F9818-DEEE-5EA4-69F4-8B3CC05FC97B}"/>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73322688-C82C-4CAD-E8A6-997C97686C37}"/>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64A8022D-C486-5F19-B692-14AA9F24567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BFCE7D2B-F9D5-8A7D-A282-EFF7C443FE5B}"/>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03609494-5406-0760-5481-FE5046A09318}"/>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78B2BBF7-E3DB-3147-8081-212B988D7507}"/>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64621037-9753-5F0B-8D95-226CA3B7D88D}"/>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673AC537-D8D3-E483-C7AC-A1A24EAA601F}"/>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815853029"/>
      </p:ext>
    </p:extLst>
  </p:cSld>
  <p:clrMapOvr>
    <a:masterClrMapping/>
  </p:clrMapOvr>
</p:sld>
</file>

<file path=ppt/theme/theme1.xml><?xml version="1.0" encoding="utf-8"?>
<a:theme xmlns:a="http://schemas.openxmlformats.org/drawingml/2006/main" name="2-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Minima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2-column layout</vt:lpstr>
      <vt:lpstr>1-2-1-column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44x44 PowerPoint Presentation</dc:title>
  <dc:subject>Research poster presentation template</dc:subject>
  <dc:creator>PosterPresentations.com</dc:creator>
  <cp:keywords>44x44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98</cp:revision>
  <dcterms:created xsi:type="dcterms:W3CDTF">2012-02-03T19:11:35Z</dcterms:created>
  <dcterms:modified xsi:type="dcterms:W3CDTF">2025-01-31T00:12:29Z</dcterms:modified>
  <cp:category>Research poster templates</cp:category>
</cp:coreProperties>
</file>