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6" r:id="rId4"/>
  </p:sldIdLst>
  <p:sldSz cx="21396325" cy="30267275"/>
  <p:notesSz cx="6858000" cy="9144000"/>
  <p:defaultTextStyle>
    <a:defPPr>
      <a:defRPr lang="en-US"/>
    </a:defPPr>
    <a:lvl1pPr marL="0" algn="l" defTabSz="3542210" rtl="0" eaLnBrk="1" latinLnBrk="0" hangingPunct="1">
      <a:defRPr sz="6941" kern="1200">
        <a:solidFill>
          <a:schemeClr val="tx1"/>
        </a:solidFill>
        <a:latin typeface="+mn-lt"/>
        <a:ea typeface="+mn-ea"/>
        <a:cs typeface="+mn-cs"/>
      </a:defRPr>
    </a:lvl1pPr>
    <a:lvl2pPr marL="1771106" algn="l" defTabSz="3542210" rtl="0" eaLnBrk="1" latinLnBrk="0" hangingPunct="1">
      <a:defRPr sz="6941" kern="1200">
        <a:solidFill>
          <a:schemeClr val="tx1"/>
        </a:solidFill>
        <a:latin typeface="+mn-lt"/>
        <a:ea typeface="+mn-ea"/>
        <a:cs typeface="+mn-cs"/>
      </a:defRPr>
    </a:lvl2pPr>
    <a:lvl3pPr marL="3542210" algn="l" defTabSz="3542210" rtl="0" eaLnBrk="1" latinLnBrk="0" hangingPunct="1">
      <a:defRPr sz="6941" kern="1200">
        <a:solidFill>
          <a:schemeClr val="tx1"/>
        </a:solidFill>
        <a:latin typeface="+mn-lt"/>
        <a:ea typeface="+mn-ea"/>
        <a:cs typeface="+mn-cs"/>
      </a:defRPr>
    </a:lvl3pPr>
    <a:lvl4pPr marL="5313317" algn="l" defTabSz="3542210" rtl="0" eaLnBrk="1" latinLnBrk="0" hangingPunct="1">
      <a:defRPr sz="6941" kern="1200">
        <a:solidFill>
          <a:schemeClr val="tx1"/>
        </a:solidFill>
        <a:latin typeface="+mn-lt"/>
        <a:ea typeface="+mn-ea"/>
        <a:cs typeface="+mn-cs"/>
      </a:defRPr>
    </a:lvl4pPr>
    <a:lvl5pPr marL="7084422" algn="l" defTabSz="3542210" rtl="0" eaLnBrk="1" latinLnBrk="0" hangingPunct="1">
      <a:defRPr sz="6941" kern="1200">
        <a:solidFill>
          <a:schemeClr val="tx1"/>
        </a:solidFill>
        <a:latin typeface="+mn-lt"/>
        <a:ea typeface="+mn-ea"/>
        <a:cs typeface="+mn-cs"/>
      </a:defRPr>
    </a:lvl5pPr>
    <a:lvl6pPr marL="8855528" algn="l" defTabSz="3542210" rtl="0" eaLnBrk="1" latinLnBrk="0" hangingPunct="1">
      <a:defRPr sz="6941" kern="1200">
        <a:solidFill>
          <a:schemeClr val="tx1"/>
        </a:solidFill>
        <a:latin typeface="+mn-lt"/>
        <a:ea typeface="+mn-ea"/>
        <a:cs typeface="+mn-cs"/>
      </a:defRPr>
    </a:lvl6pPr>
    <a:lvl7pPr marL="10626635" algn="l" defTabSz="3542210" rtl="0" eaLnBrk="1" latinLnBrk="0" hangingPunct="1">
      <a:defRPr sz="6941" kern="1200">
        <a:solidFill>
          <a:schemeClr val="tx1"/>
        </a:solidFill>
        <a:latin typeface="+mn-lt"/>
        <a:ea typeface="+mn-ea"/>
        <a:cs typeface="+mn-cs"/>
      </a:defRPr>
    </a:lvl7pPr>
    <a:lvl8pPr marL="12397739" algn="l" defTabSz="3542210" rtl="0" eaLnBrk="1" latinLnBrk="0" hangingPunct="1">
      <a:defRPr sz="6941" kern="1200">
        <a:solidFill>
          <a:schemeClr val="tx1"/>
        </a:solidFill>
        <a:latin typeface="+mn-lt"/>
        <a:ea typeface="+mn-ea"/>
        <a:cs typeface="+mn-cs"/>
      </a:defRPr>
    </a:lvl8pPr>
    <a:lvl9pPr marL="14168845" algn="l" defTabSz="3542210" rtl="0" eaLnBrk="1" latinLnBrk="0" hangingPunct="1">
      <a:defRPr sz="694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userDrawn="1">
          <p15:clr>
            <a:srgbClr val="A4A3A4"/>
          </p15:clr>
        </p15:guide>
        <p15:guide id="2" orient="horz" pos="265" userDrawn="1">
          <p15:clr>
            <a:srgbClr val="A4A3A4"/>
          </p15:clr>
        </p15:guide>
        <p15:guide id="3" orient="horz" pos="18536" userDrawn="1">
          <p15:clr>
            <a:srgbClr val="A4A3A4"/>
          </p15:clr>
        </p15:guide>
        <p15:guide id="4" orient="horz" userDrawn="1">
          <p15:clr>
            <a:srgbClr val="A4A3A4"/>
          </p15:clr>
        </p15:guide>
        <p15:guide id="5" pos="129" userDrawn="1">
          <p15:clr>
            <a:srgbClr val="A4A3A4"/>
          </p15:clr>
        </p15:guide>
        <p15:guide id="6" pos="133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1" autoAdjust="0"/>
    <p:restoredTop sz="96305" autoAdjust="0"/>
  </p:normalViewPr>
  <p:slideViewPr>
    <p:cSldViewPr snapToGrid="0" snapToObjects="1" showGuides="1">
      <p:cViewPr varScale="1">
        <p:scale>
          <a:sx n="35" d="100"/>
          <a:sy n="35" d="100"/>
        </p:scale>
        <p:origin x="5920" y="496"/>
      </p:cViewPr>
      <p:guideLst>
        <p:guide orient="horz" pos="2145"/>
        <p:guide orient="horz" pos="265"/>
        <p:guide orient="horz" pos="18536"/>
        <p:guide orient="horz"/>
        <p:guide pos="129"/>
        <p:guide pos="1334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542210" rtl="0" eaLnBrk="1" latinLnBrk="0" hangingPunct="1">
      <a:defRPr sz="4681" kern="1200">
        <a:solidFill>
          <a:schemeClr val="tx1"/>
        </a:solidFill>
        <a:latin typeface="+mn-lt"/>
        <a:ea typeface="+mn-ea"/>
        <a:cs typeface="+mn-cs"/>
      </a:defRPr>
    </a:lvl1pPr>
    <a:lvl2pPr marL="1771106" algn="l" defTabSz="3542210" rtl="0" eaLnBrk="1" latinLnBrk="0" hangingPunct="1">
      <a:defRPr sz="4681" kern="1200">
        <a:solidFill>
          <a:schemeClr val="tx1"/>
        </a:solidFill>
        <a:latin typeface="+mn-lt"/>
        <a:ea typeface="+mn-ea"/>
        <a:cs typeface="+mn-cs"/>
      </a:defRPr>
    </a:lvl2pPr>
    <a:lvl3pPr marL="3542210" algn="l" defTabSz="3542210" rtl="0" eaLnBrk="1" latinLnBrk="0" hangingPunct="1">
      <a:defRPr sz="4681" kern="1200">
        <a:solidFill>
          <a:schemeClr val="tx1"/>
        </a:solidFill>
        <a:latin typeface="+mn-lt"/>
        <a:ea typeface="+mn-ea"/>
        <a:cs typeface="+mn-cs"/>
      </a:defRPr>
    </a:lvl3pPr>
    <a:lvl4pPr marL="5313317" algn="l" defTabSz="3542210" rtl="0" eaLnBrk="1" latinLnBrk="0" hangingPunct="1">
      <a:defRPr sz="4681" kern="1200">
        <a:solidFill>
          <a:schemeClr val="tx1"/>
        </a:solidFill>
        <a:latin typeface="+mn-lt"/>
        <a:ea typeface="+mn-ea"/>
        <a:cs typeface="+mn-cs"/>
      </a:defRPr>
    </a:lvl4pPr>
    <a:lvl5pPr marL="7084422" algn="l" defTabSz="3542210" rtl="0" eaLnBrk="1" latinLnBrk="0" hangingPunct="1">
      <a:defRPr sz="4681" kern="1200">
        <a:solidFill>
          <a:schemeClr val="tx1"/>
        </a:solidFill>
        <a:latin typeface="+mn-lt"/>
        <a:ea typeface="+mn-ea"/>
        <a:cs typeface="+mn-cs"/>
      </a:defRPr>
    </a:lvl5pPr>
    <a:lvl6pPr marL="8855528" algn="l" defTabSz="3542210" rtl="0" eaLnBrk="1" latinLnBrk="0" hangingPunct="1">
      <a:defRPr sz="4681" kern="1200">
        <a:solidFill>
          <a:schemeClr val="tx1"/>
        </a:solidFill>
        <a:latin typeface="+mn-lt"/>
        <a:ea typeface="+mn-ea"/>
        <a:cs typeface="+mn-cs"/>
      </a:defRPr>
    </a:lvl6pPr>
    <a:lvl7pPr marL="10626635" algn="l" defTabSz="3542210" rtl="0" eaLnBrk="1" latinLnBrk="0" hangingPunct="1">
      <a:defRPr sz="4681" kern="1200">
        <a:solidFill>
          <a:schemeClr val="tx1"/>
        </a:solidFill>
        <a:latin typeface="+mn-lt"/>
        <a:ea typeface="+mn-ea"/>
        <a:cs typeface="+mn-cs"/>
      </a:defRPr>
    </a:lvl7pPr>
    <a:lvl8pPr marL="12397739" algn="l" defTabSz="3542210" rtl="0" eaLnBrk="1" latinLnBrk="0" hangingPunct="1">
      <a:defRPr sz="4681" kern="1200">
        <a:solidFill>
          <a:schemeClr val="tx1"/>
        </a:solidFill>
        <a:latin typeface="+mn-lt"/>
        <a:ea typeface="+mn-ea"/>
        <a:cs typeface="+mn-cs"/>
      </a:defRPr>
    </a:lvl8pPr>
    <a:lvl9pPr marL="14168845" algn="l" defTabSz="3542210" rtl="0" eaLnBrk="1" latinLnBrk="0" hangingPunct="1">
      <a:defRPr sz="46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530" y="4795426"/>
            <a:ext cx="6780511"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55352" y="4250575"/>
            <a:ext cx="6778041"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22878" y="13067892"/>
            <a:ext cx="6794134"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400178" y="4794009"/>
            <a:ext cx="6667779"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396114" y="4255736"/>
            <a:ext cx="6667777"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370480" y="16547153"/>
            <a:ext cx="6666392"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369496" y="16004266"/>
            <a:ext cx="6671843"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4400806" y="4255737"/>
            <a:ext cx="6807392"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395271" y="4758940"/>
            <a:ext cx="6812927"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382318" y="18107757"/>
            <a:ext cx="6801857"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382175" y="18673796"/>
            <a:ext cx="6796321"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383060" y="25803254"/>
            <a:ext cx="6798518"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382175" y="26398488"/>
            <a:ext cx="6801857"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21264" y="13596277"/>
            <a:ext cx="6796321"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801905" y="2717187"/>
            <a:ext cx="15856196" cy="476412"/>
          </a:xfrm>
          <a:prstGeom prst="rect">
            <a:avLst/>
          </a:prstGeom>
        </p:spPr>
        <p:txBody>
          <a:bodyPr wrap="square">
            <a:spAutoFit/>
          </a:bodyPr>
          <a:lstStyle>
            <a:lvl1pPr marL="0" indent="0" algn="ctr">
              <a:buFontTx/>
              <a:buNone/>
              <a:defRPr sz="2496">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affiliations</a:t>
            </a:r>
          </a:p>
        </p:txBody>
      </p:sp>
      <p:sp>
        <p:nvSpPr>
          <p:cNvPr id="78" name="Text Placeholder 76"/>
          <p:cNvSpPr>
            <a:spLocks noGrp="1"/>
          </p:cNvSpPr>
          <p:nvPr>
            <p:ph type="body" sz="quarter" idx="151" hasCustomPrompt="1"/>
          </p:nvPr>
        </p:nvSpPr>
        <p:spPr>
          <a:xfrm>
            <a:off x="2801905" y="1752609"/>
            <a:ext cx="15856196" cy="524439"/>
          </a:xfrm>
          <a:prstGeom prst="rect">
            <a:avLst/>
          </a:prstGeom>
        </p:spPr>
        <p:txBody>
          <a:bodyPr wrap="square" anchor="t" anchorCtr="0">
            <a:spAutoFit/>
          </a:bodyPr>
          <a:lstStyle>
            <a:lvl1pPr marL="0" indent="0" algn="ctr">
              <a:buFontTx/>
              <a:buNone/>
              <a:defRPr sz="2808">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authors</a:t>
            </a:r>
          </a:p>
        </p:txBody>
      </p:sp>
      <p:sp>
        <p:nvSpPr>
          <p:cNvPr id="79" name="Text Placeholder 76"/>
          <p:cNvSpPr>
            <a:spLocks noGrp="1"/>
          </p:cNvSpPr>
          <p:nvPr>
            <p:ph type="body" sz="quarter" idx="153" hasCustomPrompt="1"/>
          </p:nvPr>
        </p:nvSpPr>
        <p:spPr>
          <a:xfrm>
            <a:off x="2801905" y="370411"/>
            <a:ext cx="15856196" cy="740524"/>
          </a:xfrm>
          <a:prstGeom prst="rect">
            <a:avLst/>
          </a:prstGeom>
        </p:spPr>
        <p:txBody>
          <a:bodyPr wrap="square" anchor="t" anchorCtr="0">
            <a:spAutoFit/>
          </a:bodyPr>
          <a:lstStyle>
            <a:lvl1pPr marL="0" indent="0" algn="ctr">
              <a:buFontTx/>
              <a:buNone/>
              <a:defRPr sz="4212" b="1">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185" userDrawn="1">
          <p15:clr>
            <a:srgbClr val="FBAE40"/>
          </p15:clr>
        </p15:guide>
        <p15:guide id="2" pos="141" userDrawn="1">
          <p15:clr>
            <a:srgbClr val="FBAE40"/>
          </p15:clr>
        </p15:guide>
        <p15:guide id="6" pos="13337" userDrawn="1">
          <p15:clr>
            <a:srgbClr val="FBAE40"/>
          </p15:clr>
        </p15:guide>
        <p15:guide id="7" pos="9056" userDrawn="1">
          <p15:clr>
            <a:srgbClr val="FBAE40"/>
          </p15:clr>
        </p15:guide>
        <p15:guide id="8" pos="8845" userDrawn="1">
          <p15:clr>
            <a:srgbClr val="FBAE40"/>
          </p15:clr>
        </p15:guide>
        <p15:guide id="11" pos="4434" userDrawn="1">
          <p15:clr>
            <a:srgbClr val="FBAE40"/>
          </p15:clr>
        </p15:guide>
        <p15:guide id="12" pos="4644" userDrawn="1">
          <p15:clr>
            <a:srgbClr val="FBAE40"/>
          </p15:clr>
        </p15:guide>
        <p15:guide id="13" orient="horz" pos="182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530" y="4795426"/>
            <a:ext cx="10060152"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55352" y="4250575"/>
            <a:ext cx="10056488"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53529" y="9164397"/>
            <a:ext cx="10053251"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26944" y="16129752"/>
            <a:ext cx="10022603"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22879" y="15591479"/>
            <a:ext cx="10022600"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085469" y="4795426"/>
            <a:ext cx="10048271"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084485" y="4252538"/>
            <a:ext cx="10056488"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1085422" y="15398462"/>
            <a:ext cx="10048318"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1077253" y="15901666"/>
            <a:ext cx="10056487"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081943" y="20989506"/>
            <a:ext cx="10102232"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1084486" y="21548912"/>
            <a:ext cx="10094010"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086973" y="26639027"/>
            <a:ext cx="10056487" cy="472750"/>
          </a:xfrm>
          <a:prstGeom prst="rect">
            <a:avLst/>
          </a:prstGeom>
          <a:noFill/>
        </p:spPr>
        <p:txBody>
          <a:bodyPr wrap="square" lIns="91436" tIns="91436" rIns="91436" bIns="91436" anchor="t" anchorCtr="0">
            <a:spAutoFit/>
          </a:bodyPr>
          <a:lstStyle>
            <a:lvl1pPr marL="0" indent="0" algn="l">
              <a:buNone/>
              <a:defRPr sz="1872"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1084486" y="27234262"/>
            <a:ext cx="10061427"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51915" y="9692782"/>
            <a:ext cx="10056487" cy="677727"/>
          </a:xfrm>
          <a:prstGeom prst="rect">
            <a:avLst/>
          </a:prstGeom>
        </p:spPr>
        <p:txBody>
          <a:bodyPr wrap="square" lIns="228589" tIns="228589" rIns="228589" bIns="228589">
            <a:spAutoFit/>
          </a:bodyPr>
          <a:lstStyle>
            <a:lvl1pPr marL="0" indent="0">
              <a:buNone/>
              <a:defRPr sz="1404">
                <a:solidFill>
                  <a:schemeClr val="accent5">
                    <a:lumMod val="50000"/>
                  </a:schemeClr>
                </a:solidFill>
                <a:latin typeface="Century Gothic" panose="020B0502020202020204" pitchFamily="34" charset="0"/>
                <a:cs typeface="Times New Roman" pitchFamily="18" charset="0"/>
              </a:defRPr>
            </a:lvl1pPr>
            <a:lvl2pPr marL="724334" indent="-278589">
              <a:defRPr sz="1219">
                <a:latin typeface="Trebuchet MS" pitchFamily="34" charset="0"/>
              </a:defRPr>
            </a:lvl2pPr>
            <a:lvl3pPr marL="1002924" indent="-278589">
              <a:defRPr sz="1219">
                <a:latin typeface="Trebuchet MS" pitchFamily="34" charset="0"/>
              </a:defRPr>
            </a:lvl3pPr>
            <a:lvl4pPr marL="1309373" indent="-306450">
              <a:defRPr sz="1219">
                <a:latin typeface="Trebuchet MS" pitchFamily="34" charset="0"/>
              </a:defRPr>
            </a:lvl4pPr>
            <a:lvl5pPr marL="1532245" indent="-222872">
              <a:defRPr sz="1219">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801905" y="2717187"/>
            <a:ext cx="15856196" cy="476412"/>
          </a:xfrm>
          <a:prstGeom prst="rect">
            <a:avLst/>
          </a:prstGeom>
        </p:spPr>
        <p:txBody>
          <a:bodyPr wrap="square">
            <a:spAutoFit/>
          </a:bodyPr>
          <a:lstStyle>
            <a:lvl1pPr marL="0" indent="0" algn="ctr">
              <a:buFontTx/>
              <a:buNone/>
              <a:defRPr sz="2496">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affiliations</a:t>
            </a:r>
          </a:p>
        </p:txBody>
      </p:sp>
      <p:sp>
        <p:nvSpPr>
          <p:cNvPr id="78" name="Text Placeholder 76"/>
          <p:cNvSpPr>
            <a:spLocks noGrp="1"/>
          </p:cNvSpPr>
          <p:nvPr>
            <p:ph type="body" sz="quarter" idx="151" hasCustomPrompt="1"/>
          </p:nvPr>
        </p:nvSpPr>
        <p:spPr>
          <a:xfrm>
            <a:off x="2801905" y="1752609"/>
            <a:ext cx="15856196" cy="524439"/>
          </a:xfrm>
          <a:prstGeom prst="rect">
            <a:avLst/>
          </a:prstGeom>
        </p:spPr>
        <p:txBody>
          <a:bodyPr wrap="square" anchor="t" anchorCtr="0">
            <a:spAutoFit/>
          </a:bodyPr>
          <a:lstStyle>
            <a:lvl1pPr marL="0" indent="0" algn="ctr">
              <a:buFontTx/>
              <a:buNone/>
              <a:defRPr sz="2808">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authors</a:t>
            </a:r>
          </a:p>
        </p:txBody>
      </p:sp>
      <p:sp>
        <p:nvSpPr>
          <p:cNvPr id="79" name="Text Placeholder 76"/>
          <p:cNvSpPr>
            <a:spLocks noGrp="1"/>
          </p:cNvSpPr>
          <p:nvPr>
            <p:ph type="body" sz="quarter" idx="153" hasCustomPrompt="1"/>
          </p:nvPr>
        </p:nvSpPr>
        <p:spPr>
          <a:xfrm>
            <a:off x="2801905" y="370411"/>
            <a:ext cx="15856196" cy="740524"/>
          </a:xfrm>
          <a:prstGeom prst="rect">
            <a:avLst/>
          </a:prstGeom>
        </p:spPr>
        <p:txBody>
          <a:bodyPr wrap="square" anchor="t" anchorCtr="0">
            <a:spAutoFit/>
          </a:bodyPr>
          <a:lstStyle>
            <a:lvl1pPr marL="0" indent="0" algn="ctr">
              <a:buFontTx/>
              <a:buNone/>
              <a:defRPr sz="4212" b="1">
                <a:solidFill>
                  <a:schemeClr val="bg1"/>
                </a:solidFill>
                <a:latin typeface="Century Gothic" panose="020B0502020202020204" pitchFamily="34" charset="0"/>
              </a:defRPr>
            </a:lvl1pPr>
            <a:lvl2pPr>
              <a:buFontTx/>
              <a:buNone/>
              <a:defRPr sz="3510"/>
            </a:lvl2pPr>
            <a:lvl3pPr>
              <a:buFontTx/>
              <a:buNone/>
              <a:defRPr sz="3510"/>
            </a:lvl3pPr>
            <a:lvl4pPr>
              <a:buFontTx/>
              <a:buNone/>
              <a:defRPr sz="3510"/>
            </a:lvl4pPr>
            <a:lvl5pPr>
              <a:buFontTx/>
              <a:buNone/>
              <a:defRPr sz="3510"/>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185" userDrawn="1">
          <p15:clr>
            <a:srgbClr val="FBAE40"/>
          </p15:clr>
        </p15:guide>
        <p15:guide id="2" pos="141" userDrawn="1">
          <p15:clr>
            <a:srgbClr val="FBAE40"/>
          </p15:clr>
        </p15:guide>
        <p15:guide id="6" pos="13337" userDrawn="1">
          <p15:clr>
            <a:srgbClr val="FBAE40"/>
          </p15:clr>
        </p15:guide>
        <p15:guide id="11" pos="6496" userDrawn="1">
          <p15:clr>
            <a:srgbClr val="FBAE40"/>
          </p15:clr>
        </p15:guide>
        <p15:guide id="12" pos="6982" userDrawn="1">
          <p15:clr>
            <a:srgbClr val="FBAE40"/>
          </p15:clr>
        </p15:guide>
        <p15:guide id="13" orient="horz" pos="182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53530" y="4857793"/>
            <a:ext cx="6780511"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255352" y="4312942"/>
            <a:ext cx="6778041"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22878" y="13067893"/>
            <a:ext cx="6794134"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7400178" y="4856376"/>
            <a:ext cx="6667779"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7396114" y="4318103"/>
            <a:ext cx="6667777"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7370480" y="16547154"/>
            <a:ext cx="6666392"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7369496" y="16004266"/>
            <a:ext cx="6671843"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4400806" y="4318104"/>
            <a:ext cx="6807392"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4395271" y="4821308"/>
            <a:ext cx="6812927"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4382318" y="18107758"/>
            <a:ext cx="6801857"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4382175" y="18673797"/>
            <a:ext cx="6796321"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4383060" y="25803255"/>
            <a:ext cx="6798518" cy="432121"/>
          </a:xfrm>
          <a:prstGeom prst="rect">
            <a:avLst/>
          </a:prstGeom>
          <a:noFill/>
        </p:spPr>
        <p:txBody>
          <a:bodyPr wrap="square" lIns="71318" tIns="71318" rIns="71318" bIns="71318"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872"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1872"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4382175" y="26398489"/>
            <a:ext cx="6801857"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21264" y="13596278"/>
            <a:ext cx="6796321" cy="576155"/>
          </a:xfrm>
          <a:prstGeom prst="rect">
            <a:avLst/>
          </a:prstGeom>
        </p:spPr>
        <p:txBody>
          <a:bodyPr wrap="square" lIns="178294" tIns="178294" rIns="178294" bIns="178294">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9571" rtl="0" eaLnBrk="1" fontAlgn="auto" latinLnBrk="0" hangingPunct="1">
              <a:lnSpc>
                <a:spcPct val="100000"/>
              </a:lnSpc>
              <a:spcBef>
                <a:spcPct val="20000"/>
              </a:spcBef>
              <a:spcAft>
                <a:spcPts val="0"/>
              </a:spcAft>
              <a:buClrTx/>
              <a:buSzTx/>
              <a:buFont typeface="Arial" pitchFamily="34" charset="0"/>
              <a:buNone/>
              <a:tabLst/>
              <a:defRPr/>
            </a:pPr>
            <a:r>
              <a:rPr kumimoji="0" lang="en-US" sz="1404"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4"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2801905" y="2717186"/>
            <a:ext cx="15856196" cy="476412"/>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9571" rtl="0" eaLnBrk="1" fontAlgn="auto" latinLnBrk="0" hangingPunct="1">
              <a:lnSpc>
                <a:spcPct val="100000"/>
              </a:lnSpc>
              <a:spcBef>
                <a:spcPct val="20000"/>
              </a:spcBef>
              <a:spcAft>
                <a:spcPts val="0"/>
              </a:spcAft>
              <a:buClrTx/>
              <a:buSzTx/>
              <a:buFontTx/>
              <a:buNone/>
              <a:tabLst/>
              <a:defRPr/>
            </a:pPr>
            <a:r>
              <a:rPr kumimoji="0" lang="en-US" sz="2496"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2496"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2801905" y="1752609"/>
            <a:ext cx="15856196" cy="524439"/>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9571" rtl="0" eaLnBrk="1" fontAlgn="auto" latinLnBrk="0" hangingPunct="1">
              <a:lnSpc>
                <a:spcPct val="100000"/>
              </a:lnSpc>
              <a:spcBef>
                <a:spcPct val="20000"/>
              </a:spcBef>
              <a:spcAft>
                <a:spcPts val="0"/>
              </a:spcAft>
              <a:buClrTx/>
              <a:buSzTx/>
              <a:buFontTx/>
              <a:buNone/>
              <a:tabLst/>
              <a:defRPr/>
            </a:pPr>
            <a:r>
              <a:rPr kumimoji="0" lang="en-US" sz="2808"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2808"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2801905" y="370411"/>
            <a:ext cx="15856196" cy="740524"/>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9571" rtl="0" eaLnBrk="1" fontAlgn="auto" latinLnBrk="0" hangingPunct="1">
              <a:lnSpc>
                <a:spcPct val="100000"/>
              </a:lnSpc>
              <a:spcBef>
                <a:spcPct val="20000"/>
              </a:spcBef>
              <a:spcAft>
                <a:spcPts val="0"/>
              </a:spcAft>
              <a:buClrTx/>
              <a:buSzTx/>
              <a:buFontTx/>
              <a:buNone/>
              <a:tabLst/>
              <a:defRPr/>
            </a:pPr>
            <a:r>
              <a:rPr kumimoji="0" lang="en-US" sz="4212"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212"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403" userDrawn="1">
          <p15:clr>
            <a:srgbClr val="FBAE40"/>
          </p15:clr>
        </p15:guide>
        <p15:guide id="2" pos="141" userDrawn="1">
          <p15:clr>
            <a:srgbClr val="FBAE40"/>
          </p15:clr>
        </p15:guide>
        <p15:guide id="6" pos="13337" userDrawn="1">
          <p15:clr>
            <a:srgbClr val="FBAE40"/>
          </p15:clr>
        </p15:guide>
        <p15:guide id="13" orient="horz" pos="1835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1" name="Snip and Round Single Corner Rectangle 20">
            <a:extLst>
              <a:ext uri="{FF2B5EF4-FFF2-40B4-BE49-F238E27FC236}">
                <a16:creationId xmlns:a16="http://schemas.microsoft.com/office/drawing/2014/main" id="{B6274412-AD83-0AA1-9DCD-6B8630B26B16}"/>
              </a:ext>
            </a:extLst>
          </p:cNvPr>
          <p:cNvSpPr/>
          <p:nvPr userDrawn="1"/>
        </p:nvSpPr>
        <p:spPr>
          <a:xfrm rot="5400000">
            <a:off x="-9606110" y="13653067"/>
            <a:ext cx="26225483" cy="7013266"/>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2" name="Snip and Round Single Corner Rectangle 21">
            <a:extLst>
              <a:ext uri="{FF2B5EF4-FFF2-40B4-BE49-F238E27FC236}">
                <a16:creationId xmlns:a16="http://schemas.microsoft.com/office/drawing/2014/main" id="{04FAC880-8FDC-41C3-C1B0-D822651A8C17}"/>
              </a:ext>
            </a:extLst>
          </p:cNvPr>
          <p:cNvSpPr/>
          <p:nvPr userDrawn="1"/>
        </p:nvSpPr>
        <p:spPr>
          <a:xfrm rot="5400000">
            <a:off x="-2403260" y="13823780"/>
            <a:ext cx="26225483" cy="6671843"/>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3" name="Snip and Round Single Corner Rectangle 22">
            <a:extLst>
              <a:ext uri="{FF2B5EF4-FFF2-40B4-BE49-F238E27FC236}">
                <a16:creationId xmlns:a16="http://schemas.microsoft.com/office/drawing/2014/main" id="{617F6321-CCD1-DEEB-02E3-59382F85C397}"/>
              </a:ext>
            </a:extLst>
          </p:cNvPr>
          <p:cNvSpPr/>
          <p:nvPr userDrawn="1"/>
        </p:nvSpPr>
        <p:spPr>
          <a:xfrm rot="5400000">
            <a:off x="4784004" y="13660123"/>
            <a:ext cx="26225482" cy="6999157"/>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4" name="Snip and Round Single Corner Rectangle 15">
            <a:extLst>
              <a:ext uri="{FF2B5EF4-FFF2-40B4-BE49-F238E27FC236}">
                <a16:creationId xmlns:a16="http://schemas.microsoft.com/office/drawing/2014/main" id="{7D5EF569-E9C1-2221-029C-9115FFE27D89}"/>
              </a:ext>
            </a:extLst>
          </p:cNvPr>
          <p:cNvSpPr/>
          <p:nvPr userDrawn="1"/>
        </p:nvSpPr>
        <p:spPr>
          <a:xfrm rot="10800000" flipV="1">
            <a:off x="0" y="29493556"/>
            <a:ext cx="20265389" cy="77371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5" name="Text Box 14">
            <a:extLst>
              <a:ext uri="{FF2B5EF4-FFF2-40B4-BE49-F238E27FC236}">
                <a16:creationId xmlns:a16="http://schemas.microsoft.com/office/drawing/2014/main" id="{AE9A3CC6-F0F6-3A48-DD45-552B94508229}"/>
              </a:ext>
            </a:extLst>
          </p:cNvPr>
          <p:cNvSpPr txBox="1">
            <a:spLocks noChangeArrowheads="1"/>
          </p:cNvSpPr>
          <p:nvPr userDrawn="1"/>
        </p:nvSpPr>
        <p:spPr bwMode="auto">
          <a:xfrm>
            <a:off x="764040" y="29782269"/>
            <a:ext cx="1225831" cy="166679"/>
          </a:xfrm>
          <a:prstGeom prst="rect">
            <a:avLst/>
          </a:prstGeom>
          <a:noFill/>
          <a:ln w="9525">
            <a:noFill/>
            <a:miter lim="800000"/>
            <a:headEnd/>
            <a:tailEnd/>
          </a:ln>
          <a:effectLst/>
        </p:spPr>
        <p:txBody>
          <a:bodyPr lIns="44489" tIns="22240" rIns="44489" bIns="22240">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7" b="1" dirty="0">
                <a:solidFill>
                  <a:schemeClr val="bg1">
                    <a:lumMod val="75000"/>
                  </a:schemeClr>
                </a:solidFill>
                <a:latin typeface="Arial" charset="0"/>
              </a:rPr>
              <a:t>www.PosterPresentations.com</a:t>
            </a:r>
          </a:p>
        </p:txBody>
      </p:sp>
      <p:grpSp>
        <p:nvGrpSpPr>
          <p:cNvPr id="26" name="Group 25">
            <a:extLst>
              <a:ext uri="{FF2B5EF4-FFF2-40B4-BE49-F238E27FC236}">
                <a16:creationId xmlns:a16="http://schemas.microsoft.com/office/drawing/2014/main" id="{67F7E15E-E6B7-457A-EC8B-BD943283E314}"/>
              </a:ext>
            </a:extLst>
          </p:cNvPr>
          <p:cNvGrpSpPr/>
          <p:nvPr userDrawn="1"/>
        </p:nvGrpSpPr>
        <p:grpSpPr>
          <a:xfrm>
            <a:off x="-1" y="0"/>
            <a:ext cx="21396325" cy="3728520"/>
            <a:chOff x="1" y="-4527"/>
            <a:chExt cx="43891200" cy="4708346"/>
          </a:xfrm>
        </p:grpSpPr>
        <p:sp>
          <p:nvSpPr>
            <p:cNvPr id="27" name="Snip and Round Single Corner Rectangle 26">
              <a:extLst>
                <a:ext uri="{FF2B5EF4-FFF2-40B4-BE49-F238E27FC236}">
                  <a16:creationId xmlns:a16="http://schemas.microsoft.com/office/drawing/2014/main" id="{41DB2743-C440-6B5A-B329-1D4311048F1C}"/>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8" name="Rectangle 5">
              <a:extLst>
                <a:ext uri="{FF2B5EF4-FFF2-40B4-BE49-F238E27FC236}">
                  <a16:creationId xmlns:a16="http://schemas.microsoft.com/office/drawing/2014/main" id="{F6F8B7FA-7C71-72FA-FFCF-83581CC03C9A}"/>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sp>
          <p:nvSpPr>
            <p:cNvPr id="29" name="Rectangle 5">
              <a:extLst>
                <a:ext uri="{FF2B5EF4-FFF2-40B4-BE49-F238E27FC236}">
                  <a16:creationId xmlns:a16="http://schemas.microsoft.com/office/drawing/2014/main" id="{49C5061D-A87A-B5BF-119E-70918275827A}"/>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grpSp>
      <p:graphicFrame>
        <p:nvGraphicFramePr>
          <p:cNvPr id="2" name="Table 1">
            <a:extLst>
              <a:ext uri="{FF2B5EF4-FFF2-40B4-BE49-F238E27FC236}">
                <a16:creationId xmlns:a16="http://schemas.microsoft.com/office/drawing/2014/main" id="{FFB1A22C-DDE9-4C8E-D327-DBB82C47F2C7}"/>
              </a:ext>
            </a:extLst>
          </p:cNvPr>
          <p:cNvGraphicFramePr>
            <a:graphicFrameLocks noGrp="1"/>
          </p:cNvGraphicFramePr>
          <p:nvPr userDrawn="1">
            <p:extLst>
              <p:ext uri="{D42A27DB-BD31-4B8C-83A1-F6EECF244321}">
                <p14:modId xmlns:p14="http://schemas.microsoft.com/office/powerpoint/2010/main" val="2879455766"/>
              </p:ext>
            </p:extLst>
          </p:nvPr>
        </p:nvGraphicFramePr>
        <p:xfrm>
          <a:off x="-9030653" y="46804"/>
          <a:ext cx="8505449" cy="30241889"/>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19263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74658">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02889">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48298">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77749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31629">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57765">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3350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5769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18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599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16286B6-0598-976D-8E7E-0D42ABB02601}"/>
              </a:ext>
            </a:extLst>
          </p:cNvPr>
          <p:cNvGraphicFramePr>
            <a:graphicFrameLocks noGrp="1"/>
          </p:cNvGraphicFramePr>
          <p:nvPr userDrawn="1">
            <p:extLst>
              <p:ext uri="{D42A27DB-BD31-4B8C-83A1-F6EECF244321}">
                <p14:modId xmlns:p14="http://schemas.microsoft.com/office/powerpoint/2010/main" val="1452411319"/>
              </p:ext>
            </p:extLst>
          </p:nvPr>
        </p:nvGraphicFramePr>
        <p:xfrm>
          <a:off x="21902056" y="2"/>
          <a:ext cx="8505448" cy="30381818"/>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619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483">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300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872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2808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14821">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4571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1205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78062">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7872">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139571" rtl="0" eaLnBrk="1" latinLnBrk="0" hangingPunct="1">
        <a:spcBef>
          <a:spcPct val="0"/>
        </a:spcBef>
        <a:buNone/>
        <a:defRPr sz="4290" kern="1200">
          <a:solidFill>
            <a:schemeClr val="bg1"/>
          </a:solidFill>
          <a:latin typeface="Trebuchet MS" pitchFamily="34" charset="0"/>
          <a:ea typeface="+mj-ea"/>
          <a:cs typeface="+mj-cs"/>
        </a:defRPr>
      </a:lvl1pPr>
    </p:titleStyle>
    <p:bodyStyle>
      <a:lvl1pPr marL="802339" indent="-802339" algn="l" defTabSz="2139571" rtl="0" eaLnBrk="1" latinLnBrk="0" hangingPunct="1">
        <a:spcBef>
          <a:spcPct val="20000"/>
        </a:spcBef>
        <a:buFont typeface="Arial" pitchFamily="34" charset="0"/>
        <a:buChar char="•"/>
        <a:defRPr sz="7507" kern="1200">
          <a:solidFill>
            <a:schemeClr val="tx1"/>
          </a:solidFill>
          <a:latin typeface="+mn-lt"/>
          <a:ea typeface="+mn-ea"/>
          <a:cs typeface="+mn-cs"/>
        </a:defRPr>
      </a:lvl1pPr>
      <a:lvl2pPr marL="1738402" indent="-668616" algn="l" defTabSz="2139571" rtl="0" eaLnBrk="1" latinLnBrk="0" hangingPunct="1">
        <a:spcBef>
          <a:spcPct val="20000"/>
        </a:spcBef>
        <a:buFont typeface="Arial" pitchFamily="34" charset="0"/>
        <a:buChar char="–"/>
        <a:defRPr sz="6581" kern="1200">
          <a:solidFill>
            <a:schemeClr val="tx1"/>
          </a:solidFill>
          <a:latin typeface="+mn-lt"/>
          <a:ea typeface="+mn-ea"/>
          <a:cs typeface="+mn-cs"/>
        </a:defRPr>
      </a:lvl2pPr>
      <a:lvl3pPr marL="2674464" indent="-534893" algn="l" defTabSz="2139571" rtl="0" eaLnBrk="1" latinLnBrk="0" hangingPunct="1">
        <a:spcBef>
          <a:spcPct val="20000"/>
        </a:spcBef>
        <a:buFont typeface="Arial" pitchFamily="34" charset="0"/>
        <a:buChar char="•"/>
        <a:defRPr sz="5655" kern="1200">
          <a:solidFill>
            <a:schemeClr val="tx1"/>
          </a:solidFill>
          <a:latin typeface="+mn-lt"/>
          <a:ea typeface="+mn-ea"/>
          <a:cs typeface="+mn-cs"/>
        </a:defRPr>
      </a:lvl3pPr>
      <a:lvl4pPr marL="3744250"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4pPr>
      <a:lvl5pPr marL="4814035"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5pPr>
      <a:lvl6pPr marL="5883821"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6pPr>
      <a:lvl7pPr marL="6953606"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7pPr>
      <a:lvl8pPr marL="8023392"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8pPr>
      <a:lvl9pPr marL="9093177"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9pPr>
    </p:bodyStyle>
    <p:otherStyle>
      <a:defPPr>
        <a:defRPr lang="en-US"/>
      </a:defPPr>
      <a:lvl1pPr marL="0" algn="l" defTabSz="2139571" rtl="0" eaLnBrk="1" latinLnBrk="0" hangingPunct="1">
        <a:defRPr sz="4193" kern="1200">
          <a:solidFill>
            <a:schemeClr val="tx1"/>
          </a:solidFill>
          <a:latin typeface="+mn-lt"/>
          <a:ea typeface="+mn-ea"/>
          <a:cs typeface="+mn-cs"/>
        </a:defRPr>
      </a:lvl1pPr>
      <a:lvl2pPr marL="1069786" algn="l" defTabSz="2139571" rtl="0" eaLnBrk="1" latinLnBrk="0" hangingPunct="1">
        <a:defRPr sz="4193" kern="1200">
          <a:solidFill>
            <a:schemeClr val="tx1"/>
          </a:solidFill>
          <a:latin typeface="+mn-lt"/>
          <a:ea typeface="+mn-ea"/>
          <a:cs typeface="+mn-cs"/>
        </a:defRPr>
      </a:lvl2pPr>
      <a:lvl3pPr marL="2139571" algn="l" defTabSz="2139571" rtl="0" eaLnBrk="1" latinLnBrk="0" hangingPunct="1">
        <a:defRPr sz="4193" kern="1200">
          <a:solidFill>
            <a:schemeClr val="tx1"/>
          </a:solidFill>
          <a:latin typeface="+mn-lt"/>
          <a:ea typeface="+mn-ea"/>
          <a:cs typeface="+mn-cs"/>
        </a:defRPr>
      </a:lvl3pPr>
      <a:lvl4pPr marL="3209356" algn="l" defTabSz="2139571" rtl="0" eaLnBrk="1" latinLnBrk="0" hangingPunct="1">
        <a:defRPr sz="4193" kern="1200">
          <a:solidFill>
            <a:schemeClr val="tx1"/>
          </a:solidFill>
          <a:latin typeface="+mn-lt"/>
          <a:ea typeface="+mn-ea"/>
          <a:cs typeface="+mn-cs"/>
        </a:defRPr>
      </a:lvl4pPr>
      <a:lvl5pPr marL="4279142" algn="l" defTabSz="2139571" rtl="0" eaLnBrk="1" latinLnBrk="0" hangingPunct="1">
        <a:defRPr sz="4193" kern="1200">
          <a:solidFill>
            <a:schemeClr val="tx1"/>
          </a:solidFill>
          <a:latin typeface="+mn-lt"/>
          <a:ea typeface="+mn-ea"/>
          <a:cs typeface="+mn-cs"/>
        </a:defRPr>
      </a:lvl5pPr>
      <a:lvl6pPr marL="5348929" algn="l" defTabSz="2139571" rtl="0" eaLnBrk="1" latinLnBrk="0" hangingPunct="1">
        <a:defRPr sz="4193" kern="1200">
          <a:solidFill>
            <a:schemeClr val="tx1"/>
          </a:solidFill>
          <a:latin typeface="+mn-lt"/>
          <a:ea typeface="+mn-ea"/>
          <a:cs typeface="+mn-cs"/>
        </a:defRPr>
      </a:lvl6pPr>
      <a:lvl7pPr marL="6418714" algn="l" defTabSz="2139571" rtl="0" eaLnBrk="1" latinLnBrk="0" hangingPunct="1">
        <a:defRPr sz="4193" kern="1200">
          <a:solidFill>
            <a:schemeClr val="tx1"/>
          </a:solidFill>
          <a:latin typeface="+mn-lt"/>
          <a:ea typeface="+mn-ea"/>
          <a:cs typeface="+mn-cs"/>
        </a:defRPr>
      </a:lvl7pPr>
      <a:lvl8pPr marL="7488498" algn="l" defTabSz="2139571" rtl="0" eaLnBrk="1" latinLnBrk="0" hangingPunct="1">
        <a:defRPr sz="4193" kern="1200">
          <a:solidFill>
            <a:schemeClr val="tx1"/>
          </a:solidFill>
          <a:latin typeface="+mn-lt"/>
          <a:ea typeface="+mn-ea"/>
          <a:cs typeface="+mn-cs"/>
        </a:defRPr>
      </a:lvl8pPr>
      <a:lvl9pPr marL="8558285" algn="l" defTabSz="2139571" rtl="0" eaLnBrk="1" latinLnBrk="0" hangingPunct="1">
        <a:defRPr sz="419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0" userDrawn="1">
          <p15:clr>
            <a:srgbClr val="F26B43"/>
          </p15:clr>
        </p15:guide>
        <p15:guide id="2" userDrawn="1">
          <p15:clr>
            <a:srgbClr val="F26B43"/>
          </p15:clr>
        </p15:guide>
        <p15:guide id="3" pos="13478" userDrawn="1">
          <p15:clr>
            <a:srgbClr val="F26B43"/>
          </p15:clr>
        </p15:guide>
        <p15:guide id="4" orient="horz" pos="185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8" name="Snip and Round Single Corner Rectangle 27">
            <a:extLst>
              <a:ext uri="{FF2B5EF4-FFF2-40B4-BE49-F238E27FC236}">
                <a16:creationId xmlns:a16="http://schemas.microsoft.com/office/drawing/2014/main" id="{DF90980F-906D-0BE8-4309-66318DE60EE4}"/>
              </a:ext>
            </a:extLst>
          </p:cNvPr>
          <p:cNvSpPr/>
          <p:nvPr userDrawn="1"/>
        </p:nvSpPr>
        <p:spPr>
          <a:xfrm rot="5400000">
            <a:off x="-7922219" y="12043444"/>
            <a:ext cx="26151213" cy="10306783"/>
          </a:xfrm>
          <a:prstGeom prst="snipRoundRect">
            <a:avLst>
              <a:gd name="adj1" fmla="val 1028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dirty="0"/>
          </a:p>
        </p:txBody>
      </p:sp>
      <p:sp>
        <p:nvSpPr>
          <p:cNvPr id="29" name="Snip and Round Single Corner Rectangle 28">
            <a:extLst>
              <a:ext uri="{FF2B5EF4-FFF2-40B4-BE49-F238E27FC236}">
                <a16:creationId xmlns:a16="http://schemas.microsoft.com/office/drawing/2014/main" id="{5F1485CD-B5CB-DC2A-F72A-E7766A8C63EA}"/>
              </a:ext>
            </a:extLst>
          </p:cNvPr>
          <p:cNvSpPr/>
          <p:nvPr userDrawn="1"/>
        </p:nvSpPr>
        <p:spPr>
          <a:xfrm rot="5400000">
            <a:off x="3168572" y="11994498"/>
            <a:ext cx="26151213" cy="10304292"/>
          </a:xfrm>
          <a:prstGeom prst="snipRoundRect">
            <a:avLst>
              <a:gd name="adj1" fmla="val 1001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2" name="Snip and Round Single Corner Rectangle 15">
            <a:extLst>
              <a:ext uri="{FF2B5EF4-FFF2-40B4-BE49-F238E27FC236}">
                <a16:creationId xmlns:a16="http://schemas.microsoft.com/office/drawing/2014/main" id="{7D597F37-0290-1BBA-C003-77B1540BADB4}"/>
              </a:ext>
            </a:extLst>
          </p:cNvPr>
          <p:cNvSpPr/>
          <p:nvPr userDrawn="1"/>
        </p:nvSpPr>
        <p:spPr>
          <a:xfrm rot="10800000" flipV="1">
            <a:off x="0" y="29493556"/>
            <a:ext cx="20265389" cy="77371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3" name="Text Box 14">
            <a:extLst>
              <a:ext uri="{FF2B5EF4-FFF2-40B4-BE49-F238E27FC236}">
                <a16:creationId xmlns:a16="http://schemas.microsoft.com/office/drawing/2014/main" id="{D6BE2130-FE0A-6BE4-32AD-7DCE7AA1251B}"/>
              </a:ext>
            </a:extLst>
          </p:cNvPr>
          <p:cNvSpPr txBox="1">
            <a:spLocks noChangeArrowheads="1"/>
          </p:cNvSpPr>
          <p:nvPr userDrawn="1"/>
        </p:nvSpPr>
        <p:spPr bwMode="auto">
          <a:xfrm>
            <a:off x="764040" y="29782269"/>
            <a:ext cx="1225831" cy="166679"/>
          </a:xfrm>
          <a:prstGeom prst="rect">
            <a:avLst/>
          </a:prstGeom>
          <a:noFill/>
          <a:ln w="9525">
            <a:noFill/>
            <a:miter lim="800000"/>
            <a:headEnd/>
            <a:tailEnd/>
          </a:ln>
          <a:effectLst/>
        </p:spPr>
        <p:txBody>
          <a:bodyPr lIns="44489" tIns="22240" rIns="44489" bIns="22240">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7" b="1" dirty="0">
                <a:solidFill>
                  <a:schemeClr val="bg1">
                    <a:lumMod val="75000"/>
                  </a:schemeClr>
                </a:solidFill>
                <a:latin typeface="Arial" charset="0"/>
              </a:rPr>
              <a:t>www.PosterPresentations.com</a:t>
            </a:r>
          </a:p>
        </p:txBody>
      </p:sp>
      <p:grpSp>
        <p:nvGrpSpPr>
          <p:cNvPr id="24" name="Group 23">
            <a:extLst>
              <a:ext uri="{FF2B5EF4-FFF2-40B4-BE49-F238E27FC236}">
                <a16:creationId xmlns:a16="http://schemas.microsoft.com/office/drawing/2014/main" id="{A18D07EB-42AC-3B08-31F6-0AE746393F34}"/>
              </a:ext>
            </a:extLst>
          </p:cNvPr>
          <p:cNvGrpSpPr/>
          <p:nvPr userDrawn="1"/>
        </p:nvGrpSpPr>
        <p:grpSpPr>
          <a:xfrm>
            <a:off x="-2" y="3"/>
            <a:ext cx="21396325" cy="3809500"/>
            <a:chOff x="1" y="-4527"/>
            <a:chExt cx="43891200" cy="4708346"/>
          </a:xfrm>
        </p:grpSpPr>
        <p:sp>
          <p:nvSpPr>
            <p:cNvPr id="25" name="Snip and Round Single Corner Rectangle 24">
              <a:extLst>
                <a:ext uri="{FF2B5EF4-FFF2-40B4-BE49-F238E27FC236}">
                  <a16:creationId xmlns:a16="http://schemas.microsoft.com/office/drawing/2014/main" id="{4DE98088-1CE1-FC6D-F78D-CAC46E32EEC5}"/>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6" name="Rectangle 5">
              <a:extLst>
                <a:ext uri="{FF2B5EF4-FFF2-40B4-BE49-F238E27FC236}">
                  <a16:creationId xmlns:a16="http://schemas.microsoft.com/office/drawing/2014/main" id="{65CB47E9-5B97-ECBA-1248-589C4E907295}"/>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sp>
          <p:nvSpPr>
            <p:cNvPr id="27" name="Rectangle 5">
              <a:extLst>
                <a:ext uri="{FF2B5EF4-FFF2-40B4-BE49-F238E27FC236}">
                  <a16:creationId xmlns:a16="http://schemas.microsoft.com/office/drawing/2014/main" id="{B7A25947-2385-BF20-0C53-426DEB2E14F1}"/>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grpSp>
      <p:graphicFrame>
        <p:nvGraphicFramePr>
          <p:cNvPr id="2" name="Table 1">
            <a:extLst>
              <a:ext uri="{FF2B5EF4-FFF2-40B4-BE49-F238E27FC236}">
                <a16:creationId xmlns:a16="http://schemas.microsoft.com/office/drawing/2014/main" id="{B5E833AD-F9EB-49A4-40B1-6C90FE15D3F3}"/>
              </a:ext>
            </a:extLst>
          </p:cNvPr>
          <p:cNvGraphicFramePr>
            <a:graphicFrameLocks noGrp="1"/>
          </p:cNvGraphicFramePr>
          <p:nvPr userDrawn="1">
            <p:extLst>
              <p:ext uri="{D42A27DB-BD31-4B8C-83A1-F6EECF244321}">
                <p14:modId xmlns:p14="http://schemas.microsoft.com/office/powerpoint/2010/main" val="2879455766"/>
              </p:ext>
            </p:extLst>
          </p:nvPr>
        </p:nvGraphicFramePr>
        <p:xfrm>
          <a:off x="-9030653" y="46804"/>
          <a:ext cx="8505449" cy="30241889"/>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19263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74658">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02889">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48298">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77749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31629">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57765">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3350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5769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18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599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817C41CD-4A2D-9C53-4997-F22E1F444483}"/>
              </a:ext>
            </a:extLst>
          </p:cNvPr>
          <p:cNvGraphicFramePr>
            <a:graphicFrameLocks noGrp="1"/>
          </p:cNvGraphicFramePr>
          <p:nvPr userDrawn="1">
            <p:extLst>
              <p:ext uri="{D42A27DB-BD31-4B8C-83A1-F6EECF244321}">
                <p14:modId xmlns:p14="http://schemas.microsoft.com/office/powerpoint/2010/main" val="1452411319"/>
              </p:ext>
            </p:extLst>
          </p:nvPr>
        </p:nvGraphicFramePr>
        <p:xfrm>
          <a:off x="21902056" y="2"/>
          <a:ext cx="8505448" cy="30381818"/>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619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483">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300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872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2808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14821">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4571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1205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78062">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7872">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139571" rtl="0" eaLnBrk="1" latinLnBrk="0" hangingPunct="1">
        <a:spcBef>
          <a:spcPct val="0"/>
        </a:spcBef>
        <a:buNone/>
        <a:defRPr sz="4290" kern="1200">
          <a:solidFill>
            <a:schemeClr val="bg1"/>
          </a:solidFill>
          <a:latin typeface="Trebuchet MS" pitchFamily="34" charset="0"/>
          <a:ea typeface="+mj-ea"/>
          <a:cs typeface="+mj-cs"/>
        </a:defRPr>
      </a:lvl1pPr>
    </p:titleStyle>
    <p:bodyStyle>
      <a:lvl1pPr marL="802339" indent="-802339" algn="l" defTabSz="2139571" rtl="0" eaLnBrk="1" latinLnBrk="0" hangingPunct="1">
        <a:spcBef>
          <a:spcPct val="20000"/>
        </a:spcBef>
        <a:buFont typeface="Arial" pitchFamily="34" charset="0"/>
        <a:buChar char="•"/>
        <a:defRPr sz="7507" kern="1200">
          <a:solidFill>
            <a:schemeClr val="tx1"/>
          </a:solidFill>
          <a:latin typeface="+mn-lt"/>
          <a:ea typeface="+mn-ea"/>
          <a:cs typeface="+mn-cs"/>
        </a:defRPr>
      </a:lvl1pPr>
      <a:lvl2pPr marL="1738402" indent="-668616" algn="l" defTabSz="2139571" rtl="0" eaLnBrk="1" latinLnBrk="0" hangingPunct="1">
        <a:spcBef>
          <a:spcPct val="20000"/>
        </a:spcBef>
        <a:buFont typeface="Arial" pitchFamily="34" charset="0"/>
        <a:buChar char="–"/>
        <a:defRPr sz="6581" kern="1200">
          <a:solidFill>
            <a:schemeClr val="tx1"/>
          </a:solidFill>
          <a:latin typeface="+mn-lt"/>
          <a:ea typeface="+mn-ea"/>
          <a:cs typeface="+mn-cs"/>
        </a:defRPr>
      </a:lvl2pPr>
      <a:lvl3pPr marL="2674464" indent="-534893" algn="l" defTabSz="2139571" rtl="0" eaLnBrk="1" latinLnBrk="0" hangingPunct="1">
        <a:spcBef>
          <a:spcPct val="20000"/>
        </a:spcBef>
        <a:buFont typeface="Arial" pitchFamily="34" charset="0"/>
        <a:buChar char="•"/>
        <a:defRPr sz="5655" kern="1200">
          <a:solidFill>
            <a:schemeClr val="tx1"/>
          </a:solidFill>
          <a:latin typeface="+mn-lt"/>
          <a:ea typeface="+mn-ea"/>
          <a:cs typeface="+mn-cs"/>
        </a:defRPr>
      </a:lvl3pPr>
      <a:lvl4pPr marL="3744250"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4pPr>
      <a:lvl5pPr marL="4814035"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5pPr>
      <a:lvl6pPr marL="5883821"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6pPr>
      <a:lvl7pPr marL="6953606"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7pPr>
      <a:lvl8pPr marL="8023392"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8pPr>
      <a:lvl9pPr marL="9093177"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9pPr>
    </p:bodyStyle>
    <p:otherStyle>
      <a:defPPr>
        <a:defRPr lang="en-US"/>
      </a:defPPr>
      <a:lvl1pPr marL="0" algn="l" defTabSz="2139571" rtl="0" eaLnBrk="1" latinLnBrk="0" hangingPunct="1">
        <a:defRPr sz="4193" kern="1200">
          <a:solidFill>
            <a:schemeClr val="tx1"/>
          </a:solidFill>
          <a:latin typeface="+mn-lt"/>
          <a:ea typeface="+mn-ea"/>
          <a:cs typeface="+mn-cs"/>
        </a:defRPr>
      </a:lvl1pPr>
      <a:lvl2pPr marL="1069786" algn="l" defTabSz="2139571" rtl="0" eaLnBrk="1" latinLnBrk="0" hangingPunct="1">
        <a:defRPr sz="4193" kern="1200">
          <a:solidFill>
            <a:schemeClr val="tx1"/>
          </a:solidFill>
          <a:latin typeface="+mn-lt"/>
          <a:ea typeface="+mn-ea"/>
          <a:cs typeface="+mn-cs"/>
        </a:defRPr>
      </a:lvl2pPr>
      <a:lvl3pPr marL="2139571" algn="l" defTabSz="2139571" rtl="0" eaLnBrk="1" latinLnBrk="0" hangingPunct="1">
        <a:defRPr sz="4193" kern="1200">
          <a:solidFill>
            <a:schemeClr val="tx1"/>
          </a:solidFill>
          <a:latin typeface="+mn-lt"/>
          <a:ea typeface="+mn-ea"/>
          <a:cs typeface="+mn-cs"/>
        </a:defRPr>
      </a:lvl3pPr>
      <a:lvl4pPr marL="3209356" algn="l" defTabSz="2139571" rtl="0" eaLnBrk="1" latinLnBrk="0" hangingPunct="1">
        <a:defRPr sz="4193" kern="1200">
          <a:solidFill>
            <a:schemeClr val="tx1"/>
          </a:solidFill>
          <a:latin typeface="+mn-lt"/>
          <a:ea typeface="+mn-ea"/>
          <a:cs typeface="+mn-cs"/>
        </a:defRPr>
      </a:lvl4pPr>
      <a:lvl5pPr marL="4279142" algn="l" defTabSz="2139571" rtl="0" eaLnBrk="1" latinLnBrk="0" hangingPunct="1">
        <a:defRPr sz="4193" kern="1200">
          <a:solidFill>
            <a:schemeClr val="tx1"/>
          </a:solidFill>
          <a:latin typeface="+mn-lt"/>
          <a:ea typeface="+mn-ea"/>
          <a:cs typeface="+mn-cs"/>
        </a:defRPr>
      </a:lvl5pPr>
      <a:lvl6pPr marL="5348929" algn="l" defTabSz="2139571" rtl="0" eaLnBrk="1" latinLnBrk="0" hangingPunct="1">
        <a:defRPr sz="4193" kern="1200">
          <a:solidFill>
            <a:schemeClr val="tx1"/>
          </a:solidFill>
          <a:latin typeface="+mn-lt"/>
          <a:ea typeface="+mn-ea"/>
          <a:cs typeface="+mn-cs"/>
        </a:defRPr>
      </a:lvl6pPr>
      <a:lvl7pPr marL="6418714" algn="l" defTabSz="2139571" rtl="0" eaLnBrk="1" latinLnBrk="0" hangingPunct="1">
        <a:defRPr sz="4193" kern="1200">
          <a:solidFill>
            <a:schemeClr val="tx1"/>
          </a:solidFill>
          <a:latin typeface="+mn-lt"/>
          <a:ea typeface="+mn-ea"/>
          <a:cs typeface="+mn-cs"/>
        </a:defRPr>
      </a:lvl7pPr>
      <a:lvl8pPr marL="7488498" algn="l" defTabSz="2139571" rtl="0" eaLnBrk="1" latinLnBrk="0" hangingPunct="1">
        <a:defRPr sz="4193" kern="1200">
          <a:solidFill>
            <a:schemeClr val="tx1"/>
          </a:solidFill>
          <a:latin typeface="+mn-lt"/>
          <a:ea typeface="+mn-ea"/>
          <a:cs typeface="+mn-cs"/>
        </a:defRPr>
      </a:lvl8pPr>
      <a:lvl9pPr marL="8558285" algn="l" defTabSz="2139571" rtl="0" eaLnBrk="1" latinLnBrk="0" hangingPunct="1">
        <a:defRPr sz="419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userDrawn="1">
          <p15:clr>
            <a:srgbClr val="F26B43"/>
          </p15:clr>
        </p15:guide>
        <p15:guide id="2" userDrawn="1">
          <p15:clr>
            <a:srgbClr val="F26B43"/>
          </p15:clr>
        </p15:guide>
        <p15:guide id="3" pos="13478" userDrawn="1">
          <p15:clr>
            <a:srgbClr val="F26B43"/>
          </p15:clr>
        </p15:guide>
        <p15:guide id="4" orient="horz" pos="185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2" name="Snip and Round Single Corner Rectangle 11">
            <a:extLst>
              <a:ext uri="{FF2B5EF4-FFF2-40B4-BE49-F238E27FC236}">
                <a16:creationId xmlns:a16="http://schemas.microsoft.com/office/drawing/2014/main" id="{4F44C590-6B6D-A6F8-78FB-CE29C61C0CB2}"/>
              </a:ext>
            </a:extLst>
          </p:cNvPr>
          <p:cNvSpPr/>
          <p:nvPr userDrawn="1"/>
        </p:nvSpPr>
        <p:spPr>
          <a:xfrm rot="5400000">
            <a:off x="-2414582" y="6461538"/>
            <a:ext cx="26225483" cy="21396324"/>
          </a:xfrm>
          <a:prstGeom prst="snipRoundRect">
            <a:avLst>
              <a:gd name="adj1" fmla="val 798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15" name="Snip and Round Single Corner Rectangle 15">
            <a:extLst>
              <a:ext uri="{FF2B5EF4-FFF2-40B4-BE49-F238E27FC236}">
                <a16:creationId xmlns:a16="http://schemas.microsoft.com/office/drawing/2014/main" id="{1C11B1CD-F9BE-C5A8-6A20-C919B71AE924}"/>
              </a:ext>
            </a:extLst>
          </p:cNvPr>
          <p:cNvSpPr/>
          <p:nvPr userDrawn="1"/>
        </p:nvSpPr>
        <p:spPr>
          <a:xfrm rot="10800000" flipV="1">
            <a:off x="0" y="29493556"/>
            <a:ext cx="20265389" cy="77371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16" name="Text Box 14">
            <a:extLst>
              <a:ext uri="{FF2B5EF4-FFF2-40B4-BE49-F238E27FC236}">
                <a16:creationId xmlns:a16="http://schemas.microsoft.com/office/drawing/2014/main" id="{00D81BF7-455B-8201-FDC6-4EC3DD8676BF}"/>
              </a:ext>
            </a:extLst>
          </p:cNvPr>
          <p:cNvSpPr txBox="1">
            <a:spLocks noChangeArrowheads="1"/>
          </p:cNvSpPr>
          <p:nvPr userDrawn="1"/>
        </p:nvSpPr>
        <p:spPr bwMode="auto">
          <a:xfrm>
            <a:off x="764040" y="29782269"/>
            <a:ext cx="1225831" cy="166679"/>
          </a:xfrm>
          <a:prstGeom prst="rect">
            <a:avLst/>
          </a:prstGeom>
          <a:noFill/>
          <a:ln w="9525">
            <a:noFill/>
            <a:miter lim="800000"/>
            <a:headEnd/>
            <a:tailEnd/>
          </a:ln>
          <a:effectLst/>
        </p:spPr>
        <p:txBody>
          <a:bodyPr lIns="44489" tIns="22240" rIns="44489" bIns="22240">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7"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D6FA3E62-7392-456F-97F9-F3A445E81C8E}"/>
              </a:ext>
            </a:extLst>
          </p:cNvPr>
          <p:cNvGrpSpPr/>
          <p:nvPr userDrawn="1"/>
        </p:nvGrpSpPr>
        <p:grpSpPr>
          <a:xfrm>
            <a:off x="-1" y="0"/>
            <a:ext cx="21396325" cy="3728520"/>
            <a:chOff x="1" y="-4527"/>
            <a:chExt cx="43891200" cy="4708346"/>
          </a:xfrm>
        </p:grpSpPr>
        <p:sp>
          <p:nvSpPr>
            <p:cNvPr id="23" name="Snip and Round Single Corner Rectangle 22">
              <a:extLst>
                <a:ext uri="{FF2B5EF4-FFF2-40B4-BE49-F238E27FC236}">
                  <a16:creationId xmlns:a16="http://schemas.microsoft.com/office/drawing/2014/main" id="{157644EC-915E-868B-DD2B-38E187893EA3}"/>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p>
          </p:txBody>
        </p:sp>
        <p:sp>
          <p:nvSpPr>
            <p:cNvPr id="24" name="Rectangle 5">
              <a:extLst>
                <a:ext uri="{FF2B5EF4-FFF2-40B4-BE49-F238E27FC236}">
                  <a16:creationId xmlns:a16="http://schemas.microsoft.com/office/drawing/2014/main" id="{5D5237AE-DD57-06C0-1DF0-41E225C3F56D}"/>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sp>
          <p:nvSpPr>
            <p:cNvPr id="25" name="Rectangle 5">
              <a:extLst>
                <a:ext uri="{FF2B5EF4-FFF2-40B4-BE49-F238E27FC236}">
                  <a16:creationId xmlns:a16="http://schemas.microsoft.com/office/drawing/2014/main" id="{47B2094C-0A6D-7F14-BC7C-E22451DF0D13}"/>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3">
                <a:ln>
                  <a:noFill/>
                </a:ln>
              </a:endParaRPr>
            </a:p>
          </p:txBody>
        </p:sp>
      </p:grpSp>
      <p:graphicFrame>
        <p:nvGraphicFramePr>
          <p:cNvPr id="2" name="Table 1">
            <a:extLst>
              <a:ext uri="{FF2B5EF4-FFF2-40B4-BE49-F238E27FC236}">
                <a16:creationId xmlns:a16="http://schemas.microsoft.com/office/drawing/2014/main" id="{26AD8C7A-F6FA-D441-4DA2-FCE9B69829E9}"/>
              </a:ext>
            </a:extLst>
          </p:cNvPr>
          <p:cNvGraphicFramePr>
            <a:graphicFrameLocks noGrp="1"/>
          </p:cNvGraphicFramePr>
          <p:nvPr userDrawn="1">
            <p:extLst>
              <p:ext uri="{D42A27DB-BD31-4B8C-83A1-F6EECF244321}">
                <p14:modId xmlns:p14="http://schemas.microsoft.com/office/powerpoint/2010/main" val="2879455766"/>
              </p:ext>
            </p:extLst>
          </p:nvPr>
        </p:nvGraphicFramePr>
        <p:xfrm>
          <a:off x="-9030653" y="46804"/>
          <a:ext cx="8505449" cy="30241889"/>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19263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74658">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02889">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48298">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77749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31629">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57765">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3350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5769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18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599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FD29D436-95C2-907E-00A8-DEFC739A0C17}"/>
              </a:ext>
            </a:extLst>
          </p:cNvPr>
          <p:cNvGraphicFramePr>
            <a:graphicFrameLocks noGrp="1"/>
          </p:cNvGraphicFramePr>
          <p:nvPr userDrawn="1">
            <p:extLst>
              <p:ext uri="{D42A27DB-BD31-4B8C-83A1-F6EECF244321}">
                <p14:modId xmlns:p14="http://schemas.microsoft.com/office/powerpoint/2010/main" val="1452411319"/>
              </p:ext>
            </p:extLst>
          </p:nvPr>
        </p:nvGraphicFramePr>
        <p:xfrm>
          <a:off x="21902056" y="2"/>
          <a:ext cx="8505448" cy="30381818"/>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619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483">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300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872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2808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14821">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4571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1205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78062">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7872">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139571" rtl="0" eaLnBrk="1" latinLnBrk="0" hangingPunct="1">
        <a:spcBef>
          <a:spcPct val="0"/>
        </a:spcBef>
        <a:buNone/>
        <a:defRPr sz="4290" kern="1200">
          <a:solidFill>
            <a:schemeClr val="bg1"/>
          </a:solidFill>
          <a:latin typeface="Trebuchet MS" pitchFamily="34" charset="0"/>
          <a:ea typeface="+mj-ea"/>
          <a:cs typeface="+mj-cs"/>
        </a:defRPr>
      </a:lvl1pPr>
    </p:titleStyle>
    <p:bodyStyle>
      <a:lvl1pPr marL="802339" indent="-802339" algn="l" defTabSz="2139571" rtl="0" eaLnBrk="1" latinLnBrk="0" hangingPunct="1">
        <a:spcBef>
          <a:spcPct val="20000"/>
        </a:spcBef>
        <a:buFont typeface="Arial" pitchFamily="34" charset="0"/>
        <a:buChar char="•"/>
        <a:defRPr sz="7507" kern="1200">
          <a:solidFill>
            <a:schemeClr val="tx1"/>
          </a:solidFill>
          <a:latin typeface="+mn-lt"/>
          <a:ea typeface="+mn-ea"/>
          <a:cs typeface="+mn-cs"/>
        </a:defRPr>
      </a:lvl1pPr>
      <a:lvl2pPr marL="1738402" indent="-668616" algn="l" defTabSz="2139571" rtl="0" eaLnBrk="1" latinLnBrk="0" hangingPunct="1">
        <a:spcBef>
          <a:spcPct val="20000"/>
        </a:spcBef>
        <a:buFont typeface="Arial" pitchFamily="34" charset="0"/>
        <a:buChar char="–"/>
        <a:defRPr sz="6581" kern="1200">
          <a:solidFill>
            <a:schemeClr val="tx1"/>
          </a:solidFill>
          <a:latin typeface="+mn-lt"/>
          <a:ea typeface="+mn-ea"/>
          <a:cs typeface="+mn-cs"/>
        </a:defRPr>
      </a:lvl2pPr>
      <a:lvl3pPr marL="2674464" indent="-534893" algn="l" defTabSz="2139571" rtl="0" eaLnBrk="1" latinLnBrk="0" hangingPunct="1">
        <a:spcBef>
          <a:spcPct val="20000"/>
        </a:spcBef>
        <a:buFont typeface="Arial" pitchFamily="34" charset="0"/>
        <a:buChar char="•"/>
        <a:defRPr sz="5655" kern="1200">
          <a:solidFill>
            <a:schemeClr val="tx1"/>
          </a:solidFill>
          <a:latin typeface="+mn-lt"/>
          <a:ea typeface="+mn-ea"/>
          <a:cs typeface="+mn-cs"/>
        </a:defRPr>
      </a:lvl3pPr>
      <a:lvl4pPr marL="3744250"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4pPr>
      <a:lvl5pPr marL="4814035"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5pPr>
      <a:lvl6pPr marL="5883821"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6pPr>
      <a:lvl7pPr marL="6953606"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7pPr>
      <a:lvl8pPr marL="8023392"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8pPr>
      <a:lvl9pPr marL="9093177" indent="-534893" algn="l" defTabSz="2139571" rtl="0" eaLnBrk="1" latinLnBrk="0" hangingPunct="1">
        <a:spcBef>
          <a:spcPct val="20000"/>
        </a:spcBef>
        <a:buFont typeface="Arial" pitchFamily="34" charset="0"/>
        <a:buChar char="•"/>
        <a:defRPr sz="4680" kern="1200">
          <a:solidFill>
            <a:schemeClr val="tx1"/>
          </a:solidFill>
          <a:latin typeface="+mn-lt"/>
          <a:ea typeface="+mn-ea"/>
          <a:cs typeface="+mn-cs"/>
        </a:defRPr>
      </a:lvl9pPr>
    </p:bodyStyle>
    <p:otherStyle>
      <a:defPPr>
        <a:defRPr lang="en-US"/>
      </a:defPPr>
      <a:lvl1pPr marL="0" algn="l" defTabSz="2139571" rtl="0" eaLnBrk="1" latinLnBrk="0" hangingPunct="1">
        <a:defRPr sz="4193" kern="1200">
          <a:solidFill>
            <a:schemeClr val="tx1"/>
          </a:solidFill>
          <a:latin typeface="+mn-lt"/>
          <a:ea typeface="+mn-ea"/>
          <a:cs typeface="+mn-cs"/>
        </a:defRPr>
      </a:lvl1pPr>
      <a:lvl2pPr marL="1069786" algn="l" defTabSz="2139571" rtl="0" eaLnBrk="1" latinLnBrk="0" hangingPunct="1">
        <a:defRPr sz="4193" kern="1200">
          <a:solidFill>
            <a:schemeClr val="tx1"/>
          </a:solidFill>
          <a:latin typeface="+mn-lt"/>
          <a:ea typeface="+mn-ea"/>
          <a:cs typeface="+mn-cs"/>
        </a:defRPr>
      </a:lvl2pPr>
      <a:lvl3pPr marL="2139571" algn="l" defTabSz="2139571" rtl="0" eaLnBrk="1" latinLnBrk="0" hangingPunct="1">
        <a:defRPr sz="4193" kern="1200">
          <a:solidFill>
            <a:schemeClr val="tx1"/>
          </a:solidFill>
          <a:latin typeface="+mn-lt"/>
          <a:ea typeface="+mn-ea"/>
          <a:cs typeface="+mn-cs"/>
        </a:defRPr>
      </a:lvl3pPr>
      <a:lvl4pPr marL="3209356" algn="l" defTabSz="2139571" rtl="0" eaLnBrk="1" latinLnBrk="0" hangingPunct="1">
        <a:defRPr sz="4193" kern="1200">
          <a:solidFill>
            <a:schemeClr val="tx1"/>
          </a:solidFill>
          <a:latin typeface="+mn-lt"/>
          <a:ea typeface="+mn-ea"/>
          <a:cs typeface="+mn-cs"/>
        </a:defRPr>
      </a:lvl4pPr>
      <a:lvl5pPr marL="4279142" algn="l" defTabSz="2139571" rtl="0" eaLnBrk="1" latinLnBrk="0" hangingPunct="1">
        <a:defRPr sz="4193" kern="1200">
          <a:solidFill>
            <a:schemeClr val="tx1"/>
          </a:solidFill>
          <a:latin typeface="+mn-lt"/>
          <a:ea typeface="+mn-ea"/>
          <a:cs typeface="+mn-cs"/>
        </a:defRPr>
      </a:lvl5pPr>
      <a:lvl6pPr marL="5348929" algn="l" defTabSz="2139571" rtl="0" eaLnBrk="1" latinLnBrk="0" hangingPunct="1">
        <a:defRPr sz="4193" kern="1200">
          <a:solidFill>
            <a:schemeClr val="tx1"/>
          </a:solidFill>
          <a:latin typeface="+mn-lt"/>
          <a:ea typeface="+mn-ea"/>
          <a:cs typeface="+mn-cs"/>
        </a:defRPr>
      </a:lvl6pPr>
      <a:lvl7pPr marL="6418714" algn="l" defTabSz="2139571" rtl="0" eaLnBrk="1" latinLnBrk="0" hangingPunct="1">
        <a:defRPr sz="4193" kern="1200">
          <a:solidFill>
            <a:schemeClr val="tx1"/>
          </a:solidFill>
          <a:latin typeface="+mn-lt"/>
          <a:ea typeface="+mn-ea"/>
          <a:cs typeface="+mn-cs"/>
        </a:defRPr>
      </a:lvl7pPr>
      <a:lvl8pPr marL="7488498" algn="l" defTabSz="2139571" rtl="0" eaLnBrk="1" latinLnBrk="0" hangingPunct="1">
        <a:defRPr sz="4193" kern="1200">
          <a:solidFill>
            <a:schemeClr val="tx1"/>
          </a:solidFill>
          <a:latin typeface="+mn-lt"/>
          <a:ea typeface="+mn-ea"/>
          <a:cs typeface="+mn-cs"/>
        </a:defRPr>
      </a:lvl8pPr>
      <a:lvl9pPr marL="8558285" algn="l" defTabSz="2139571" rtl="0" eaLnBrk="1" latinLnBrk="0" hangingPunct="1">
        <a:defRPr sz="419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5" userDrawn="1">
          <p15:clr>
            <a:srgbClr val="F26B43"/>
          </p15:clr>
        </p15:guide>
        <p15:guide id="2" userDrawn="1">
          <p15:clr>
            <a:srgbClr val="F26B43"/>
          </p15:clr>
        </p15:guide>
        <p15:guide id="3" pos="13478" userDrawn="1">
          <p15:clr>
            <a:srgbClr val="F26B43"/>
          </p15:clr>
        </p15:guide>
        <p15:guide id="4" orient="horz" pos="185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3ED80-0149-0F24-667B-99437AA76B0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FD5BB0F-247B-78C4-12BF-DE069FB063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F0CE566-948C-9335-1430-BC1ED331398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339C16B-2121-FA49-63BB-CC0E16BF0D7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BA4B5339-B760-00E2-64B6-5637A94D7FB8}"/>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FF78F0C0-5759-D1CF-FB3C-333B9B390B81}"/>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5C9FA01B-247E-E6AB-9FA9-23228069A2E3}"/>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E0628B2-8D87-5FEE-DE4F-1F9555DB4D3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8EF90FA9-7BB1-5F88-70F1-4D0B2D2E597F}"/>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E7A13BE1-7754-2446-50FF-586437DD77B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25F1DAC6-ABF3-064E-951A-2E92441D2CB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9348F4F5-5CFD-0255-9893-9BDBBB25DD1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5FB7E9D-21AC-F498-EECA-3B2850C341A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3AA6D840-4915-2C4F-E293-1D1BFE3642C3}"/>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9D9D1AF-ED0C-1370-5A10-FC60E6F1F378}"/>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71D068D-D344-EF5C-69E0-A149C5C4B4B2}"/>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F40FDFCA-F341-0633-42BB-A8C6D310B41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688067885"/>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103</cp:revision>
  <dcterms:created xsi:type="dcterms:W3CDTF">2012-02-03T19:11:35Z</dcterms:created>
  <dcterms:modified xsi:type="dcterms:W3CDTF">2025-02-11T19:05:08Z</dcterms:modified>
  <cp:category>Research poster templates</cp:category>
</cp:coreProperties>
</file>