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62" r:id="rId2"/>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264" userDrawn="1">
          <p15:clr>
            <a:srgbClr val="A4A3A4"/>
          </p15:clr>
        </p15:guide>
        <p15:guide id="6" pos="273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FCFCF"/>
    <a:srgbClr val="F03987"/>
    <a:srgbClr val="225EAC"/>
    <a:srgbClr val="FBF9F9"/>
    <a:srgbClr val="EF312F"/>
    <a:srgbClr val="FC6433"/>
    <a:srgbClr val="EB602E"/>
    <a:srgbClr val="EB5D38"/>
    <a:srgbClr val="ED8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384" autoAdjust="0"/>
    <p:restoredTop sz="97179" autoAdjust="0"/>
  </p:normalViewPr>
  <p:slideViewPr>
    <p:cSldViewPr snapToGrid="0" snapToObjects="1" showGuides="1">
      <p:cViewPr varScale="1">
        <p:scale>
          <a:sx n="43" d="100"/>
          <a:sy n="43" d="100"/>
        </p:scale>
        <p:origin x="3912" y="640"/>
      </p:cViewPr>
      <p:guideLst>
        <p:guide orient="horz" pos="3318"/>
        <p:guide orient="horz" pos="288"/>
        <p:guide orient="horz" pos="20160"/>
        <p:guide orient="horz"/>
        <p:guide pos="264"/>
        <p:guide pos="2738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10" Type="http://schemas.microsoft.com/office/2018/10/relationships/authors" Targe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2/11/25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2/11/25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ifold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5471" y="6618564"/>
            <a:ext cx="1005013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69211" y="5757428"/>
            <a:ext cx="10046390"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57200" y="16779737"/>
            <a:ext cx="10058400"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9999" y="6617023"/>
            <a:ext cx="2101904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1661" y="5763041"/>
            <a:ext cx="21019041"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1426694" y="19254231"/>
            <a:ext cx="2102234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421662" y="18450433"/>
            <a:ext cx="21039538"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3337500" y="5763042"/>
            <a:ext cx="10113180"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37500" y="6578883"/>
            <a:ext cx="1011318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45840" y="19594286"/>
            <a:ext cx="10113180"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45840" y="20423260"/>
            <a:ext cx="1010153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45840" y="27865863"/>
            <a:ext cx="10104840"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37500" y="28726590"/>
            <a:ext cx="10118212"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65469" y="17567762"/>
            <a:ext cx="1005013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11391899" y="3407994"/>
            <a:ext cx="21069301" cy="584775"/>
          </a:xfrm>
          <a:prstGeom prst="rect">
            <a:avLst/>
          </a:prstGeom>
        </p:spPr>
        <p:txBody>
          <a:bodyPr wrap="square">
            <a:spAutoFit/>
          </a:bodyPr>
          <a:lstStyle>
            <a:lvl1pPr marL="0" indent="0" algn="ctr">
              <a:buFontTx/>
              <a:buNone/>
              <a:defRPr sz="32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11391899" y="2337064"/>
            <a:ext cx="21069301" cy="769441"/>
          </a:xfrm>
          <a:prstGeom prst="rect">
            <a:avLst/>
          </a:prstGeom>
        </p:spPr>
        <p:txBody>
          <a:bodyPr wrap="square"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11391899" y="833573"/>
            <a:ext cx="21069301" cy="1010932"/>
          </a:xfrm>
          <a:prstGeom prst="rect">
            <a:avLst/>
          </a:prstGeom>
        </p:spPr>
        <p:txBody>
          <a:bodyPr wrap="square" anchor="t" anchorCtr="0">
            <a:spAutoFit/>
          </a:bodyPr>
          <a:lstStyle>
            <a:lvl1pPr marL="0" indent="0" algn="ctr">
              <a:buFontTx/>
              <a:buNone/>
              <a:defRPr sz="60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2" pos="288" userDrawn="1">
          <p15:clr>
            <a:srgbClr val="FBAE40"/>
          </p15:clr>
        </p15:guide>
        <p15:guide id="6" pos="27360" userDrawn="1">
          <p15:clr>
            <a:srgbClr val="FBAE40"/>
          </p15:clr>
        </p15:guide>
        <p15:guide id="7" pos="21000" userDrawn="1">
          <p15:clr>
            <a:srgbClr val="FBAE40"/>
          </p15:clr>
        </p15:guide>
        <p15:guide id="8" pos="20448" userDrawn="1">
          <p15:clr>
            <a:srgbClr val="FBAE40"/>
          </p15:clr>
        </p15:guide>
        <p15:guide id="11" pos="6624" userDrawn="1">
          <p15:clr>
            <a:srgbClr val="FBAE40"/>
          </p15:clr>
        </p15:guide>
        <p15:guide id="12" pos="7176" userDrawn="1">
          <p15:clr>
            <a:srgbClr val="FBAE40"/>
          </p15:clr>
        </p15:guide>
        <p15:guide id="13" orient="horz" pos="1977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4002828008"/>
              </p:ext>
            </p:extLst>
          </p:nvPr>
        </p:nvGraphicFramePr>
        <p:xfrm>
          <a:off x="-10858499" y="50891"/>
          <a:ext cx="9776869" cy="3293943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0658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APPEAR ON THE POSTER)</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135330">
                <a:tc gridSpan="2">
                  <a:txBody>
                    <a:bodyPr/>
                    <a:lstStyle/>
                    <a:p>
                      <a:pPr defTabSz="3765639"/>
                      <a:r>
                        <a:rPr lang="en-US" sz="2000" b="0" i="0" dirty="0">
                          <a:solidFill>
                            <a:srgbClr val="D9D9D9"/>
                          </a:solidFill>
                          <a:latin typeface="Arial"/>
                          <a:cs typeface="Arial"/>
                        </a:rPr>
                        <a:t>This PowerPoint template is designed to create a </a:t>
                      </a:r>
                      <a:r>
                        <a:rPr lang="en-US" sz="2000" b="1" i="0" dirty="0">
                          <a:solidFill>
                            <a:srgbClr val="FFC000"/>
                          </a:solidFill>
                          <a:latin typeface="Arial"/>
                          <a:cs typeface="Arial"/>
                        </a:rPr>
                        <a:t>36"x48" </a:t>
                      </a:r>
                      <a:r>
                        <a:rPr lang="en-US" sz="2000" b="0" i="0" dirty="0">
                          <a:solidFill>
                            <a:srgbClr val="D9D9D9"/>
                          </a:solidFill>
                          <a:latin typeface="Arial"/>
                          <a:cs typeface="Arial"/>
                        </a:rPr>
                        <a:t>research poster. Simply add your title, subtitle, text, tables, charts, and photos to customize your poster.</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To assist you in the design process and address any poster-related questions, we offer a series of online tutorials. Visit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select the </a:t>
                      </a:r>
                      <a:r>
                        <a:rPr lang="en-US" sz="2000" b="1" i="0" dirty="0">
                          <a:solidFill>
                            <a:srgbClr val="FFC000"/>
                          </a:solidFill>
                          <a:latin typeface="Arial"/>
                          <a:cs typeface="Arial"/>
                        </a:rPr>
                        <a:t>Tutorials </a:t>
                      </a:r>
                      <a:r>
                        <a:rPr lang="en-US" sz="2000" b="0" i="0" dirty="0">
                          <a:solidFill>
                            <a:srgbClr val="D9D9D9"/>
                          </a:solidFill>
                          <a:latin typeface="Arial"/>
                          <a:cs typeface="Arial"/>
                        </a:rPr>
                        <a:t>tab for detailed guidance.</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For same-day professional printing of your poster, go to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click on the ”</a:t>
                      </a:r>
                      <a:r>
                        <a:rPr lang="en-US" sz="2000" b="1" i="0" dirty="0">
                          <a:solidFill>
                            <a:srgbClr val="FFC000"/>
                          </a:solidFill>
                          <a:latin typeface="Arial"/>
                          <a:cs typeface="Arial"/>
                        </a:rPr>
                        <a:t>PRINT</a:t>
                      </a:r>
                      <a:r>
                        <a:rPr lang="en-US" sz="2000" b="0" i="0" dirty="0">
                          <a:solidFill>
                            <a:srgbClr val="D9D9D9"/>
                          </a:solidFill>
                          <a:latin typeface="Arial"/>
                          <a:cs typeface="Arial"/>
                        </a:rPr>
                        <a:t>” button or click on any of our poster options.</a:t>
                      </a:r>
                      <a:endParaRPr lang="en-US" sz="2000" b="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494923">
                <a:tc>
                  <a:txBody>
                    <a:bodyPr/>
                    <a:lstStyle/>
                    <a:p>
                      <a:pPr algn="ctr"/>
                      <a:endParaRPr lang="en-US" sz="2000" dirty="0">
                        <a:solidFill>
                          <a:srgbClr val="1F3A4E"/>
                        </a:solidFill>
                      </a:endParaRPr>
                    </a:p>
                    <a:p>
                      <a:pPr algn="ctr"/>
                      <a:endParaRPr lang="en-US" sz="2000" dirty="0">
                        <a:solidFill>
                          <a:srgbClr val="1F3A4E"/>
                        </a:solidFill>
                      </a:endParaRPr>
                    </a:p>
                    <a:p>
                      <a:pPr marL="0" marR="0" lvl="0" indent="0" algn="ctr" defTabSz="4388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poster template for a </a:t>
                      </a:r>
                      <a:b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TRIFOLD</a:t>
                      </a:r>
                      <a:br>
                        <a:rPr kumimoji="0" lang="en-US" sz="36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br>
                      <a:r>
                        <a:rPr kumimoji="0" lang="en-US" sz="2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(3 feet tall by 4 feet wide)</a:t>
                      </a:r>
                      <a:b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board</a:t>
                      </a:r>
                    </a:p>
                    <a:p>
                      <a:pPr algn="ct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you are using the correct size template for your poster presentation.</a:t>
                      </a:r>
                      <a:endParaRPr lang="en-US" sz="20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216007">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000" b="0" baseline="0" dirty="0">
                        <a:solidFill>
                          <a:srgbClr val="D9D9D9"/>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82880" marT="137160">
                    <a:solidFill>
                      <a:srgbClr val="010101"/>
                    </a:solidFill>
                  </a:tcPr>
                </a:tc>
                <a:extLst>
                  <a:ext uri="{0D108BD9-81ED-4DB2-BD59-A6C34878D82A}">
                    <a16:rowId xmlns:a16="http://schemas.microsoft.com/office/drawing/2014/main" val="10001"/>
                  </a:ext>
                </a:extLst>
              </a:tr>
              <a:tr h="17700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759524">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000" b="0" baseline="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3"/>
                  </a:ext>
                </a:extLst>
              </a:tr>
              <a:tr h="3459492">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3736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54305">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375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3325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7" name="Table 16">
            <a:extLst>
              <a:ext uri="{FF2B5EF4-FFF2-40B4-BE49-F238E27FC236}">
                <a16:creationId xmlns:a16="http://schemas.microsoft.com/office/drawing/2014/main" id="{CCC78938-61E5-F455-37DE-AD5F341AD12E}"/>
              </a:ext>
            </a:extLst>
          </p:cNvPr>
          <p:cNvGraphicFramePr>
            <a:graphicFrameLocks noGrp="1"/>
          </p:cNvGraphicFramePr>
          <p:nvPr userDrawn="1">
            <p:extLst>
              <p:ext uri="{D42A27DB-BD31-4B8C-83A1-F6EECF244321}">
                <p14:modId xmlns:p14="http://schemas.microsoft.com/office/powerpoint/2010/main" val="4253108929"/>
              </p:ext>
            </p:extLst>
          </p:nvPr>
        </p:nvGraphicFramePr>
        <p:xfrm>
          <a:off x="44945300" y="-1"/>
          <a:ext cx="9711562" cy="32975599"/>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663367">
                  <a:extLst>
                    <a:ext uri="{9D8B030D-6E8A-4147-A177-3AD203B41FA5}">
                      <a16:colId xmlns:a16="http://schemas.microsoft.com/office/drawing/2014/main" val="3519466302"/>
                    </a:ext>
                  </a:extLst>
                </a:gridCol>
                <a:gridCol w="4704795">
                  <a:extLst>
                    <a:ext uri="{9D8B030D-6E8A-4147-A177-3AD203B41FA5}">
                      <a16:colId xmlns:a16="http://schemas.microsoft.com/office/drawing/2014/main" val="4164475170"/>
                    </a:ext>
                  </a:extLst>
                </a:gridCol>
              </a:tblGrid>
              <a:tr h="139181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APPEAR ON THE POSTER)</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11041">
                <a:tc>
                  <a:txBody>
                    <a:bodyPr/>
                    <a:lstStyle/>
                    <a:p>
                      <a:endParaRPr lang="en-US" sz="2000" u="none" dirty="0">
                        <a:solidFill>
                          <a:srgbClr val="FFC000"/>
                        </a:solidFill>
                      </a:endParaRPr>
                    </a:p>
                  </a:txBody>
                  <a:tcPr marL="182880" marT="1371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000" u="none" dirty="0">
                        <a:solidFill>
                          <a:srgbClr val="FFC000"/>
                        </a:solidFill>
                      </a:endParaRPr>
                    </a:p>
                  </a:txBody>
                  <a:tcPr marL="182880" marT="1371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45954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82880" marT="1371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82880" marT="1371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4035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72979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400" noProof="0" dirty="0">
                          <a:solidFill>
                            <a:srgbClr val="D9D9D9"/>
                          </a:solidFill>
                          <a:latin typeface="Arial" panose="020B0604020202020204" pitchFamily="34" charset="0"/>
                          <a:cs typeface="Arial" panose="020B0604020202020204" pitchFamily="34" charset="0"/>
                        </a:rPr>
                      </a:br>
                      <a:r>
                        <a:rPr lang="en-US" sz="2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70981">
                <a:tc>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b="1" dirty="0">
                          <a:solidFill>
                            <a:srgbClr val="FFC000"/>
                          </a:solidFill>
                          <a:latin typeface="Arial" panose="020B0604020202020204" pitchFamily="34" charset="0"/>
                          <a:cs typeface="Arial" panose="020B0604020202020204" pitchFamily="34" charset="0"/>
                        </a:rPr>
                        <a:t>F5 key </a:t>
                      </a:r>
                      <a:r>
                        <a:rPr lang="en-US" sz="2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400" b="1" dirty="0">
                          <a:solidFill>
                            <a:srgbClr val="FFC000"/>
                          </a:solidFill>
                          <a:latin typeface="Arial" panose="020B0604020202020204" pitchFamily="34" charset="0"/>
                          <a:cs typeface="Arial" panose="020B0604020202020204" pitchFamily="34" charset="0"/>
                        </a:rPr>
                        <a:t>ESC</a:t>
                      </a:r>
                      <a:r>
                        <a:rPr lang="en-US" sz="2400" dirty="0">
                          <a:solidFill>
                            <a:srgbClr val="D9D9D9"/>
                          </a:solidFill>
                          <a:latin typeface="Arial" panose="020B0604020202020204" pitchFamily="34" charset="0"/>
                          <a:cs typeface="Arial" panose="020B0604020202020204" pitchFamily="34" charset="0"/>
                        </a:rPr>
                        <a:t> key.</a:t>
                      </a:r>
                    </a:p>
                  </a:txBody>
                  <a:tcPr marL="182880" marT="137160">
                    <a:solidFill>
                      <a:srgbClr val="010101"/>
                    </a:solidFill>
                  </a:tcPr>
                </a:tc>
                <a:tc gridSpan="2">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(Windows)</a:t>
                      </a:r>
                      <a:br>
                        <a:rPr lang="en-US" sz="28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 (Mac and Windows)</a:t>
                      </a:r>
                      <a:endParaRPr lang="en-US" sz="2400" dirty="0">
                        <a:solidFill>
                          <a:srgbClr val="D9D9D9"/>
                        </a:solidFill>
                        <a:latin typeface="Arial" panose="020B0604020202020204" pitchFamily="34" charset="0"/>
                        <a:cs typeface="Arial" panose="020B0604020202020204" pitchFamily="34" charset="0"/>
                      </a:endParaRPr>
                    </a:p>
                  </a:txBody>
                  <a:tcPr marL="182880" marT="1371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79295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To print your poster, visit </a:t>
                      </a:r>
                      <a:r>
                        <a:rPr lang="en-US" sz="2400" noProof="0" dirty="0" err="1">
                          <a:solidFill>
                            <a:srgbClr val="FFC000"/>
                          </a:solidFill>
                          <a:latin typeface="Arial"/>
                          <a:cs typeface="Arial"/>
                        </a:rPr>
                        <a:t>PosterPresentations.com</a:t>
                      </a:r>
                      <a:r>
                        <a:rPr lang="en-US" sz="2400" noProof="0" dirty="0">
                          <a:solidFill>
                            <a:srgbClr val="FFC000"/>
                          </a:solidFill>
                          <a:latin typeface="Arial"/>
                          <a:cs typeface="Arial"/>
                        </a:rPr>
                        <a:t> </a:t>
                      </a:r>
                      <a:r>
                        <a:rPr lang="en-US" sz="2400" noProof="0" dirty="0">
                          <a:solidFill>
                            <a:srgbClr val="D9D9D9"/>
                          </a:solidFill>
                          <a:latin typeface="Arial"/>
                          <a:cs typeface="Arial"/>
                        </a:rPr>
                        <a:t>and click the "</a:t>
                      </a:r>
                      <a:r>
                        <a:rPr lang="en-US" sz="2400" noProof="0" dirty="0">
                          <a:solidFill>
                            <a:srgbClr val="FFC000"/>
                          </a:solidFill>
                          <a:latin typeface="Arial"/>
                          <a:cs typeface="Arial"/>
                        </a:rPr>
                        <a:t>PRINT</a:t>
                      </a:r>
                      <a:r>
                        <a:rPr lang="en-US" sz="2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400" noProof="0" dirty="0">
                          <a:solidFill>
                            <a:srgbClr val="D9D9D9"/>
                          </a:solidFill>
                          <a:latin typeface="Arial"/>
                          <a:cs typeface="Arial"/>
                        </a:rPr>
                      </a:b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2463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FFC000"/>
                          </a:solidFill>
                          <a:latin typeface="Arial"/>
                          <a:cs typeface="Arial"/>
                        </a:rPr>
                        <a:t>https://</a:t>
                      </a:r>
                      <a:r>
                        <a:rPr lang="en-US" sz="2400" noProof="0" dirty="0" err="1">
                          <a:solidFill>
                            <a:srgbClr val="FFC000"/>
                          </a:solidFill>
                          <a:latin typeface="Arial"/>
                          <a:cs typeface="Arial"/>
                        </a:rPr>
                        <a:t>www.posterpresentations.com</a:t>
                      </a:r>
                      <a:r>
                        <a:rPr lang="en-US" sz="2400" noProof="0" dirty="0">
                          <a:solidFill>
                            <a:srgbClr val="FFC000"/>
                          </a:solidFill>
                          <a:latin typeface="Arial"/>
                          <a:cs typeface="Arial"/>
                        </a:rPr>
                        <a:t>/poster-presentation-services-for-conferences-and-</a:t>
                      </a:r>
                      <a:r>
                        <a:rPr lang="en-US" sz="2400" noProof="0" dirty="0" err="1">
                          <a:solidFill>
                            <a:srgbClr val="FFC000"/>
                          </a:solidFill>
                          <a:latin typeface="Arial"/>
                          <a:cs typeface="Arial"/>
                        </a:rPr>
                        <a:t>events.html</a:t>
                      </a:r>
                      <a:endParaRPr lang="en-US" sz="2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FFC000"/>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30178">
                <a:tc gridSpan="3">
                  <a:txBody>
                    <a:bodyPr/>
                    <a:lstStyle/>
                    <a:p>
                      <a:endParaRPr lang="en-US" sz="24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545390">
                <a:tc gridSpan="2">
                  <a:txBody>
                    <a:bodyPr/>
                    <a:lstStyle/>
                    <a:p>
                      <a:pPr>
                        <a:lnSpc>
                          <a:spcPts val="2600"/>
                        </a:lnSpc>
                      </a:pPr>
                      <a:r>
                        <a:rPr lang="en-US" sz="2000" dirty="0">
                          <a:solidFill>
                            <a:schemeClr val="bg1">
                              <a:lumMod val="85000"/>
                            </a:schemeClr>
                          </a:solidFill>
                          <a:latin typeface="Arial"/>
                          <a:cs typeface="Arial"/>
                        </a:rPr>
                        <a:t>© 2025</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800" dirty="0">
                          <a:solidFill>
                            <a:schemeClr val="bg1"/>
                          </a:solidFill>
                          <a:latin typeface="Arial"/>
                          <a:cs typeface="Arial"/>
                        </a:rPr>
                        <a:t>For additional help, visit our online tutorials at </a:t>
                      </a:r>
                      <a:r>
                        <a:rPr lang="en-US" sz="1400" dirty="0">
                          <a:solidFill>
                            <a:schemeClr val="bg1"/>
                          </a:solidFill>
                          <a:latin typeface="Arial"/>
                          <a:cs typeface="Arial"/>
                        </a:rPr>
                        <a:t>https://</a:t>
                      </a:r>
                      <a:r>
                        <a:rPr lang="en-US" sz="1400" dirty="0" err="1">
                          <a:solidFill>
                            <a:schemeClr val="bg1"/>
                          </a:solidFill>
                          <a:latin typeface="Arial"/>
                          <a:cs typeface="Arial"/>
                        </a:rPr>
                        <a:t>www.posterpresentations.com</a:t>
                      </a:r>
                      <a:r>
                        <a:rPr lang="en-US" sz="1400" dirty="0">
                          <a:solidFill>
                            <a:schemeClr val="bg1"/>
                          </a:solidFill>
                          <a:latin typeface="Arial"/>
                          <a:cs typeface="Arial"/>
                        </a:rPr>
                        <a:t>/</a:t>
                      </a:r>
                      <a:r>
                        <a:rPr lang="en-US" sz="1400" dirty="0" err="1">
                          <a:solidFill>
                            <a:schemeClr val="bg1"/>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
        <p:nvSpPr>
          <p:cNvPr id="4" name="Snip and Round Single Corner Rectangle 3">
            <a:extLst>
              <a:ext uri="{FF2B5EF4-FFF2-40B4-BE49-F238E27FC236}">
                <a16:creationId xmlns:a16="http://schemas.microsoft.com/office/drawing/2014/main" id="{8E5A5187-5303-BA4C-FF05-EA481E7AA008}"/>
              </a:ext>
            </a:extLst>
          </p:cNvPr>
          <p:cNvSpPr/>
          <p:nvPr userDrawn="1"/>
        </p:nvSpPr>
        <p:spPr>
          <a:xfrm rot="5400000">
            <a:off x="-8525086" y="13845233"/>
            <a:ext cx="27603870" cy="10553697"/>
          </a:xfrm>
          <a:prstGeom prst="snipRoundRect">
            <a:avLst>
              <a:gd name="adj1" fmla="val 19860"/>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nip and Round Single Corner Rectangle 8">
            <a:extLst>
              <a:ext uri="{FF2B5EF4-FFF2-40B4-BE49-F238E27FC236}">
                <a16:creationId xmlns:a16="http://schemas.microsoft.com/office/drawing/2014/main" id="{1501590E-F459-F415-E460-CADC70827B46}"/>
              </a:ext>
            </a:extLst>
          </p:cNvPr>
          <p:cNvSpPr/>
          <p:nvPr userDrawn="1"/>
        </p:nvSpPr>
        <p:spPr>
          <a:xfrm rot="5400000">
            <a:off x="24799312" y="13832129"/>
            <a:ext cx="27603868" cy="10579907"/>
          </a:xfrm>
          <a:prstGeom prst="snipRoundRect">
            <a:avLst>
              <a:gd name="adj1" fmla="val 19860"/>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nip and Round Single Corner Rectangle 12">
            <a:extLst>
              <a:ext uri="{FF2B5EF4-FFF2-40B4-BE49-F238E27FC236}">
                <a16:creationId xmlns:a16="http://schemas.microsoft.com/office/drawing/2014/main" id="{339AA6C2-9377-A5F6-9B07-2FF4CBCA3B03}"/>
              </a:ext>
            </a:extLst>
          </p:cNvPr>
          <p:cNvSpPr/>
          <p:nvPr userDrawn="1"/>
        </p:nvSpPr>
        <p:spPr>
          <a:xfrm rot="5400000">
            <a:off x="8117456" y="8542173"/>
            <a:ext cx="27603870" cy="21159815"/>
          </a:xfrm>
          <a:prstGeom prst="snipRoundRect">
            <a:avLst>
              <a:gd name="adj1" fmla="val 10269"/>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nip and Round Single Corner Rectangle 15">
            <a:extLst>
              <a:ext uri="{FF2B5EF4-FFF2-40B4-BE49-F238E27FC236}">
                <a16:creationId xmlns:a16="http://schemas.microsoft.com/office/drawing/2014/main" id="{36387519-8F6F-3146-C05C-B0AAC57F99A5}"/>
              </a:ext>
            </a:extLst>
          </p:cNvPr>
          <p:cNvSpPr/>
          <p:nvPr userDrawn="1"/>
        </p:nvSpPr>
        <p:spPr>
          <a:xfrm rot="10800000" flipV="1">
            <a:off x="-3" y="32076910"/>
            <a:ext cx="41571263" cy="841490"/>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4">
            <a:extLst>
              <a:ext uri="{FF2B5EF4-FFF2-40B4-BE49-F238E27FC236}">
                <a16:creationId xmlns:a16="http://schemas.microsoft.com/office/drawing/2014/main" id="{1EC045B3-220D-C8CD-FE68-D1F4D60A23D7}"/>
              </a:ext>
            </a:extLst>
          </p:cNvPr>
          <p:cNvSpPr txBox="1">
            <a:spLocks noChangeArrowheads="1"/>
          </p:cNvSpPr>
          <p:nvPr userDrawn="1"/>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16" name="Group 15">
            <a:extLst>
              <a:ext uri="{FF2B5EF4-FFF2-40B4-BE49-F238E27FC236}">
                <a16:creationId xmlns:a16="http://schemas.microsoft.com/office/drawing/2014/main" id="{54C39865-BC3F-A710-16AD-56C41AAF7962}"/>
              </a:ext>
            </a:extLst>
          </p:cNvPr>
          <p:cNvGrpSpPr/>
          <p:nvPr userDrawn="1"/>
        </p:nvGrpSpPr>
        <p:grpSpPr>
          <a:xfrm>
            <a:off x="1" y="-4527"/>
            <a:ext cx="43891200" cy="4919427"/>
            <a:chOff x="1" y="-4527"/>
            <a:chExt cx="43891200" cy="4917131"/>
          </a:xfrm>
        </p:grpSpPr>
        <p:sp>
          <p:nvSpPr>
            <p:cNvPr id="18" name="Snip and Round Single Corner Rectangle 17">
              <a:extLst>
                <a:ext uri="{FF2B5EF4-FFF2-40B4-BE49-F238E27FC236}">
                  <a16:creationId xmlns:a16="http://schemas.microsoft.com/office/drawing/2014/main" id="{893A8447-EF54-283C-EEAF-4A7C2DFCEB9D}"/>
                </a:ext>
              </a:extLst>
            </p:cNvPr>
            <p:cNvSpPr/>
            <p:nvPr userDrawn="1"/>
          </p:nvSpPr>
          <p:spPr>
            <a:xfrm flipV="1">
              <a:off x="1" y="-4527"/>
              <a:ext cx="43891200" cy="4917130"/>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
              <a:extLst>
                <a:ext uri="{FF2B5EF4-FFF2-40B4-BE49-F238E27FC236}">
                  <a16:creationId xmlns:a16="http://schemas.microsoft.com/office/drawing/2014/main" id="{C036B7DC-640B-E4AC-DEEC-1D939A549AAC}"/>
                </a:ext>
              </a:extLst>
            </p:cNvPr>
            <p:cNvSpPr/>
            <p:nvPr userDrawn="1"/>
          </p:nvSpPr>
          <p:spPr>
            <a:xfrm>
              <a:off x="35918533" y="-4527"/>
              <a:ext cx="7972667"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0" name="Rectangle 5">
              <a:extLst>
                <a:ext uri="{FF2B5EF4-FFF2-40B4-BE49-F238E27FC236}">
                  <a16:creationId xmlns:a16="http://schemas.microsoft.com/office/drawing/2014/main" id="{35BD538E-9FE7-09EA-610D-6CBC5378D6E9}"/>
                </a:ext>
              </a:extLst>
            </p:cNvPr>
            <p:cNvSpPr/>
            <p:nvPr userDrawn="1"/>
          </p:nvSpPr>
          <p:spPr>
            <a:xfrm>
              <a:off x="41571285" y="1367073"/>
              <a:ext cx="2319915"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96" userDrawn="1">
          <p15:clr>
            <a:srgbClr val="F26B43"/>
          </p15:clr>
        </p15:guide>
        <p15:guide id="2" pos="6912" userDrawn="1">
          <p15:clr>
            <a:srgbClr val="F26B43"/>
          </p15:clr>
        </p15:guide>
        <p15:guide id="3" pos="27648" userDrawn="1">
          <p15:clr>
            <a:srgbClr val="F26B43"/>
          </p15:clr>
        </p15:guide>
        <p15:guide id="4" orient="horz" pos="20208" userDrawn="1">
          <p15:clr>
            <a:srgbClr val="F26B43"/>
          </p15:clr>
        </p15:guide>
        <p15:guide id="5" pos="207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5C0231-3EDF-0EA7-50B5-41D9AD2CFBEA}"/>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D9D07946-73BB-3545-C8F7-32F89FB41D64}"/>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4D92EE4B-8FCB-7CA0-0221-F8C0CD5A12A4}"/>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4B6ED860-473F-F92C-4403-64ADE9240BC4}"/>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A128FB3B-48D3-0CE4-C87B-CA548704AEC0}"/>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A43636D8-8884-6BE5-75BD-1154E06C3971}"/>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3E431438-8C0F-5B5F-E03E-9DD379A64DBF}"/>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B8397F64-AFAD-ECA0-F3BB-8EB3CF5662A2}"/>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0243C31B-CA0B-0135-FEDE-E782CEB83958}"/>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BEF87762-D6C1-269E-0110-15569D33E239}"/>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086E3EFD-F570-D77B-5D36-8E30BDE2FC87}"/>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4D93240E-777D-796F-C79B-750130FB699E}"/>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9FCCF17C-7170-7662-75AC-FAFB72B9C665}"/>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91162D51-E99C-AE1A-2269-5EA0C04F4E10}"/>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7FDE5C93-FCF4-53C3-3221-CB4B1D5D2AE6}"/>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5D332FFB-3B36-12F0-B665-5E103C1102B4}"/>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81C227B3-FF1F-09DC-35DE-33CC86A61B4A}"/>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3046155895"/>
      </p:ext>
    </p:extLst>
  </p:cSld>
  <p:clrMapOvr>
    <a:masterClrMapping/>
  </p:clrMapOvr>
</p:sld>
</file>

<file path=ppt/theme/theme1.xml><?xml version="1.0" encoding="utf-8"?>
<a:theme xmlns:a="http://schemas.openxmlformats.org/drawingml/2006/main" name="Trifol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CDE8E82-69F4-7B41-AC2C-3738BF2239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5174</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Black</vt:lpstr>
      <vt:lpstr>Calibri</vt:lpstr>
      <vt:lpstr>Century Gothic</vt:lpstr>
      <vt:lpstr>Trebuchet MS</vt:lpstr>
      <vt:lpstr>Trifold layout</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Trifold PowerPoint Presentation</dc:title>
  <dc:subject>Research poster presentation template</dc:subject>
  <dc:creator>PosterPresentations.com</dc:creator>
  <cp:keywords>Trifold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98</cp:revision>
  <dcterms:created xsi:type="dcterms:W3CDTF">2012-02-03T19:11:35Z</dcterms:created>
  <dcterms:modified xsi:type="dcterms:W3CDTF">2025-02-11T19:51:17Z</dcterms:modified>
  <cp:category>Research poster templates</cp:category>
</cp:coreProperties>
</file>