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20116800" cy="1371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7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64"/>
    <p:restoredTop sz="94653"/>
  </p:normalViewPr>
  <p:slideViewPr>
    <p:cSldViewPr snapToGrid="0" showGuides="1">
      <p:cViewPr varScale="1">
        <p:scale>
          <a:sx n="71" d="100"/>
          <a:sy n="71" d="100"/>
        </p:scale>
        <p:origin x="1008" y="176"/>
      </p:cViewPr>
      <p:guideLst>
        <p:guide orient="horz" pos="5760"/>
        <p:guide pos="63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0A64FF-910A-C04A-B5BD-AC821E0E2D04}" type="datetimeFigureOut">
              <a:rPr lang="en-US" smtClean="0"/>
              <a:t>2/5/24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143000"/>
            <a:ext cx="45275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3B25BB-A4A6-7D4C-BDBC-91447816A0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7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623974" rtl="0" eaLnBrk="1" latinLnBrk="0" hangingPunct="1">
      <a:defRPr sz="2131" kern="1200">
        <a:solidFill>
          <a:schemeClr val="tx1"/>
        </a:solidFill>
        <a:latin typeface="+mn-lt"/>
        <a:ea typeface="+mn-ea"/>
        <a:cs typeface="+mn-cs"/>
      </a:defRPr>
    </a:lvl1pPr>
    <a:lvl2pPr marL="811987" algn="l" defTabSz="1623974" rtl="0" eaLnBrk="1" latinLnBrk="0" hangingPunct="1">
      <a:defRPr sz="2131" kern="1200">
        <a:solidFill>
          <a:schemeClr val="tx1"/>
        </a:solidFill>
        <a:latin typeface="+mn-lt"/>
        <a:ea typeface="+mn-ea"/>
        <a:cs typeface="+mn-cs"/>
      </a:defRPr>
    </a:lvl2pPr>
    <a:lvl3pPr marL="1623974" algn="l" defTabSz="1623974" rtl="0" eaLnBrk="1" latinLnBrk="0" hangingPunct="1">
      <a:defRPr sz="2131" kern="1200">
        <a:solidFill>
          <a:schemeClr val="tx1"/>
        </a:solidFill>
        <a:latin typeface="+mn-lt"/>
        <a:ea typeface="+mn-ea"/>
        <a:cs typeface="+mn-cs"/>
      </a:defRPr>
    </a:lvl3pPr>
    <a:lvl4pPr marL="2435962" algn="l" defTabSz="1623974" rtl="0" eaLnBrk="1" latinLnBrk="0" hangingPunct="1">
      <a:defRPr sz="2131" kern="1200">
        <a:solidFill>
          <a:schemeClr val="tx1"/>
        </a:solidFill>
        <a:latin typeface="+mn-lt"/>
        <a:ea typeface="+mn-ea"/>
        <a:cs typeface="+mn-cs"/>
      </a:defRPr>
    </a:lvl4pPr>
    <a:lvl5pPr marL="3247949" algn="l" defTabSz="1623974" rtl="0" eaLnBrk="1" latinLnBrk="0" hangingPunct="1">
      <a:defRPr sz="2131" kern="1200">
        <a:solidFill>
          <a:schemeClr val="tx1"/>
        </a:solidFill>
        <a:latin typeface="+mn-lt"/>
        <a:ea typeface="+mn-ea"/>
        <a:cs typeface="+mn-cs"/>
      </a:defRPr>
    </a:lvl5pPr>
    <a:lvl6pPr marL="4059936" algn="l" defTabSz="1623974" rtl="0" eaLnBrk="1" latinLnBrk="0" hangingPunct="1">
      <a:defRPr sz="2131" kern="1200">
        <a:solidFill>
          <a:schemeClr val="tx1"/>
        </a:solidFill>
        <a:latin typeface="+mn-lt"/>
        <a:ea typeface="+mn-ea"/>
        <a:cs typeface="+mn-cs"/>
      </a:defRPr>
    </a:lvl6pPr>
    <a:lvl7pPr marL="4871923" algn="l" defTabSz="1623974" rtl="0" eaLnBrk="1" latinLnBrk="0" hangingPunct="1">
      <a:defRPr sz="2131" kern="1200">
        <a:solidFill>
          <a:schemeClr val="tx1"/>
        </a:solidFill>
        <a:latin typeface="+mn-lt"/>
        <a:ea typeface="+mn-ea"/>
        <a:cs typeface="+mn-cs"/>
      </a:defRPr>
    </a:lvl7pPr>
    <a:lvl8pPr marL="5683910" algn="l" defTabSz="1623974" rtl="0" eaLnBrk="1" latinLnBrk="0" hangingPunct="1">
      <a:defRPr sz="2131" kern="1200">
        <a:solidFill>
          <a:schemeClr val="tx1"/>
        </a:solidFill>
        <a:latin typeface="+mn-lt"/>
        <a:ea typeface="+mn-ea"/>
        <a:cs typeface="+mn-cs"/>
      </a:defRPr>
    </a:lvl8pPr>
    <a:lvl9pPr marL="6495898" algn="l" defTabSz="1623974" rtl="0" eaLnBrk="1" latinLnBrk="0" hangingPunct="1">
      <a:defRPr sz="213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b="1" i="0" dirty="0">
                <a:solidFill>
                  <a:srgbClr val="37415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IMPORTANT</a:t>
            </a:r>
            <a:r>
              <a:rPr lang="en-US" sz="2400" b="0" i="0" dirty="0">
                <a:solidFill>
                  <a:srgbClr val="37415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If you plan to attach the header to the rear side of the main trifold board, avoid placing any content in the lower five-inch section of the board. This space is necessary to accommodate the double-sided tape.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3B25BB-A4A6-7D4C-BDBC-91447816A03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9447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8760" y="2244726"/>
            <a:ext cx="17099280" cy="4775200"/>
          </a:xfrm>
        </p:spPr>
        <p:txBody>
          <a:bodyPr anchor="b"/>
          <a:lstStyle>
            <a:lvl1pPr algn="ctr">
              <a:defRPr sz="1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4600" y="7204076"/>
            <a:ext cx="15087600" cy="3311524"/>
          </a:xfrm>
        </p:spPr>
        <p:txBody>
          <a:bodyPr/>
          <a:lstStyle>
            <a:lvl1pPr marL="0" indent="0" algn="ctr">
              <a:buNone/>
              <a:defRPr sz="4800"/>
            </a:lvl1pPr>
            <a:lvl2pPr marL="914400" indent="0" algn="ctr">
              <a:buNone/>
              <a:defRPr sz="4000"/>
            </a:lvl2pPr>
            <a:lvl3pPr marL="1828800" indent="0" algn="ctr">
              <a:buNone/>
              <a:defRPr sz="3600"/>
            </a:lvl3pPr>
            <a:lvl4pPr marL="2743200" indent="0" algn="ctr">
              <a:buNone/>
              <a:defRPr sz="3200"/>
            </a:lvl4pPr>
            <a:lvl5pPr marL="3657600" indent="0" algn="ctr">
              <a:buNone/>
              <a:defRPr sz="3200"/>
            </a:lvl5pPr>
            <a:lvl6pPr marL="4572000" indent="0" algn="ctr">
              <a:buNone/>
              <a:defRPr sz="3200"/>
            </a:lvl6pPr>
            <a:lvl7pPr marL="5486400" indent="0" algn="ctr">
              <a:buNone/>
              <a:defRPr sz="3200"/>
            </a:lvl7pPr>
            <a:lvl8pPr marL="6400800" indent="0" algn="ctr">
              <a:buNone/>
              <a:defRPr sz="3200"/>
            </a:lvl8pPr>
            <a:lvl9pPr marL="7315200" indent="0" algn="ctr">
              <a:buNone/>
              <a:defRPr sz="3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0E970-742F-5F42-A1B6-4FFD67A81F1E}" type="datetimeFigureOut">
              <a:rPr lang="en-US" smtClean="0"/>
              <a:t>2/5/24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6A556-4113-2F41-AFEF-3EF3723AE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839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0E970-742F-5F42-A1B6-4FFD67A81F1E}" type="datetimeFigureOut">
              <a:rPr lang="en-US" smtClean="0"/>
              <a:t>2/5/24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6A556-4113-2F41-AFEF-3EF3723AE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979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396086" y="730250"/>
            <a:ext cx="4337685" cy="1162367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83031" y="730250"/>
            <a:ext cx="12761595" cy="1162367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0E970-742F-5F42-A1B6-4FFD67A81F1E}" type="datetimeFigureOut">
              <a:rPr lang="en-US" smtClean="0"/>
              <a:t>2/5/24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6A556-4113-2F41-AFEF-3EF3723AE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407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0E970-742F-5F42-A1B6-4FFD67A81F1E}" type="datetimeFigureOut">
              <a:rPr lang="en-US" smtClean="0"/>
              <a:t>2/5/24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6A556-4113-2F41-AFEF-3EF3723AE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492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2554" y="3419479"/>
            <a:ext cx="17350740" cy="5705474"/>
          </a:xfrm>
        </p:spPr>
        <p:txBody>
          <a:bodyPr anchor="b"/>
          <a:lstStyle>
            <a:lvl1pPr>
              <a:defRPr sz="1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2554" y="9178929"/>
            <a:ext cx="17350740" cy="3000374"/>
          </a:xfrm>
        </p:spPr>
        <p:txBody>
          <a:bodyPr/>
          <a:lstStyle>
            <a:lvl1pPr marL="0" indent="0">
              <a:buNone/>
              <a:defRPr sz="4800">
                <a:solidFill>
                  <a:schemeClr val="tx1"/>
                </a:solidFill>
              </a:defRPr>
            </a:lvl1pPr>
            <a:lvl2pPr marL="91440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0E970-742F-5F42-A1B6-4FFD67A81F1E}" type="datetimeFigureOut">
              <a:rPr lang="en-US" smtClean="0"/>
              <a:t>2/5/24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6A556-4113-2F41-AFEF-3EF3723AE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032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83030" y="3651250"/>
            <a:ext cx="8549640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184130" y="3651250"/>
            <a:ext cx="8549640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0E970-742F-5F42-A1B6-4FFD67A81F1E}" type="datetimeFigureOut">
              <a:rPr lang="en-US" smtClean="0"/>
              <a:t>2/5/24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6A556-4113-2F41-AFEF-3EF3723AE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450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5650" y="730253"/>
            <a:ext cx="17350740" cy="26511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85652" y="3362326"/>
            <a:ext cx="8510348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5652" y="5010150"/>
            <a:ext cx="8510348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184131" y="3362326"/>
            <a:ext cx="8552260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184131" y="5010150"/>
            <a:ext cx="8552260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0E970-742F-5F42-A1B6-4FFD67A81F1E}" type="datetimeFigureOut">
              <a:rPr lang="en-US" smtClean="0"/>
              <a:t>2/5/24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6A556-4113-2F41-AFEF-3EF3723AE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891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0E970-742F-5F42-A1B6-4FFD67A81F1E}" type="datetimeFigureOut">
              <a:rPr lang="en-US" smtClean="0"/>
              <a:t>2/5/24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6A556-4113-2F41-AFEF-3EF3723AE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355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0E970-742F-5F42-A1B6-4FFD67A81F1E}" type="datetimeFigureOut">
              <a:rPr lang="en-US" smtClean="0"/>
              <a:t>2/5/24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6A556-4113-2F41-AFEF-3EF3723AE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661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5650" y="914400"/>
            <a:ext cx="6488192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52260" y="1974853"/>
            <a:ext cx="10184130" cy="9747250"/>
          </a:xfr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85650" y="4114800"/>
            <a:ext cx="6488192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0E970-742F-5F42-A1B6-4FFD67A81F1E}" type="datetimeFigureOut">
              <a:rPr lang="en-US" smtClean="0"/>
              <a:t>2/5/24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6A556-4113-2F41-AFEF-3EF3723AE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940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5650" y="914400"/>
            <a:ext cx="6488192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552260" y="1974853"/>
            <a:ext cx="10184130" cy="9747250"/>
          </a:xfrm>
        </p:spPr>
        <p:txBody>
          <a:bodyPr anchor="t"/>
          <a:lstStyle>
            <a:lvl1pPr marL="0" indent="0">
              <a:buNone/>
              <a:defRPr sz="6400"/>
            </a:lvl1pPr>
            <a:lvl2pPr marL="914400" indent="0">
              <a:buNone/>
              <a:defRPr sz="5600"/>
            </a:lvl2pPr>
            <a:lvl3pPr marL="1828800" indent="0">
              <a:buNone/>
              <a:defRPr sz="48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  <a:lvl6pPr marL="4572000" indent="0">
              <a:buNone/>
              <a:defRPr sz="4000"/>
            </a:lvl6pPr>
            <a:lvl7pPr marL="5486400" indent="0">
              <a:buNone/>
              <a:defRPr sz="4000"/>
            </a:lvl7pPr>
            <a:lvl8pPr marL="6400800" indent="0">
              <a:buNone/>
              <a:defRPr sz="4000"/>
            </a:lvl8pPr>
            <a:lvl9pPr marL="7315200" indent="0">
              <a:buNone/>
              <a:defRPr sz="4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85650" y="4114800"/>
            <a:ext cx="6488192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0E970-742F-5F42-A1B6-4FFD67A81F1E}" type="datetimeFigureOut">
              <a:rPr lang="en-US" smtClean="0"/>
              <a:t>2/5/24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6A556-4113-2F41-AFEF-3EF3723AE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973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83030" y="730253"/>
            <a:ext cx="17350740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83030" y="3651250"/>
            <a:ext cx="17350740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83030" y="12712703"/>
            <a:ext cx="452628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10E970-742F-5F42-A1B6-4FFD67A81F1E}" type="datetimeFigureOut">
              <a:rPr lang="en-US" smtClean="0"/>
              <a:t>2/5/24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63690" y="12712703"/>
            <a:ext cx="678942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4207490" y="12712703"/>
            <a:ext cx="452628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E6A556-4113-2F41-AFEF-3EF3723AE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409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25267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7</TotalTime>
  <Words>43</Words>
  <Application>Microsoft Macintosh PowerPoint</Application>
  <PresentationFormat>Custom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Station 5</dc:creator>
  <cp:lastModifiedBy>Station 5</cp:lastModifiedBy>
  <cp:revision>1</cp:revision>
  <dcterms:created xsi:type="dcterms:W3CDTF">2024-02-06T00:28:37Z</dcterms:created>
  <dcterms:modified xsi:type="dcterms:W3CDTF">2024-02-06T00:36:32Z</dcterms:modified>
</cp:coreProperties>
</file>