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01168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/>
    <p:restoredTop sz="94653"/>
  </p:normalViewPr>
  <p:slideViewPr>
    <p:cSldViewPr snapToGrid="0" showGuides="1">
      <p:cViewPr varScale="1">
        <p:scale>
          <a:sx n="71" d="100"/>
          <a:sy n="71" d="100"/>
        </p:scale>
        <p:origin x="1008" y="176"/>
      </p:cViewPr>
      <p:guideLst>
        <p:guide orient="horz" pos="5760"/>
        <p:guide pos="6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A64FF-910A-C04A-B5BD-AC821E0E2D04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143000"/>
            <a:ext cx="4527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B25BB-A4A6-7D4C-BDBC-91447816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1pPr>
    <a:lvl2pPr marL="811987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2pPr>
    <a:lvl3pPr marL="1623974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3pPr>
    <a:lvl4pPr marL="2435962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4pPr>
    <a:lvl5pPr marL="3247949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5pPr>
    <a:lvl6pPr marL="4059936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6pPr>
    <a:lvl7pPr marL="4871923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7pPr>
    <a:lvl8pPr marL="5683910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8pPr>
    <a:lvl9pPr marL="6495898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sz="24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If you plan to attach the header to the rear side of the main trifold board, avoid placing any content in the lower five-inch section of the board. This space is necessary to accommodate the double-sided tape.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25BB-A4A6-7D4C-BDBC-91447816A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4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2244726"/>
            <a:ext cx="1709928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7204076"/>
            <a:ext cx="150876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730250"/>
            <a:ext cx="43376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730250"/>
            <a:ext cx="12761595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3419479"/>
            <a:ext cx="1735074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9178929"/>
            <a:ext cx="1735074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3651250"/>
            <a:ext cx="854964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3651250"/>
            <a:ext cx="854964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730253"/>
            <a:ext cx="1735074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3362326"/>
            <a:ext cx="8510348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5010150"/>
            <a:ext cx="851034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3362326"/>
            <a:ext cx="855226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5010150"/>
            <a:ext cx="855226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6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914400"/>
            <a:ext cx="648819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1974853"/>
            <a:ext cx="1018413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114800"/>
            <a:ext cx="648819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914400"/>
            <a:ext cx="648819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1974853"/>
            <a:ext cx="1018413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114800"/>
            <a:ext cx="648819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730253"/>
            <a:ext cx="1735074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3651250"/>
            <a:ext cx="1735074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E970-742F-5F42-A1B6-4FFD67A81F1E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0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52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43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Station 5</dc:creator>
  <cp:lastModifiedBy>Station 5</cp:lastModifiedBy>
  <cp:revision>1</cp:revision>
  <dcterms:created xsi:type="dcterms:W3CDTF">2024-02-06T00:28:37Z</dcterms:created>
  <dcterms:modified xsi:type="dcterms:W3CDTF">2024-02-06T00:36:32Z</dcterms:modified>
</cp:coreProperties>
</file>