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9728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orient="horz" pos="20448" userDrawn="1">
          <p15:clr>
            <a:srgbClr val="A4A3A4"/>
          </p15:clr>
        </p15:guide>
        <p15:guide id="3" userDrawn="1">
          <p15:clr>
            <a:srgbClr val="A4A3A4"/>
          </p15:clr>
        </p15:guide>
        <p15:guide id="4" pos="69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3537"/>
  </p:normalViewPr>
  <p:slideViewPr>
    <p:cSldViewPr showGuides="1">
      <p:cViewPr varScale="1">
        <p:scale>
          <a:sx n="24" d="100"/>
          <a:sy n="24" d="100"/>
        </p:scale>
        <p:origin x="3264" y="200"/>
      </p:cViewPr>
      <p:guideLst>
        <p:guide orient="horz" pos="288"/>
        <p:guide orient="horz" pos="20448"/>
        <p:guide/>
        <p:guide pos="691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685800"/>
            <a:ext cx="114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8B2EF0-F0C3-474B-9E17-0830886951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07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97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70378" algn="l" rtl="0" fontAlgn="base">
      <a:spcBef>
        <a:spcPct val="30000"/>
      </a:spcBef>
      <a:spcAft>
        <a:spcPct val="0"/>
      </a:spcAft>
      <a:defRPr sz="97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740755" algn="l" rtl="0" fontAlgn="base">
      <a:spcBef>
        <a:spcPct val="30000"/>
      </a:spcBef>
      <a:spcAft>
        <a:spcPct val="0"/>
      </a:spcAft>
      <a:defRPr sz="97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111133" algn="l" rtl="0" fontAlgn="base">
      <a:spcBef>
        <a:spcPct val="30000"/>
      </a:spcBef>
      <a:spcAft>
        <a:spcPct val="0"/>
      </a:spcAft>
      <a:defRPr sz="97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481511" algn="l" rtl="0" fontAlgn="base">
      <a:spcBef>
        <a:spcPct val="30000"/>
      </a:spcBef>
      <a:spcAft>
        <a:spcPct val="0"/>
      </a:spcAft>
      <a:defRPr sz="97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851889" algn="l" defTabSz="740755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6pPr>
    <a:lvl7pPr marL="2222266" algn="l" defTabSz="740755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7pPr>
    <a:lvl8pPr marL="2592644" algn="l" defTabSz="740755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8pPr>
    <a:lvl9pPr marL="2963022" algn="l" defTabSz="740755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1649A-E62F-4E41-B421-565855B7703E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685800"/>
            <a:ext cx="1143000" cy="3429000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07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387342"/>
            <a:ext cx="9326880" cy="1146048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89782"/>
            <a:ext cx="8229600" cy="7947658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1F45-4674-4AFA-90B2-FC0160A89F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6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B99E-AF00-4149-AA24-E85E9DDF4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46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1752600"/>
            <a:ext cx="236601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1752600"/>
            <a:ext cx="696087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36CD6-6A6E-44E9-9B3A-C5DD877F89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2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EDB5-FDAB-4505-9C6A-4B4C5478F7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7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8206749"/>
            <a:ext cx="9464040" cy="13693138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22029429"/>
            <a:ext cx="9464040" cy="7200898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/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6D87-E48D-42BC-8C01-E889F94038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4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8763000"/>
            <a:ext cx="46634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8763000"/>
            <a:ext cx="46634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5720-4FC2-4EA2-8403-BF4534FB9C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1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1752607"/>
            <a:ext cx="946404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8069582"/>
            <a:ext cx="4642008" cy="3954778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12024360"/>
            <a:ext cx="464200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8069582"/>
            <a:ext cx="4664869" cy="3954778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12024360"/>
            <a:ext cx="4664869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9FA3-C838-418D-8825-0F049226A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6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994F-B221-47DE-A1AE-FAD6B6857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42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8ED4C-99C8-4088-A7E2-30E63543B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2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2194560"/>
            <a:ext cx="3539014" cy="768096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4739647"/>
            <a:ext cx="5554980" cy="2339340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9875520"/>
            <a:ext cx="3539014" cy="18295622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0F3-4FDE-40E0-85D6-DE4DE5106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9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2194560"/>
            <a:ext cx="3539014" cy="768096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4739647"/>
            <a:ext cx="5554980" cy="2339340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9875520"/>
            <a:ext cx="3539014" cy="18295622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3D0E-661A-48AD-B113-F4E100805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7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1752607"/>
            <a:ext cx="946404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8763000"/>
            <a:ext cx="946404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30510487"/>
            <a:ext cx="24688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30510487"/>
            <a:ext cx="37033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30510487"/>
            <a:ext cx="24688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0087-0702-4841-B3FD-4B2D77533D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2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Default Design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</dc:creator>
  <cp:lastModifiedBy>Station 5</cp:lastModifiedBy>
  <cp:revision>3</cp:revision>
  <dcterms:created xsi:type="dcterms:W3CDTF">2010-12-21T20:03:32Z</dcterms:created>
  <dcterms:modified xsi:type="dcterms:W3CDTF">2019-09-24T22:44:16Z</dcterms:modified>
</cp:coreProperties>
</file>