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6459200" cy="37719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6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6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6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6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43" userDrawn="1">
          <p15:clr>
            <a:srgbClr val="A4A3A4"/>
          </p15:clr>
        </p15:guide>
        <p15:guide id="2" orient="horz" pos="23617" userDrawn="1">
          <p15:clr>
            <a:srgbClr val="A4A3A4"/>
          </p15:clr>
        </p15:guide>
        <p15:guide id="3" userDrawn="1">
          <p15:clr>
            <a:srgbClr val="A4A3A4"/>
          </p15:clr>
        </p15:guide>
        <p15:guide id="4" pos="103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21" d="100"/>
          <a:sy n="21" d="100"/>
        </p:scale>
        <p:origin x="3564" y="78"/>
      </p:cViewPr>
      <p:guideLst>
        <p:guide orient="horz" pos="143"/>
        <p:guide orient="horz" pos="23617"/>
        <p:guide/>
        <p:guide pos="10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681288" y="685800"/>
            <a:ext cx="14954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8B2EF0-F0C3-474B-9E17-0830886951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072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21649A-E62F-4E41-B421-565855B7703E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681288" y="685800"/>
            <a:ext cx="1495425" cy="3429000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7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6172997"/>
            <a:ext cx="13990320" cy="1313180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9811209"/>
            <a:ext cx="12344400" cy="9106691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41F45-4674-4AFA-90B2-FC0160A89F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9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B99E-AF00-4149-AA24-E85E9DDF4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1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2008188"/>
            <a:ext cx="3549015" cy="319651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2008188"/>
            <a:ext cx="10441305" cy="3196510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36CD6-6A6E-44E9-9B3A-C5DD877F89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AEDB5-FDAB-4505-9C6A-4B4C5478F7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56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9403567"/>
            <a:ext cx="14196060" cy="15690054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25242055"/>
            <a:ext cx="14196060" cy="8251029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56D87-E48D-42BC-8C01-E889F94038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0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10040938"/>
            <a:ext cx="6995160" cy="23932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10040938"/>
            <a:ext cx="6995160" cy="23932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5720-4FC2-4EA2-8403-BF4534FB9C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16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2008196"/>
            <a:ext cx="14196060" cy="72905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9246397"/>
            <a:ext cx="6963012" cy="4531516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13777913"/>
            <a:ext cx="6963012" cy="202652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9246397"/>
            <a:ext cx="6997304" cy="4531516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13777913"/>
            <a:ext cx="6997304" cy="202652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9FA3-C838-418D-8825-0F049226A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54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C994F-B221-47DE-A1AE-FAD6B6857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4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8ED4C-99C8-4088-A7E2-30E63543B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6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2514600"/>
            <a:ext cx="5308520" cy="880110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5430846"/>
            <a:ext cx="8332470" cy="26804938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11315700"/>
            <a:ext cx="5308520" cy="20963734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20F3-4FDE-40E0-85D6-DE4DE51063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8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2514600"/>
            <a:ext cx="5308520" cy="880110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5430846"/>
            <a:ext cx="8332470" cy="26804938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11315700"/>
            <a:ext cx="5308520" cy="20963734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3D0E-661A-48AD-B113-F4E100805B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4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2008196"/>
            <a:ext cx="14196060" cy="72905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10040938"/>
            <a:ext cx="14196060" cy="23932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34959933"/>
            <a:ext cx="3703320" cy="2008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34959933"/>
            <a:ext cx="5554980" cy="2008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34959933"/>
            <a:ext cx="3703320" cy="2008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0087-0702-4841-B3FD-4B2D77533D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3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</dc:creator>
  <cp:lastModifiedBy>Argyris Kotoulas</cp:lastModifiedBy>
  <cp:revision>2</cp:revision>
  <dcterms:created xsi:type="dcterms:W3CDTF">2010-12-21T20:03:32Z</dcterms:created>
  <dcterms:modified xsi:type="dcterms:W3CDTF">2014-02-20T21:46:30Z</dcterms:modified>
</cp:coreProperties>
</file>