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handoutMasterIdLst>
    <p:handoutMasterId r:id="rId5"/>
  </p:handoutMasterIdLst>
  <p:sldIdLst>
    <p:sldId id="257" r:id="rId3"/>
  </p:sldIdLst>
  <p:sldSz cx="42062400" cy="42062400"/>
  <p:notesSz cx="6858000" cy="9144000"/>
  <p:defaultTextStyle>
    <a:defPPr>
      <a:defRPr lang="en-US"/>
    </a:defPPr>
    <a:lvl1pPr marL="0" algn="l" defTabSz="4205504" rtl="0" eaLnBrk="1" latinLnBrk="0" hangingPunct="1">
      <a:defRPr sz="8200" kern="1200">
        <a:solidFill>
          <a:schemeClr val="tx1"/>
        </a:solidFill>
        <a:latin typeface="+mn-lt"/>
        <a:ea typeface="+mn-ea"/>
        <a:cs typeface="+mn-cs"/>
      </a:defRPr>
    </a:lvl1pPr>
    <a:lvl2pPr marL="2102753" algn="l" defTabSz="4205504" rtl="0" eaLnBrk="1" latinLnBrk="0" hangingPunct="1">
      <a:defRPr sz="8200" kern="1200">
        <a:solidFill>
          <a:schemeClr val="tx1"/>
        </a:solidFill>
        <a:latin typeface="+mn-lt"/>
        <a:ea typeface="+mn-ea"/>
        <a:cs typeface="+mn-cs"/>
      </a:defRPr>
    </a:lvl2pPr>
    <a:lvl3pPr marL="4205504" algn="l" defTabSz="4205504" rtl="0" eaLnBrk="1" latinLnBrk="0" hangingPunct="1">
      <a:defRPr sz="8200" kern="1200">
        <a:solidFill>
          <a:schemeClr val="tx1"/>
        </a:solidFill>
        <a:latin typeface="+mn-lt"/>
        <a:ea typeface="+mn-ea"/>
        <a:cs typeface="+mn-cs"/>
      </a:defRPr>
    </a:lvl3pPr>
    <a:lvl4pPr marL="6308257" algn="l" defTabSz="4205504" rtl="0" eaLnBrk="1" latinLnBrk="0" hangingPunct="1">
      <a:defRPr sz="8200" kern="1200">
        <a:solidFill>
          <a:schemeClr val="tx1"/>
        </a:solidFill>
        <a:latin typeface="+mn-lt"/>
        <a:ea typeface="+mn-ea"/>
        <a:cs typeface="+mn-cs"/>
      </a:defRPr>
    </a:lvl4pPr>
    <a:lvl5pPr marL="8411008" algn="l" defTabSz="4205504" rtl="0" eaLnBrk="1" latinLnBrk="0" hangingPunct="1">
      <a:defRPr sz="8200" kern="1200">
        <a:solidFill>
          <a:schemeClr val="tx1"/>
        </a:solidFill>
        <a:latin typeface="+mn-lt"/>
        <a:ea typeface="+mn-ea"/>
        <a:cs typeface="+mn-cs"/>
      </a:defRPr>
    </a:lvl5pPr>
    <a:lvl6pPr marL="10513761" algn="l" defTabSz="4205504" rtl="0" eaLnBrk="1" latinLnBrk="0" hangingPunct="1">
      <a:defRPr sz="8200" kern="1200">
        <a:solidFill>
          <a:schemeClr val="tx1"/>
        </a:solidFill>
        <a:latin typeface="+mn-lt"/>
        <a:ea typeface="+mn-ea"/>
        <a:cs typeface="+mn-cs"/>
      </a:defRPr>
    </a:lvl6pPr>
    <a:lvl7pPr marL="12616514" algn="l" defTabSz="4205504" rtl="0" eaLnBrk="1" latinLnBrk="0" hangingPunct="1">
      <a:defRPr sz="8200" kern="1200">
        <a:solidFill>
          <a:schemeClr val="tx1"/>
        </a:solidFill>
        <a:latin typeface="+mn-lt"/>
        <a:ea typeface="+mn-ea"/>
        <a:cs typeface="+mn-cs"/>
      </a:defRPr>
    </a:lvl7pPr>
    <a:lvl8pPr marL="14719265" algn="l" defTabSz="4205504" rtl="0" eaLnBrk="1" latinLnBrk="0" hangingPunct="1">
      <a:defRPr sz="8200" kern="1200">
        <a:solidFill>
          <a:schemeClr val="tx1"/>
        </a:solidFill>
        <a:latin typeface="+mn-lt"/>
        <a:ea typeface="+mn-ea"/>
        <a:cs typeface="+mn-cs"/>
      </a:defRPr>
    </a:lvl8pPr>
    <a:lvl9pPr marL="16822019" algn="l" defTabSz="4205504" rtl="0" eaLnBrk="1" latinLnBrk="0" hangingPunct="1">
      <a:defRPr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55" userDrawn="1">
          <p15:clr>
            <a:srgbClr val="A4A3A4"/>
          </p15:clr>
        </p15:guide>
        <p15:guide id="2" orient="horz" pos="352" userDrawn="1">
          <p15:clr>
            <a:srgbClr val="A4A3A4"/>
          </p15:clr>
        </p15:guide>
        <p15:guide id="3" orient="horz" pos="24640" userDrawn="1">
          <p15:clr>
            <a:srgbClr val="A4A3A4"/>
          </p15:clr>
        </p15:guide>
        <p15:guide id="4" orient="horz" userDrawn="1">
          <p15:clr>
            <a:srgbClr val="A4A3A4"/>
          </p15:clr>
        </p15:guide>
        <p15:guide id="5" pos="533" userDrawn="1">
          <p15:clr>
            <a:srgbClr val="A4A3A4"/>
          </p15:clr>
        </p15:guide>
        <p15:guide id="6" pos="24879"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34" d="100"/>
          <a:sy n="34" d="100"/>
        </p:scale>
        <p:origin x="-4440" y="-96"/>
      </p:cViewPr>
      <p:guideLst>
        <p:guide orient="horz" pos="3361"/>
        <p:guide orient="horz" pos="368"/>
        <p:guide orient="horz" pos="25760"/>
        <p:guide orient="horz"/>
        <p:guide pos="557"/>
        <p:guide pos="259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7/25/17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7/25/17</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205504" rtl="0" eaLnBrk="1" latinLnBrk="0" hangingPunct="1">
      <a:defRPr sz="5600" kern="1200">
        <a:solidFill>
          <a:schemeClr val="tx1"/>
        </a:solidFill>
        <a:latin typeface="+mn-lt"/>
        <a:ea typeface="+mn-ea"/>
        <a:cs typeface="+mn-cs"/>
      </a:defRPr>
    </a:lvl1pPr>
    <a:lvl2pPr marL="2102753" algn="l" defTabSz="4205504" rtl="0" eaLnBrk="1" latinLnBrk="0" hangingPunct="1">
      <a:defRPr sz="5600" kern="1200">
        <a:solidFill>
          <a:schemeClr val="tx1"/>
        </a:solidFill>
        <a:latin typeface="+mn-lt"/>
        <a:ea typeface="+mn-ea"/>
        <a:cs typeface="+mn-cs"/>
      </a:defRPr>
    </a:lvl2pPr>
    <a:lvl3pPr marL="4205504" algn="l" defTabSz="4205504" rtl="0" eaLnBrk="1" latinLnBrk="0" hangingPunct="1">
      <a:defRPr sz="5600" kern="1200">
        <a:solidFill>
          <a:schemeClr val="tx1"/>
        </a:solidFill>
        <a:latin typeface="+mn-lt"/>
        <a:ea typeface="+mn-ea"/>
        <a:cs typeface="+mn-cs"/>
      </a:defRPr>
    </a:lvl3pPr>
    <a:lvl4pPr marL="6308257" algn="l" defTabSz="4205504" rtl="0" eaLnBrk="1" latinLnBrk="0" hangingPunct="1">
      <a:defRPr sz="5600" kern="1200">
        <a:solidFill>
          <a:schemeClr val="tx1"/>
        </a:solidFill>
        <a:latin typeface="+mn-lt"/>
        <a:ea typeface="+mn-ea"/>
        <a:cs typeface="+mn-cs"/>
      </a:defRPr>
    </a:lvl4pPr>
    <a:lvl5pPr marL="8411008" algn="l" defTabSz="4205504" rtl="0" eaLnBrk="1" latinLnBrk="0" hangingPunct="1">
      <a:defRPr sz="5600" kern="1200">
        <a:solidFill>
          <a:schemeClr val="tx1"/>
        </a:solidFill>
        <a:latin typeface="+mn-lt"/>
        <a:ea typeface="+mn-ea"/>
        <a:cs typeface="+mn-cs"/>
      </a:defRPr>
    </a:lvl5pPr>
    <a:lvl6pPr marL="10513761" algn="l" defTabSz="4205504" rtl="0" eaLnBrk="1" latinLnBrk="0" hangingPunct="1">
      <a:defRPr sz="5600" kern="1200">
        <a:solidFill>
          <a:schemeClr val="tx1"/>
        </a:solidFill>
        <a:latin typeface="+mn-lt"/>
        <a:ea typeface="+mn-ea"/>
        <a:cs typeface="+mn-cs"/>
      </a:defRPr>
    </a:lvl6pPr>
    <a:lvl7pPr marL="12616514" algn="l" defTabSz="4205504" rtl="0" eaLnBrk="1" latinLnBrk="0" hangingPunct="1">
      <a:defRPr sz="5600" kern="1200">
        <a:solidFill>
          <a:schemeClr val="tx1"/>
        </a:solidFill>
        <a:latin typeface="+mn-lt"/>
        <a:ea typeface="+mn-ea"/>
        <a:cs typeface="+mn-cs"/>
      </a:defRPr>
    </a:lvl7pPr>
    <a:lvl8pPr marL="14719265" algn="l" defTabSz="4205504" rtl="0" eaLnBrk="1" latinLnBrk="0" hangingPunct="1">
      <a:defRPr sz="5600" kern="1200">
        <a:solidFill>
          <a:schemeClr val="tx1"/>
        </a:solidFill>
        <a:latin typeface="+mn-lt"/>
        <a:ea typeface="+mn-ea"/>
        <a:cs typeface="+mn-cs"/>
      </a:defRPr>
    </a:lvl8pPr>
    <a:lvl9pPr marL="16822019" algn="l" defTabSz="4205504" rtl="0" eaLnBrk="1" latinLnBrk="0" hangingPunct="1">
      <a:defRPr sz="5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66512" y="7453222"/>
            <a:ext cx="1302497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83908" y="6720368"/>
            <a:ext cx="13007579"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19" name="Text Placeholder 3"/>
          <p:cNvSpPr>
            <a:spLocks noGrp="1"/>
          </p:cNvSpPr>
          <p:nvPr>
            <p:ph type="body" sz="quarter" idx="19" hasCustomPrompt="1"/>
          </p:nvPr>
        </p:nvSpPr>
        <p:spPr>
          <a:xfrm>
            <a:off x="883908" y="22833277"/>
            <a:ext cx="1302649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02828" y="22024612"/>
            <a:ext cx="13007578"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21" name="Text Placeholder 3"/>
          <p:cNvSpPr>
            <a:spLocks noGrp="1"/>
          </p:cNvSpPr>
          <p:nvPr>
            <p:ph type="body" sz="quarter" idx="21" hasCustomPrompt="1"/>
          </p:nvPr>
        </p:nvSpPr>
        <p:spPr>
          <a:xfrm>
            <a:off x="14522849" y="27002877"/>
            <a:ext cx="1300605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4522849" y="26280166"/>
            <a:ext cx="13006054"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23" name="Text Placeholder 3"/>
          <p:cNvSpPr>
            <a:spLocks noGrp="1"/>
          </p:cNvSpPr>
          <p:nvPr>
            <p:ph type="body" sz="quarter" idx="23" hasCustomPrompt="1"/>
          </p:nvPr>
        </p:nvSpPr>
        <p:spPr>
          <a:xfrm>
            <a:off x="14530456" y="7463365"/>
            <a:ext cx="1300605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4524373" y="6720368"/>
            <a:ext cx="13013663" cy="738781"/>
          </a:xfrm>
          <a:prstGeom prst="rect">
            <a:avLst/>
          </a:prstGeom>
          <a:noFill/>
        </p:spPr>
        <p:txBody>
          <a:bodyPr wrap="square" lIns="95587" tIns="95587" rIns="95587" bIns="95587" anchor="ctr" anchorCtr="0">
            <a:spAutoFit/>
          </a:bodyPr>
          <a:lstStyle>
            <a:lvl1pPr marL="0" indent="0" algn="ctr">
              <a:buNone/>
              <a:tabLst/>
              <a:defRPr sz="3500" b="1" u="sng" baseline="0">
                <a:solidFill>
                  <a:schemeClr val="accent5">
                    <a:lumMod val="50000"/>
                  </a:schemeClr>
                </a:solidFill>
              </a:defRPr>
            </a:lvl1pPr>
          </a:lstStyle>
          <a:p>
            <a:pPr lvl="0"/>
            <a:r>
              <a:rPr lang="en-US" dirty="0" smtClean="0"/>
              <a:t>HEADING</a:t>
            </a:r>
            <a:endParaRPr lang="en-US" dirty="0"/>
          </a:p>
        </p:txBody>
      </p:sp>
      <p:sp>
        <p:nvSpPr>
          <p:cNvPr id="25" name="Text Placeholder 5"/>
          <p:cNvSpPr>
            <a:spLocks noGrp="1"/>
          </p:cNvSpPr>
          <p:nvPr>
            <p:ph type="body" sz="quarter" idx="25" hasCustomPrompt="1"/>
          </p:nvPr>
        </p:nvSpPr>
        <p:spPr>
          <a:xfrm>
            <a:off x="28170920" y="6720368"/>
            <a:ext cx="13010361"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26" name="Text Placeholder 3"/>
          <p:cNvSpPr>
            <a:spLocks noGrp="1"/>
          </p:cNvSpPr>
          <p:nvPr>
            <p:ph type="body" sz="quarter" idx="26" hasCustomPrompt="1"/>
          </p:nvPr>
        </p:nvSpPr>
        <p:spPr>
          <a:xfrm>
            <a:off x="28170920" y="7453222"/>
            <a:ext cx="13010361"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8170920" y="21983586"/>
            <a:ext cx="13010361"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28" name="Text Placeholder 3"/>
          <p:cNvSpPr>
            <a:spLocks noGrp="1"/>
          </p:cNvSpPr>
          <p:nvPr>
            <p:ph type="body" sz="quarter" idx="28" hasCustomPrompt="1"/>
          </p:nvPr>
        </p:nvSpPr>
        <p:spPr>
          <a:xfrm>
            <a:off x="28166099" y="22716437"/>
            <a:ext cx="1301518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8170920" y="32804492"/>
            <a:ext cx="13010361"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30" name="Text Placeholder 3"/>
          <p:cNvSpPr>
            <a:spLocks noGrp="1"/>
          </p:cNvSpPr>
          <p:nvPr>
            <p:ph type="body" sz="quarter" idx="30" hasCustomPrompt="1"/>
          </p:nvPr>
        </p:nvSpPr>
        <p:spPr>
          <a:xfrm>
            <a:off x="28170920" y="33537346"/>
            <a:ext cx="1301518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586413" y="3767574"/>
            <a:ext cx="30889575" cy="1481629"/>
          </a:xfrm>
          <a:prstGeom prst="rect">
            <a:avLst/>
          </a:prstGeom>
        </p:spPr>
        <p:txBody>
          <a:bodyPr lIns="95591" tIns="47796" rIns="95591" bIns="47796">
            <a:normAutofit/>
          </a:bodyPr>
          <a:lstStyle>
            <a:lvl1pPr marL="0" indent="0" algn="ctr">
              <a:buFontTx/>
              <a:buNone/>
              <a:defRPr sz="710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586413" y="2201279"/>
            <a:ext cx="30889575" cy="1396965"/>
          </a:xfrm>
          <a:prstGeom prst="rect">
            <a:avLst/>
          </a:prstGeom>
        </p:spPr>
        <p:txBody>
          <a:bodyPr lIns="95591" tIns="47796" rIns="95591" bIns="47796" anchor="t" anchorCtr="1">
            <a:normAutofit/>
          </a:bodyPr>
          <a:lstStyle>
            <a:lvl1pPr marL="0" indent="0" algn="ctr">
              <a:buFontTx/>
              <a:buNone/>
              <a:defRPr sz="710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586413" y="560014"/>
            <a:ext cx="30889575" cy="1471935"/>
          </a:xfrm>
          <a:prstGeom prst="rect">
            <a:avLst/>
          </a:prstGeom>
        </p:spPr>
        <p:txBody>
          <a:bodyPr lIns="95591" tIns="47796" rIns="95591" bIns="47796" anchor="t" anchorCtr="1">
            <a:normAutofit/>
          </a:bodyPr>
          <a:lstStyle>
            <a:lvl1pPr marL="0" indent="0" algn="ctr">
              <a:buFontTx/>
              <a:buNone/>
              <a:defRPr sz="7100" b="1">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31" name="Text Placeholder 3"/>
          <p:cNvSpPr>
            <a:spLocks noGrp="1"/>
          </p:cNvSpPr>
          <p:nvPr>
            <p:ph type="body" sz="quarter" idx="10" hasCustomPrompt="1"/>
          </p:nvPr>
        </p:nvSpPr>
        <p:spPr>
          <a:xfrm>
            <a:off x="866512" y="7453222"/>
            <a:ext cx="1302497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32" name="Text Placeholder 5"/>
          <p:cNvSpPr>
            <a:spLocks noGrp="1"/>
          </p:cNvSpPr>
          <p:nvPr>
            <p:ph type="body" sz="quarter" idx="11" hasCustomPrompt="1"/>
          </p:nvPr>
        </p:nvSpPr>
        <p:spPr>
          <a:xfrm>
            <a:off x="883908" y="6720368"/>
            <a:ext cx="13007579"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33" name="Text Placeholder 3"/>
          <p:cNvSpPr>
            <a:spLocks noGrp="1"/>
          </p:cNvSpPr>
          <p:nvPr>
            <p:ph type="body" sz="quarter" idx="19" hasCustomPrompt="1"/>
          </p:nvPr>
        </p:nvSpPr>
        <p:spPr>
          <a:xfrm>
            <a:off x="883908" y="22833277"/>
            <a:ext cx="1302649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34" name="Text Placeholder 5"/>
          <p:cNvSpPr>
            <a:spLocks noGrp="1"/>
          </p:cNvSpPr>
          <p:nvPr>
            <p:ph type="body" sz="quarter" idx="20" hasCustomPrompt="1"/>
          </p:nvPr>
        </p:nvSpPr>
        <p:spPr>
          <a:xfrm>
            <a:off x="902828" y="22024612"/>
            <a:ext cx="13007578"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35" name="Text Placeholder 3"/>
          <p:cNvSpPr>
            <a:spLocks noGrp="1"/>
          </p:cNvSpPr>
          <p:nvPr>
            <p:ph type="body" sz="quarter" idx="21" hasCustomPrompt="1"/>
          </p:nvPr>
        </p:nvSpPr>
        <p:spPr>
          <a:xfrm>
            <a:off x="14522849" y="27002877"/>
            <a:ext cx="1300605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36" name="Text Placeholder 5"/>
          <p:cNvSpPr>
            <a:spLocks noGrp="1"/>
          </p:cNvSpPr>
          <p:nvPr>
            <p:ph type="body" sz="quarter" idx="22" hasCustomPrompt="1"/>
          </p:nvPr>
        </p:nvSpPr>
        <p:spPr>
          <a:xfrm>
            <a:off x="14522849" y="26280166"/>
            <a:ext cx="13006054"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37" name="Text Placeholder 3"/>
          <p:cNvSpPr>
            <a:spLocks noGrp="1"/>
          </p:cNvSpPr>
          <p:nvPr>
            <p:ph type="body" sz="quarter" idx="23" hasCustomPrompt="1"/>
          </p:nvPr>
        </p:nvSpPr>
        <p:spPr>
          <a:xfrm>
            <a:off x="14530456" y="7463365"/>
            <a:ext cx="1300605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38" name="Text Placeholder 5"/>
          <p:cNvSpPr>
            <a:spLocks noGrp="1"/>
          </p:cNvSpPr>
          <p:nvPr>
            <p:ph type="body" sz="quarter" idx="24" hasCustomPrompt="1"/>
          </p:nvPr>
        </p:nvSpPr>
        <p:spPr>
          <a:xfrm>
            <a:off x="14524373" y="6720368"/>
            <a:ext cx="13013663" cy="738781"/>
          </a:xfrm>
          <a:prstGeom prst="rect">
            <a:avLst/>
          </a:prstGeom>
          <a:noFill/>
        </p:spPr>
        <p:txBody>
          <a:bodyPr wrap="square" lIns="95587" tIns="95587" rIns="95587" bIns="95587" anchor="ctr" anchorCtr="0">
            <a:spAutoFit/>
          </a:bodyPr>
          <a:lstStyle>
            <a:lvl1pPr marL="0" indent="0" algn="ctr">
              <a:buNone/>
              <a:tabLst/>
              <a:defRPr sz="3500" b="1" u="sng" baseline="0">
                <a:solidFill>
                  <a:schemeClr val="accent5">
                    <a:lumMod val="50000"/>
                  </a:schemeClr>
                </a:solidFill>
              </a:defRPr>
            </a:lvl1pPr>
          </a:lstStyle>
          <a:p>
            <a:pPr lvl="0"/>
            <a:r>
              <a:rPr lang="en-US" dirty="0" smtClean="0"/>
              <a:t>HEADING</a:t>
            </a:r>
            <a:endParaRPr lang="en-US" dirty="0"/>
          </a:p>
        </p:txBody>
      </p:sp>
      <p:sp>
        <p:nvSpPr>
          <p:cNvPr id="39" name="Text Placeholder 5"/>
          <p:cNvSpPr>
            <a:spLocks noGrp="1"/>
          </p:cNvSpPr>
          <p:nvPr>
            <p:ph type="body" sz="quarter" idx="25" hasCustomPrompt="1"/>
          </p:nvPr>
        </p:nvSpPr>
        <p:spPr>
          <a:xfrm>
            <a:off x="28170920" y="6720368"/>
            <a:ext cx="13010361"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40" name="Text Placeholder 3"/>
          <p:cNvSpPr>
            <a:spLocks noGrp="1"/>
          </p:cNvSpPr>
          <p:nvPr>
            <p:ph type="body" sz="quarter" idx="26" hasCustomPrompt="1"/>
          </p:nvPr>
        </p:nvSpPr>
        <p:spPr>
          <a:xfrm>
            <a:off x="28170920" y="7453222"/>
            <a:ext cx="13010361"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41" name="Text Placeholder 5"/>
          <p:cNvSpPr>
            <a:spLocks noGrp="1"/>
          </p:cNvSpPr>
          <p:nvPr>
            <p:ph type="body" sz="quarter" idx="27" hasCustomPrompt="1"/>
          </p:nvPr>
        </p:nvSpPr>
        <p:spPr>
          <a:xfrm>
            <a:off x="28170920" y="21983586"/>
            <a:ext cx="13010361"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42" name="Text Placeholder 3"/>
          <p:cNvSpPr>
            <a:spLocks noGrp="1"/>
          </p:cNvSpPr>
          <p:nvPr>
            <p:ph type="body" sz="quarter" idx="28" hasCustomPrompt="1"/>
          </p:nvPr>
        </p:nvSpPr>
        <p:spPr>
          <a:xfrm>
            <a:off x="28166099" y="22716437"/>
            <a:ext cx="1301518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43" name="Text Placeholder 5"/>
          <p:cNvSpPr>
            <a:spLocks noGrp="1"/>
          </p:cNvSpPr>
          <p:nvPr>
            <p:ph type="body" sz="quarter" idx="29" hasCustomPrompt="1"/>
          </p:nvPr>
        </p:nvSpPr>
        <p:spPr>
          <a:xfrm>
            <a:off x="28170920" y="32804492"/>
            <a:ext cx="13010361" cy="738781"/>
          </a:xfrm>
          <a:prstGeom prst="rect">
            <a:avLst/>
          </a:prstGeom>
          <a:noFill/>
        </p:spPr>
        <p:txBody>
          <a:bodyPr wrap="square" lIns="95587" tIns="95587" rIns="95587" bIns="95587" anchor="ctr" anchorCtr="0">
            <a:spAutoFit/>
          </a:bodyPr>
          <a:lstStyle>
            <a:lvl1pPr marL="0" indent="0" algn="ctr">
              <a:buNone/>
              <a:defRPr sz="3500" b="1" u="sng" baseline="0">
                <a:solidFill>
                  <a:schemeClr val="accent5">
                    <a:lumMod val="50000"/>
                  </a:schemeClr>
                </a:solidFill>
              </a:defRPr>
            </a:lvl1pPr>
          </a:lstStyle>
          <a:p>
            <a:pPr lvl="0"/>
            <a:r>
              <a:rPr lang="en-US" dirty="0" smtClean="0"/>
              <a:t>HEADING</a:t>
            </a:r>
            <a:endParaRPr lang="en-US" dirty="0"/>
          </a:p>
        </p:txBody>
      </p:sp>
      <p:sp>
        <p:nvSpPr>
          <p:cNvPr id="44" name="Text Placeholder 3"/>
          <p:cNvSpPr>
            <a:spLocks noGrp="1"/>
          </p:cNvSpPr>
          <p:nvPr>
            <p:ph type="body" sz="quarter" idx="30" hasCustomPrompt="1"/>
          </p:nvPr>
        </p:nvSpPr>
        <p:spPr>
          <a:xfrm>
            <a:off x="28170920" y="33537346"/>
            <a:ext cx="13015184" cy="884834"/>
          </a:xfrm>
          <a:prstGeom prst="rect">
            <a:avLst/>
          </a:prstGeom>
        </p:spPr>
        <p:txBody>
          <a:bodyPr wrap="square" lIns="238967" tIns="238967" rIns="238967" bIns="238967">
            <a:spAutoFit/>
          </a:bodyPr>
          <a:lstStyle>
            <a:lvl1pPr marL="0" indent="0">
              <a:buNone/>
              <a:defRPr sz="2600">
                <a:solidFill>
                  <a:schemeClr val="accent5">
                    <a:lumMod val="50000"/>
                  </a:schemeClr>
                </a:solidFill>
                <a:latin typeface="Times New Roman" panose="02020603050405020304" pitchFamily="18" charset="0"/>
                <a:cs typeface="Times New Roman" panose="02020603050405020304" pitchFamily="18" charset="0"/>
              </a:defRPr>
            </a:lvl1pPr>
            <a:lvl2pPr marL="1423893" indent="-547651">
              <a:defRPr sz="2400">
                <a:latin typeface="Trebuchet MS" pitchFamily="34" charset="0"/>
              </a:defRPr>
            </a:lvl2pPr>
            <a:lvl3pPr marL="1971545" indent="-547651">
              <a:defRPr sz="2400">
                <a:latin typeface="Trebuchet MS" pitchFamily="34" charset="0"/>
              </a:defRPr>
            </a:lvl3pPr>
            <a:lvl4pPr marL="2573962" indent="-602417">
              <a:defRPr sz="2400">
                <a:latin typeface="Trebuchet MS" pitchFamily="34" charset="0"/>
              </a:defRPr>
            </a:lvl4pPr>
            <a:lvl5pPr marL="3012083" indent="-438121">
              <a:defRPr sz="2400">
                <a:latin typeface="Trebuchet MS" pitchFamily="34" charset="0"/>
              </a:defRPr>
            </a:lvl5pPr>
          </a:lstStyle>
          <a:p>
            <a:pPr lvl="0"/>
            <a:r>
              <a:rPr lang="en-US" dirty="0" smtClean="0"/>
              <a:t>Type in or paste your text here</a:t>
            </a:r>
            <a:endParaRPr lang="en-US" dirty="0"/>
          </a:p>
        </p:txBody>
      </p:sp>
      <p:sp>
        <p:nvSpPr>
          <p:cNvPr id="45" name="Text Placeholder 76"/>
          <p:cNvSpPr>
            <a:spLocks noGrp="1"/>
          </p:cNvSpPr>
          <p:nvPr>
            <p:ph type="body" sz="quarter" idx="150" hasCustomPrompt="1"/>
          </p:nvPr>
        </p:nvSpPr>
        <p:spPr>
          <a:xfrm>
            <a:off x="5586413" y="3767574"/>
            <a:ext cx="30889575" cy="1481629"/>
          </a:xfrm>
          <a:prstGeom prst="rect">
            <a:avLst/>
          </a:prstGeom>
        </p:spPr>
        <p:txBody>
          <a:bodyPr lIns="95591" tIns="47796" rIns="95591" bIns="47796">
            <a:normAutofit/>
          </a:bodyPr>
          <a:lstStyle>
            <a:lvl1pPr marL="0" indent="0" algn="ctr">
              <a:buFontTx/>
              <a:buNone/>
              <a:defRPr sz="710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affiliations</a:t>
            </a:r>
            <a:endParaRPr lang="en-US" dirty="0"/>
          </a:p>
        </p:txBody>
      </p:sp>
      <p:sp>
        <p:nvSpPr>
          <p:cNvPr id="46" name="Text Placeholder 76"/>
          <p:cNvSpPr>
            <a:spLocks noGrp="1"/>
          </p:cNvSpPr>
          <p:nvPr>
            <p:ph type="body" sz="quarter" idx="151" hasCustomPrompt="1"/>
          </p:nvPr>
        </p:nvSpPr>
        <p:spPr>
          <a:xfrm>
            <a:off x="5586413" y="2201279"/>
            <a:ext cx="30889575" cy="1396965"/>
          </a:xfrm>
          <a:prstGeom prst="rect">
            <a:avLst/>
          </a:prstGeom>
        </p:spPr>
        <p:txBody>
          <a:bodyPr lIns="95591" tIns="47796" rIns="95591" bIns="47796" anchor="t" anchorCtr="1">
            <a:normAutofit/>
          </a:bodyPr>
          <a:lstStyle>
            <a:lvl1pPr marL="0" indent="0" algn="ctr">
              <a:buFontTx/>
              <a:buNone/>
              <a:defRPr sz="710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authors</a:t>
            </a:r>
            <a:endParaRPr lang="en-US" dirty="0"/>
          </a:p>
        </p:txBody>
      </p:sp>
      <p:sp>
        <p:nvSpPr>
          <p:cNvPr id="47" name="Text Placeholder 76"/>
          <p:cNvSpPr>
            <a:spLocks noGrp="1"/>
          </p:cNvSpPr>
          <p:nvPr>
            <p:ph type="body" sz="quarter" idx="153" hasCustomPrompt="1"/>
          </p:nvPr>
        </p:nvSpPr>
        <p:spPr>
          <a:xfrm>
            <a:off x="5586413" y="560014"/>
            <a:ext cx="30889575" cy="1471935"/>
          </a:xfrm>
          <a:prstGeom prst="rect">
            <a:avLst/>
          </a:prstGeom>
        </p:spPr>
        <p:txBody>
          <a:bodyPr lIns="95591" tIns="47796" rIns="95591" bIns="47796" anchor="t" anchorCtr="1">
            <a:normAutofit/>
          </a:bodyPr>
          <a:lstStyle>
            <a:lvl1pPr marL="0" indent="0" algn="ctr">
              <a:buFontTx/>
              <a:buNone/>
              <a:defRPr sz="7100" b="1">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7.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8.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5.bin"/><Relationship Id="rId9" Type="http://schemas.openxmlformats.org/officeDocument/2006/relationships/image" Target="../media/image1.wmf"/><Relationship Id="rId10"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7" name="Group 36"/>
          <p:cNvGrpSpPr/>
          <p:nvPr userDrawn="1"/>
        </p:nvGrpSpPr>
        <p:grpSpPr>
          <a:xfrm>
            <a:off x="-13396183" y="0"/>
            <a:ext cx="12906356" cy="42062400"/>
            <a:chOff x="-13978626" y="0"/>
            <a:chExt cx="13467502" cy="43891200"/>
          </a:xfrm>
        </p:grpSpPr>
        <p:sp>
          <p:nvSpPr>
            <p:cNvPr id="38" name="Rectangle 37"/>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455054" rtl="0" eaLnBrk="1" fontAlgn="auto" latinLnBrk="0" hangingPunct="1">
                <a:lnSpc>
                  <a:spcPct val="100000"/>
                </a:lnSpc>
                <a:spcBef>
                  <a:spcPts val="0"/>
                </a:spcBef>
                <a:spcAft>
                  <a:spcPts val="0"/>
                </a:spcAft>
                <a:buClrTx/>
                <a:buSzTx/>
                <a:buFontTx/>
                <a:buNone/>
                <a:tabLst/>
                <a:defRPr/>
              </a:pPr>
              <a:r>
                <a:rPr lang="en-US" sz="3800" b="1" spc="0" dirty="0" smtClean="0">
                  <a:solidFill>
                    <a:srgbClr val="FF0000"/>
                  </a:solidFill>
                  <a:latin typeface="Trebuchet MS" pitchFamily="34" charset="0"/>
                </a:rPr>
                <a:t>(—THIS SIDEBAR DOES NOT PRINT—)</a:t>
              </a:r>
              <a:endParaRPr lang="en-US" sz="3800" b="1" spc="575" dirty="0" smtClean="0">
                <a:solidFill>
                  <a:schemeClr val="bg1"/>
                </a:solidFill>
                <a:latin typeface="Trebuchet MS" pitchFamily="34" charset="0"/>
              </a:endParaRPr>
            </a:p>
            <a:p>
              <a:pPr algn="ctr"/>
              <a:r>
                <a:rPr lang="en-US" sz="4600" b="1" spc="575" dirty="0" smtClean="0">
                  <a:solidFill>
                    <a:schemeClr val="bg1"/>
                  </a:solidFill>
                  <a:latin typeface="Trebuchet MS" pitchFamily="34" charset="0"/>
                </a:rPr>
                <a:t>DESIGN</a:t>
              </a:r>
              <a:r>
                <a:rPr lang="en-US" sz="4600" b="1" spc="575" baseline="0" dirty="0" smtClean="0">
                  <a:solidFill>
                    <a:schemeClr val="bg1"/>
                  </a:solidFill>
                  <a:latin typeface="Trebuchet MS" pitchFamily="34" charset="0"/>
                </a:rPr>
                <a:t> </a:t>
              </a:r>
              <a:r>
                <a:rPr lang="en-US" sz="4600" b="1" spc="575" dirty="0" smtClean="0">
                  <a:solidFill>
                    <a:schemeClr val="bg1"/>
                  </a:solidFill>
                  <a:latin typeface="Trebuchet MS" pitchFamily="34" charset="0"/>
                </a:rPr>
                <a:t>GUIDE</a:t>
              </a:r>
            </a:p>
            <a:p>
              <a:pPr algn="ctr"/>
              <a:endParaRPr lang="en-US" sz="3400" b="1" dirty="0" smtClean="0">
                <a:latin typeface="Trebuchet MS" pitchFamily="34" charset="0"/>
              </a:endParaRPr>
            </a:p>
            <a:p>
              <a:pPr defTabSz="3608680"/>
              <a:r>
                <a:rPr lang="en-US" sz="3400" i="0" dirty="0" smtClean="0">
                  <a:latin typeface="Trebuchet MS" pitchFamily="34" charset="0"/>
                </a:rPr>
                <a:t>This PowerPoint</a:t>
              </a:r>
              <a:r>
                <a:rPr lang="en-US" sz="3400" i="0" baseline="0" dirty="0" smtClean="0">
                  <a:latin typeface="Trebuchet MS" pitchFamily="34" charset="0"/>
                </a:rPr>
                <a:t> </a:t>
              </a:r>
              <a:r>
                <a:rPr lang="en-US" sz="3400" i="0" dirty="0" smtClean="0">
                  <a:latin typeface="Trebuchet MS" pitchFamily="34" charset="0"/>
                </a:rPr>
                <a:t>2007 template produces</a:t>
              </a:r>
              <a:r>
                <a:rPr lang="en-US" sz="3400" i="0" baseline="0" dirty="0" smtClean="0">
                  <a:latin typeface="Trebuchet MS" pitchFamily="34" charset="0"/>
                </a:rPr>
                <a:t> </a:t>
              </a:r>
              <a:r>
                <a:rPr lang="en-US" sz="3400" i="0" dirty="0" smtClean="0">
                  <a:latin typeface="Trebuchet MS" pitchFamily="34" charset="0"/>
                </a:rPr>
                <a:t>a 46”x46” presentation poster. </a:t>
              </a:r>
              <a:r>
                <a:rPr lang="en-US" sz="3400" dirty="0" smtClean="0">
                  <a:latin typeface="Trebuchet MS" pitchFamily="34" charset="0"/>
                </a:rPr>
                <a:t>You</a:t>
              </a:r>
              <a:r>
                <a:rPr lang="en-US" sz="3400" baseline="0" dirty="0" smtClean="0">
                  <a:latin typeface="Trebuchet MS" pitchFamily="34" charset="0"/>
                </a:rPr>
                <a:t> can u</a:t>
              </a:r>
              <a:r>
                <a:rPr lang="en-US" sz="3400" dirty="0" smtClean="0">
                  <a:latin typeface="Trebuchet MS" pitchFamily="34" charset="0"/>
                </a:rPr>
                <a:t>se</a:t>
              </a:r>
              <a:r>
                <a:rPr lang="en-US" sz="3400" baseline="0" dirty="0" smtClean="0">
                  <a:latin typeface="Trebuchet MS" pitchFamily="34" charset="0"/>
                </a:rPr>
                <a:t> it to create your research poster and </a:t>
              </a:r>
              <a:r>
                <a:rPr lang="en-US" sz="3400" dirty="0" smtClean="0">
                  <a:latin typeface="Trebuchet MS" pitchFamily="34" charset="0"/>
                </a:rPr>
                <a:t>save valuable time placing titles, subtitles,</a:t>
              </a:r>
              <a:r>
                <a:rPr lang="en-US" sz="3400" baseline="0" dirty="0" smtClean="0">
                  <a:latin typeface="Trebuchet MS" pitchFamily="34" charset="0"/>
                </a:rPr>
                <a:t> text, and graphics</a:t>
              </a:r>
              <a:r>
                <a:rPr lang="en-US" sz="3400" dirty="0" smtClean="0">
                  <a:latin typeface="Trebuchet MS" pitchFamily="34" charset="0"/>
                </a:rPr>
                <a:t>. </a:t>
              </a:r>
            </a:p>
            <a:p>
              <a:pPr defTabSz="3608680"/>
              <a:endParaRPr lang="en-US" sz="3400" dirty="0" smtClean="0">
                <a:latin typeface="Trebuchet MS" pitchFamily="34" charset="0"/>
              </a:endParaRPr>
            </a:p>
            <a:p>
              <a:pPr defTabSz="4206268"/>
              <a:r>
                <a:rPr lang="en-US" sz="34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400" b="1" dirty="0" smtClean="0">
                  <a:solidFill>
                    <a:srgbClr val="FFC000"/>
                  </a:solidFill>
                  <a:latin typeface="Trebuchet MS" pitchFamily="34" charset="0"/>
                </a:rPr>
                <a:t>PosterPresentations.com</a:t>
              </a:r>
              <a:r>
                <a:rPr lang="en-US" sz="3400" b="1" dirty="0" smtClean="0">
                  <a:solidFill>
                    <a:schemeClr val="bg1"/>
                  </a:solidFill>
                  <a:latin typeface="Trebuchet MS" pitchFamily="34" charset="0"/>
                </a:rPr>
                <a:t> </a:t>
              </a:r>
              <a:r>
                <a:rPr lang="en-US" sz="3400" dirty="0" smtClean="0">
                  <a:solidFill>
                    <a:schemeClr val="bg1"/>
                  </a:solidFill>
                  <a:latin typeface="Trebuchet MS" pitchFamily="34" charset="0"/>
                </a:rPr>
                <a:t>and click on HELP DESK.</a:t>
              </a:r>
            </a:p>
            <a:p>
              <a:pPr defTabSz="4206268"/>
              <a:endParaRPr lang="en-US" sz="3400" dirty="0" smtClean="0">
                <a:latin typeface="Trebuchet MS" pitchFamily="34" charset="0"/>
              </a:endParaRPr>
            </a:p>
            <a:p>
              <a:pPr defTabSz="4206268"/>
              <a:r>
                <a:rPr lang="en-US" sz="3400" dirty="0" smtClean="0">
                  <a:solidFill>
                    <a:schemeClr val="bg1"/>
                  </a:solidFill>
                  <a:latin typeface="Trebuchet MS" pitchFamily="34" charset="0"/>
                </a:rPr>
                <a:t>When</a:t>
              </a:r>
              <a:r>
                <a:rPr lang="en-US" sz="3400" baseline="0" dirty="0" smtClean="0">
                  <a:solidFill>
                    <a:schemeClr val="bg1"/>
                  </a:solidFill>
                  <a:latin typeface="Trebuchet MS" pitchFamily="34" charset="0"/>
                </a:rPr>
                <a:t> you are ready to print your poster</a:t>
              </a:r>
              <a:r>
                <a:rPr lang="en-US" sz="3400" dirty="0" smtClean="0">
                  <a:solidFill>
                    <a:schemeClr val="bg1"/>
                  </a:solidFill>
                  <a:latin typeface="Trebuchet MS" pitchFamily="34" charset="0"/>
                </a:rPr>
                <a:t>,</a:t>
              </a:r>
              <a:r>
                <a:rPr lang="en-US" sz="3400" baseline="0" dirty="0" smtClean="0">
                  <a:solidFill>
                    <a:schemeClr val="bg1"/>
                  </a:solidFill>
                  <a:latin typeface="Trebuchet MS" pitchFamily="34" charset="0"/>
                </a:rPr>
                <a:t> go online to </a:t>
              </a:r>
              <a:r>
                <a:rPr lang="en-US" sz="3400" b="0" dirty="0" smtClean="0">
                  <a:solidFill>
                    <a:schemeClr val="bg1"/>
                  </a:solidFill>
                  <a:latin typeface="Trebuchet MS" pitchFamily="34" charset="0"/>
                </a:rPr>
                <a:t>PosterPresentations.com</a:t>
              </a:r>
              <a:r>
                <a:rPr lang="en-US" sz="3400" dirty="0" smtClean="0">
                  <a:solidFill>
                    <a:schemeClr val="bg1"/>
                  </a:solidFill>
                  <a:latin typeface="Trebuchet MS" pitchFamily="34" charset="0"/>
                </a:rPr>
                <a:t/>
              </a:r>
              <a:br>
                <a:rPr lang="en-US" sz="3400" dirty="0" smtClean="0">
                  <a:solidFill>
                    <a:schemeClr val="bg1"/>
                  </a:solidFill>
                  <a:latin typeface="Trebuchet MS" pitchFamily="34" charset="0"/>
                </a:rPr>
              </a:br>
              <a:endParaRPr lang="en-US" sz="3400" dirty="0" smtClean="0">
                <a:solidFill>
                  <a:schemeClr val="bg1"/>
                </a:solidFill>
                <a:latin typeface="Trebuchet MS" pitchFamily="34" charset="0"/>
              </a:endParaRPr>
            </a:p>
            <a:p>
              <a:pPr algn="l" defTabSz="3608680"/>
              <a:r>
                <a:rPr lang="en-US" sz="3400" b="0" dirty="0" smtClean="0">
                  <a:solidFill>
                    <a:schemeClr val="bg1"/>
                  </a:solidFill>
                  <a:latin typeface="Trebuchet MS" pitchFamily="34" charset="0"/>
                </a:rPr>
                <a:t>Need</a:t>
              </a:r>
              <a:r>
                <a:rPr lang="en-US" sz="3400" b="0" baseline="0" dirty="0" smtClean="0">
                  <a:solidFill>
                    <a:schemeClr val="bg1"/>
                  </a:solidFill>
                  <a:latin typeface="Trebuchet MS" pitchFamily="34" charset="0"/>
                </a:rPr>
                <a:t> assistance? Call us at </a:t>
              </a:r>
              <a:r>
                <a:rPr lang="en-US" sz="3400" b="0" dirty="0" smtClean="0">
                  <a:solidFill>
                    <a:srgbClr val="FFC000"/>
                  </a:solidFill>
                  <a:latin typeface="Trebuchet MS" pitchFamily="34" charset="0"/>
                </a:rPr>
                <a:t>1.510.649.3001</a:t>
              </a:r>
            </a:p>
            <a:p>
              <a:pPr algn="l" defTabSz="3608680"/>
              <a:endParaRPr lang="en-US" sz="4200" b="1" dirty="0" smtClean="0">
                <a:solidFill>
                  <a:srgbClr val="FFFF00"/>
                </a:solidFill>
                <a:latin typeface="Trebuchet MS" pitchFamily="34" charset="0"/>
              </a:endParaRPr>
            </a:p>
            <a:p>
              <a:pPr algn="ctr"/>
              <a:endParaRPr lang="en-US" sz="3100" b="1" dirty="0" smtClean="0">
                <a:solidFill>
                  <a:schemeClr val="bg1"/>
                </a:solidFill>
                <a:latin typeface="Trebuchet MS" pitchFamily="34" charset="0"/>
              </a:endParaRPr>
            </a:p>
            <a:p>
              <a:pPr algn="ctr"/>
              <a:r>
                <a:rPr lang="en-US" sz="4600" b="1" spc="575" dirty="0" smtClean="0">
                  <a:solidFill>
                    <a:schemeClr val="bg1"/>
                  </a:solidFill>
                  <a:latin typeface="Trebuchet MS" pitchFamily="34" charset="0"/>
                </a:rPr>
                <a:t>QUICK START</a:t>
              </a:r>
            </a:p>
            <a:p>
              <a:pPr algn="ctr"/>
              <a:endParaRPr lang="en-US" sz="3800" b="1" baseline="0" dirty="0" smtClean="0">
                <a:solidFill>
                  <a:schemeClr val="bg1"/>
                </a:solidFill>
                <a:latin typeface="Trebuchet MS" pitchFamily="34" charset="0"/>
              </a:endParaRPr>
            </a:p>
            <a:p>
              <a:pPr algn="ctr"/>
              <a:r>
                <a:rPr lang="en-US" sz="3800" b="1" baseline="0" dirty="0" smtClean="0">
                  <a:solidFill>
                    <a:srgbClr val="FFC000"/>
                  </a:solidFill>
                  <a:latin typeface="Trebuchet MS" pitchFamily="34" charset="0"/>
                </a:rPr>
                <a:t>Zoom in and out</a:t>
              </a:r>
            </a:p>
            <a:p>
              <a:pPr marL="2259175" indent="-15214" algn="l" defTabSz="815433"/>
              <a:r>
                <a:rPr lang="en-US" sz="31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400" b="0" baseline="0" dirty="0" smtClean="0">
                <a:solidFill>
                  <a:schemeClr val="bg1"/>
                </a:solidFill>
                <a:latin typeface="Trebuchet MS" pitchFamily="34" charset="0"/>
              </a:endParaRPr>
            </a:p>
            <a:p>
              <a:pPr algn="ctr"/>
              <a:r>
                <a:rPr lang="en-US" sz="3800" b="1" baseline="0" dirty="0" smtClean="0">
                  <a:solidFill>
                    <a:srgbClr val="FFC000"/>
                  </a:solidFill>
                  <a:latin typeface="Trebuchet MS" pitchFamily="34" charset="0"/>
                </a:rPr>
                <a:t>Title, Authors, and Affiliations</a:t>
              </a:r>
            </a:p>
            <a:p>
              <a:pPr algn="l"/>
              <a:r>
                <a:rPr lang="en-US" sz="31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1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100" b="0" spc="0" baseline="0" dirty="0" smtClean="0">
                <a:solidFill>
                  <a:schemeClr val="bg1">
                    <a:lumMod val="75000"/>
                  </a:schemeClr>
                </a:solidFill>
                <a:latin typeface="Trebuchet MS" pitchFamily="34" charset="0"/>
              </a:endParaRPr>
            </a:p>
            <a:p>
              <a:pPr algn="l"/>
              <a:r>
                <a:rPr lang="en-US" sz="3100" b="1" spc="287" baseline="0" dirty="0" smtClean="0">
                  <a:solidFill>
                    <a:srgbClr val="FFC000"/>
                  </a:solidFill>
                  <a:latin typeface="Trebuchet MS" pitchFamily="34" charset="0"/>
                </a:rPr>
                <a:t>TIP</a:t>
              </a:r>
              <a:r>
                <a:rPr lang="en-US" sz="3100" b="1" baseline="0" dirty="0" smtClean="0">
                  <a:solidFill>
                    <a:srgbClr val="FFC000"/>
                  </a:solidFill>
                  <a:latin typeface="Trebuchet MS" pitchFamily="34" charset="0"/>
                </a:rPr>
                <a:t>: </a:t>
              </a:r>
              <a:r>
                <a:rPr lang="en-US" sz="31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3100" b="0" baseline="0" dirty="0" smtClean="0">
                <a:solidFill>
                  <a:schemeClr val="bg1">
                    <a:lumMod val="75000"/>
                  </a:schemeClr>
                </a:solidFill>
                <a:latin typeface="Trebuchet MS" pitchFamily="34" charset="0"/>
              </a:endParaRPr>
            </a:p>
            <a:p>
              <a:pPr algn="l"/>
              <a:r>
                <a:rPr lang="en-US" sz="3400" b="1" baseline="0" dirty="0" smtClean="0">
                  <a:solidFill>
                    <a:schemeClr val="bg1"/>
                  </a:solidFill>
                  <a:latin typeface="Trebuchet MS" pitchFamily="34" charset="0"/>
                </a:rPr>
                <a:t/>
              </a:r>
              <a:br>
                <a:rPr lang="en-US" sz="3400" b="1" baseline="0" dirty="0" smtClean="0">
                  <a:solidFill>
                    <a:schemeClr val="bg1"/>
                  </a:solidFill>
                  <a:latin typeface="Trebuchet MS" pitchFamily="34" charset="0"/>
                </a:rPr>
              </a:br>
              <a:endParaRPr lang="en-US" sz="3400" b="1" dirty="0" smtClean="0">
                <a:solidFill>
                  <a:schemeClr val="bg1"/>
                </a:solidFill>
                <a:latin typeface="Trebuchet MS" pitchFamily="34" charset="0"/>
              </a:endParaRPr>
            </a:p>
            <a:p>
              <a:pPr algn="ctr"/>
              <a:endParaRPr lang="en-US" sz="3400" b="1" dirty="0" smtClean="0">
                <a:solidFill>
                  <a:srgbClr val="FFC000"/>
                </a:solidFill>
                <a:latin typeface="Trebuchet MS" pitchFamily="34" charset="0"/>
              </a:endParaRPr>
            </a:p>
            <a:p>
              <a:pPr algn="ctr"/>
              <a:endParaRPr lang="en-US" sz="3400" b="1" dirty="0" smtClean="0">
                <a:solidFill>
                  <a:srgbClr val="FFC000"/>
                </a:solidFill>
                <a:latin typeface="Trebuchet MS" pitchFamily="34" charset="0"/>
              </a:endParaRPr>
            </a:p>
            <a:p>
              <a:pPr algn="ctr"/>
              <a:r>
                <a:rPr lang="en-US" sz="3800" b="1" dirty="0" smtClean="0">
                  <a:solidFill>
                    <a:srgbClr val="FFC000"/>
                  </a:solidFill>
                  <a:latin typeface="Trebuchet MS" pitchFamily="34" charset="0"/>
                </a:rPr>
                <a:t>Adding Logos</a:t>
              </a:r>
              <a:r>
                <a:rPr lang="en-US" sz="3800" b="1" baseline="0" dirty="0" smtClean="0">
                  <a:solidFill>
                    <a:srgbClr val="FFC000"/>
                  </a:solidFill>
                  <a:latin typeface="Trebuchet MS" pitchFamily="34" charset="0"/>
                </a:rPr>
                <a:t> / Seals</a:t>
              </a:r>
            </a:p>
            <a:p>
              <a:pPr algn="l"/>
              <a:r>
                <a:rPr lang="en-US" sz="31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100" b="0" spc="287" baseline="0" dirty="0" smtClean="0">
                <a:solidFill>
                  <a:schemeClr val="bg1">
                    <a:lumMod val="75000"/>
                  </a:schemeClr>
                </a:solidFill>
                <a:latin typeface="Trebuchet MS" pitchFamily="34" charset="0"/>
              </a:endParaRPr>
            </a:p>
            <a:p>
              <a:pPr algn="l"/>
              <a:r>
                <a:rPr lang="en-US" sz="3100" b="1" spc="287" baseline="0" dirty="0" smtClean="0">
                  <a:solidFill>
                    <a:srgbClr val="FFC000"/>
                  </a:solidFill>
                  <a:latin typeface="Trebuchet MS" pitchFamily="34" charset="0"/>
                </a:rPr>
                <a:t>TIP:</a:t>
              </a:r>
              <a:r>
                <a:rPr lang="en-US" sz="3100" b="1" spc="0" baseline="0" dirty="0" smtClean="0">
                  <a:solidFill>
                    <a:srgbClr val="FFC000"/>
                  </a:solidFill>
                  <a:latin typeface="Trebuchet MS" pitchFamily="34" charset="0"/>
                </a:rPr>
                <a:t> </a:t>
              </a:r>
              <a:r>
                <a:rPr lang="en-US" sz="3100" b="0" baseline="0" dirty="0" smtClean="0">
                  <a:solidFill>
                    <a:schemeClr val="bg1">
                      <a:lumMod val="75000"/>
                    </a:schemeClr>
                  </a:solidFill>
                  <a:latin typeface="Trebuchet MS" pitchFamily="34" charset="0"/>
                </a:rPr>
                <a:t>See if your school’s logo is available on our free poster templates page.</a:t>
              </a:r>
            </a:p>
            <a:p>
              <a:pPr algn="l"/>
              <a:endParaRPr lang="en-US" sz="3100" b="0" baseline="0" dirty="0" smtClean="0">
                <a:latin typeface="Trebuchet MS" pitchFamily="34" charset="0"/>
              </a:endParaRPr>
            </a:p>
            <a:p>
              <a:pPr algn="ctr"/>
              <a:r>
                <a:rPr lang="en-US" sz="3800" b="1" baseline="0" dirty="0" smtClean="0">
                  <a:solidFill>
                    <a:srgbClr val="FFC000"/>
                  </a:solidFill>
                  <a:latin typeface="Trebuchet MS" pitchFamily="34" charset="0"/>
                </a:rPr>
                <a:t>Photographs / Graphics</a:t>
              </a:r>
            </a:p>
            <a:p>
              <a:pPr algn="l" defTabSz="937139"/>
              <a:r>
                <a:rPr lang="en-US" sz="31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100" b="0" spc="0" baseline="0" dirty="0" smtClean="0">
                  <a:solidFill>
                    <a:schemeClr val="bg1">
                      <a:lumMod val="75000"/>
                    </a:schemeClr>
                  </a:solidFill>
                  <a:latin typeface="Trebuchet MS" pitchFamily="34" charset="0"/>
                </a:rPr>
                <a:t>disproportionally.</a:t>
              </a:r>
            </a:p>
            <a:p>
              <a:pPr algn="l" defTabSz="937139"/>
              <a:endParaRPr lang="en-US" sz="3100" b="0" baseline="0" dirty="0" smtClean="0">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r>
                <a:rPr lang="en-US" sz="3800" b="1" baseline="0" dirty="0" smtClean="0">
                  <a:solidFill>
                    <a:srgbClr val="FFC000"/>
                  </a:solidFill>
                  <a:latin typeface="Trebuchet MS" pitchFamily="34" charset="0"/>
                </a:rPr>
                <a:t>Image Quality Check</a:t>
              </a:r>
            </a:p>
            <a:p>
              <a:pPr lvl="0" algn="l" defTabSz="937139"/>
              <a:r>
                <a:rPr lang="en-US" sz="3100"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400" b="0" dirty="0" smtClean="0">
                <a:latin typeface="Trebuchet MS" pitchFamily="34" charset="0"/>
              </a:endParaRPr>
            </a:p>
          </p:txBody>
        </p:sp>
        <p:cxnSp>
          <p:nvCxnSpPr>
            <p:cNvPr id="39" name="Straight Connector 38"/>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userDrawn="1"/>
          </p:nvPicPr>
          <p:blipFill>
            <a:blip r:embed="rId4"/>
            <a:stretch>
              <a:fillRect/>
            </a:stretch>
          </p:blipFill>
          <p:spPr>
            <a:xfrm>
              <a:off x="-13531152" y="13393589"/>
              <a:ext cx="1952703" cy="1469032"/>
            </a:xfrm>
            <a:prstGeom prst="rect">
              <a:avLst/>
            </a:prstGeom>
          </p:spPr>
        </p:pic>
        <p:pic>
          <p:nvPicPr>
            <p:cNvPr id="47" name="Picture 46"/>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8" name="Group 47"/>
            <p:cNvGrpSpPr/>
            <p:nvPr userDrawn="1"/>
          </p:nvGrpSpPr>
          <p:grpSpPr>
            <a:xfrm>
              <a:off x="-12090394" y="32335946"/>
              <a:ext cx="9204778" cy="2833063"/>
              <a:chOff x="-4440600" y="12356268"/>
              <a:chExt cx="3470785" cy="1064970"/>
            </a:xfrm>
          </p:grpSpPr>
          <p:grpSp>
            <p:nvGrpSpPr>
              <p:cNvPr id="72" name="Group 71"/>
              <p:cNvGrpSpPr/>
              <p:nvPr userDrawn="1"/>
            </p:nvGrpSpPr>
            <p:grpSpPr>
              <a:xfrm>
                <a:off x="-2753668" y="12400491"/>
                <a:ext cx="624431" cy="886963"/>
                <a:chOff x="-3921471" y="13037088"/>
                <a:chExt cx="779338" cy="1271013"/>
              </a:xfrm>
            </p:grpSpPr>
            <p:pic>
              <p:nvPicPr>
                <p:cNvPr id="78" name="Picture 77"/>
                <p:cNvPicPr>
                  <a:picLocks noChangeAspect="1"/>
                </p:cNvPicPr>
                <p:nvPr userDrawn="1"/>
              </p:nvPicPr>
              <p:blipFill>
                <a:blip r:embed="rId6"/>
                <a:stretch>
                  <a:fillRect/>
                </a:stretch>
              </p:blipFill>
              <p:spPr>
                <a:xfrm>
                  <a:off x="-3910934" y="13037088"/>
                  <a:ext cx="768801" cy="1090857"/>
                </a:xfrm>
                <a:prstGeom prst="rect">
                  <a:avLst/>
                </a:prstGeom>
              </p:spPr>
            </p:pic>
            <p:sp>
              <p:nvSpPr>
                <p:cNvPr id="79" name="TextBox 78"/>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900" b="1" dirty="0" smtClean="0">
                      <a:solidFill>
                        <a:schemeClr val="tx1"/>
                      </a:solidFill>
                    </a:rPr>
                    <a:t>ORIGINAL</a:t>
                  </a:r>
                  <a:endParaRPr lang="en-US" sz="1900" b="1" dirty="0">
                    <a:solidFill>
                      <a:schemeClr val="tx1"/>
                    </a:solidFill>
                  </a:endParaRPr>
                </a:p>
              </p:txBody>
            </p:sp>
          </p:grpSp>
          <p:grpSp>
            <p:nvGrpSpPr>
              <p:cNvPr id="73" name="Group 72"/>
              <p:cNvGrpSpPr/>
              <p:nvPr userDrawn="1"/>
            </p:nvGrpSpPr>
            <p:grpSpPr>
              <a:xfrm>
                <a:off x="-2003333" y="12400489"/>
                <a:ext cx="1033518" cy="882700"/>
                <a:chOff x="-2880749" y="13041046"/>
                <a:chExt cx="1420279" cy="1213024"/>
              </a:xfrm>
            </p:grpSpPr>
            <p:pic>
              <p:nvPicPr>
                <p:cNvPr id="76" name="Picture 75"/>
                <p:cNvPicPr>
                  <a:picLocks noChangeAspect="1"/>
                </p:cNvPicPr>
                <p:nvPr userDrawn="1"/>
              </p:nvPicPr>
              <p:blipFill>
                <a:blip r:embed="rId6"/>
                <a:stretch>
                  <a:fillRect/>
                </a:stretch>
              </p:blipFill>
              <p:spPr>
                <a:xfrm>
                  <a:off x="-2880749" y="13041046"/>
                  <a:ext cx="1420279" cy="1029694"/>
                </a:xfrm>
                <a:prstGeom prst="rect">
                  <a:avLst/>
                </a:prstGeom>
              </p:spPr>
            </p:pic>
            <p:sp>
              <p:nvSpPr>
                <p:cNvPr id="77" name="TextBox 76"/>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900" b="1" dirty="0" smtClean="0">
                      <a:solidFill>
                        <a:schemeClr val="bg1"/>
                      </a:solidFill>
                    </a:rPr>
                    <a:t>DISTORTED</a:t>
                  </a:r>
                  <a:endParaRPr lang="en-US" sz="1000" b="1" dirty="0">
                    <a:solidFill>
                      <a:schemeClr val="bg1"/>
                    </a:solidFill>
                  </a:endParaRPr>
                </a:p>
              </p:txBody>
            </p:sp>
          </p:grpSp>
          <p:pic>
            <p:nvPicPr>
              <p:cNvPr id="74" name="Picture 73"/>
              <p:cNvPicPr>
                <a:picLocks noChangeAspect="1"/>
              </p:cNvPicPr>
              <p:nvPr userDrawn="1"/>
            </p:nvPicPr>
            <p:blipFill>
              <a:blip r:embed="rId7"/>
              <a:stretch>
                <a:fillRect/>
              </a:stretch>
            </p:blipFill>
            <p:spPr>
              <a:xfrm>
                <a:off x="-4440600" y="12356268"/>
                <a:ext cx="1098742" cy="847761"/>
              </a:xfrm>
              <a:prstGeom prst="rect">
                <a:avLst/>
              </a:prstGeom>
            </p:spPr>
          </p:pic>
          <p:sp>
            <p:nvSpPr>
              <p:cNvPr id="75" name="TextBox 74"/>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900" dirty="0" smtClean="0">
                    <a:solidFill>
                      <a:schemeClr val="bg1"/>
                    </a:solidFill>
                  </a:rPr>
                  <a:t>Corner</a:t>
                </a:r>
                <a:r>
                  <a:rPr lang="en-US" sz="1900" baseline="0" dirty="0" smtClean="0">
                    <a:solidFill>
                      <a:schemeClr val="bg1"/>
                    </a:solidFill>
                  </a:rPr>
                  <a:t> handles</a:t>
                </a:r>
                <a:endParaRPr lang="en-US" sz="1900" dirty="0">
                  <a:solidFill>
                    <a:schemeClr val="bg1"/>
                  </a:solidFill>
                </a:endParaRPr>
              </a:p>
            </p:txBody>
          </p:sp>
        </p:grpSp>
        <p:grpSp>
          <p:nvGrpSpPr>
            <p:cNvPr id="67" name="Group 66"/>
            <p:cNvGrpSpPr/>
            <p:nvPr userDrawn="1"/>
          </p:nvGrpSpPr>
          <p:grpSpPr>
            <a:xfrm>
              <a:off x="-12935202" y="38908539"/>
              <a:ext cx="11328025" cy="2998418"/>
              <a:chOff x="-4742408" y="14609970"/>
              <a:chExt cx="4271383" cy="1127128"/>
            </a:xfrm>
          </p:grpSpPr>
          <p:graphicFrame>
            <p:nvGraphicFramePr>
              <p:cNvPr id="68" name="Object 67"/>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212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9" name="Object 68"/>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212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70" name="TextBox 69"/>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500" dirty="0" smtClean="0">
                    <a:solidFill>
                      <a:srgbClr val="92D050"/>
                    </a:solidFill>
                  </a:rPr>
                  <a:t>Good</a:t>
                </a:r>
                <a:r>
                  <a:rPr lang="en-US" sz="1500" baseline="0" dirty="0" smtClean="0">
                    <a:solidFill>
                      <a:srgbClr val="92D050"/>
                    </a:solidFill>
                  </a:rPr>
                  <a:t> </a:t>
                </a:r>
                <a:r>
                  <a:rPr lang="en-US" sz="1500" baseline="0" dirty="0" smtClean="0">
                    <a:solidFill>
                      <a:schemeClr val="bg1"/>
                    </a:solidFill>
                  </a:rPr>
                  <a:t>printing quality</a:t>
                </a:r>
                <a:endParaRPr lang="en-US" sz="1500" dirty="0">
                  <a:solidFill>
                    <a:schemeClr val="bg1"/>
                  </a:solidFill>
                </a:endParaRPr>
              </a:p>
            </p:txBody>
          </p:sp>
          <p:sp>
            <p:nvSpPr>
              <p:cNvPr id="71" name="TextBox 70"/>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500" dirty="0" smtClean="0">
                    <a:solidFill>
                      <a:srgbClr val="FF0000"/>
                    </a:solidFill>
                  </a:rPr>
                  <a:t>Bad </a:t>
                </a:r>
                <a:r>
                  <a:rPr lang="en-US" sz="1500" dirty="0" smtClean="0">
                    <a:solidFill>
                      <a:schemeClr val="bg1"/>
                    </a:solidFill>
                  </a:rPr>
                  <a:t>printing quality</a:t>
                </a:r>
                <a:endParaRPr lang="en-US" sz="1500" dirty="0">
                  <a:solidFill>
                    <a:schemeClr val="bg1"/>
                  </a:solidFill>
                </a:endParaRPr>
              </a:p>
            </p:txBody>
          </p:sp>
        </p:grpSp>
      </p:grpSp>
      <p:grpSp>
        <p:nvGrpSpPr>
          <p:cNvPr id="81" name="Group 80"/>
          <p:cNvGrpSpPr/>
          <p:nvPr userDrawn="1"/>
        </p:nvGrpSpPr>
        <p:grpSpPr>
          <a:xfrm>
            <a:off x="42552228" y="-5179"/>
            <a:ext cx="12953109" cy="42067579"/>
            <a:chOff x="44402324" y="-5404"/>
            <a:chExt cx="13516287" cy="43896604"/>
          </a:xfrm>
        </p:grpSpPr>
        <p:sp>
          <p:nvSpPr>
            <p:cNvPr id="82" name="Rectangle 81"/>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600" b="1" spc="575" dirty="0" smtClean="0">
                  <a:solidFill>
                    <a:schemeClr val="bg1"/>
                  </a:solidFill>
                  <a:latin typeface="Trebuchet MS" pitchFamily="34" charset="0"/>
                </a:rPr>
                <a:t>QUICK START (cont.)</a:t>
              </a:r>
            </a:p>
            <a:p>
              <a:pPr algn="ctr"/>
              <a:endParaRPr lang="en-US" sz="4200" b="1" baseline="0" dirty="0" smtClean="0">
                <a:solidFill>
                  <a:schemeClr val="bg1"/>
                </a:solidFill>
                <a:latin typeface="Trebuchet MS" pitchFamily="34" charset="0"/>
              </a:endParaRPr>
            </a:p>
            <a:p>
              <a:pPr algn="ctr"/>
              <a:r>
                <a:rPr lang="en-US" sz="3800" b="1" baseline="0" dirty="0" smtClean="0">
                  <a:solidFill>
                    <a:srgbClr val="FFC000"/>
                  </a:solidFill>
                  <a:latin typeface="Trebuchet MS" pitchFamily="34" charset="0"/>
                </a:rPr>
                <a:t>How to change the template color theme</a:t>
              </a:r>
            </a:p>
            <a:p>
              <a:pPr marL="0" marR="0" lvl="2" indent="0" algn="l" defTabSz="109536" rtl="0" eaLnBrk="1" fontAlgn="auto" latinLnBrk="0" hangingPunct="1">
                <a:lnSpc>
                  <a:spcPct val="100000"/>
                </a:lnSpc>
                <a:spcBef>
                  <a:spcPts val="0"/>
                </a:spcBef>
                <a:spcAft>
                  <a:spcPts val="0"/>
                </a:spcAft>
                <a:buClrTx/>
                <a:buSzTx/>
                <a:buFontTx/>
                <a:buNone/>
                <a:tabLst/>
                <a:defRPr/>
              </a:pPr>
              <a:r>
                <a:rPr lang="en-US" sz="31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100" b="0" spc="0" baseline="0" dirty="0" smtClean="0">
                  <a:solidFill>
                    <a:schemeClr val="bg1">
                      <a:lumMod val="75000"/>
                    </a:schemeClr>
                  </a:solidFill>
                  <a:latin typeface="Trebuchet MS" pitchFamily="34" charset="0"/>
                </a:rPr>
                <a:t>also create your own color theme.</a:t>
              </a:r>
            </a:p>
            <a:p>
              <a:pPr marL="0" marR="0" lvl="2" indent="0" algn="l" defTabSz="109536" rtl="0" eaLnBrk="1" fontAlgn="auto" latinLnBrk="0" hangingPunct="1">
                <a:lnSpc>
                  <a:spcPct val="100000"/>
                </a:lnSpc>
                <a:spcBef>
                  <a:spcPts val="0"/>
                </a:spcBef>
                <a:spcAft>
                  <a:spcPts val="0"/>
                </a:spcAft>
                <a:buClrTx/>
                <a:buSzTx/>
                <a:buFontTx/>
                <a:buNone/>
                <a:tabLst/>
                <a:defRPr/>
              </a:pPr>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r>
                <a:rPr lang="en-US" sz="31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9536"/>
              <a:endParaRPr lang="en-US" sz="3100" b="0" baseline="0" dirty="0" smtClean="0">
                <a:solidFill>
                  <a:schemeClr val="bg1">
                    <a:lumMod val="75000"/>
                  </a:schemeClr>
                </a:solidFill>
                <a:latin typeface="Trebuchet MS" pitchFamily="34" charset="0"/>
              </a:endParaRPr>
            </a:p>
            <a:p>
              <a:pPr algn="ctr"/>
              <a:r>
                <a:rPr lang="en-US" sz="3800" b="1" baseline="0" dirty="0" smtClean="0">
                  <a:solidFill>
                    <a:srgbClr val="FFC000"/>
                  </a:solidFill>
                  <a:latin typeface="Trebuchet MS" pitchFamily="34" charset="0"/>
                </a:rPr>
                <a:t>How to add Text</a:t>
              </a:r>
            </a:p>
            <a:p>
              <a:pPr marL="3874828" lvl="2" indent="0" algn="l" defTabSz="136920"/>
              <a:r>
                <a:rPr lang="en-US" sz="31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455054" lvl="2" indent="0" algn="l" defTabSz="109536"/>
              <a:endParaRPr lang="en-US" sz="3100" b="0" baseline="0" dirty="0" smtClean="0">
                <a:solidFill>
                  <a:schemeClr val="bg1">
                    <a:lumMod val="75000"/>
                  </a:schemeClr>
                </a:solidFill>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lang="en-US" sz="3100" b="0" baseline="0" dirty="0" smtClean="0">
                  <a:solidFill>
                    <a:schemeClr val="bg1">
                      <a:lumMod val="75000"/>
                    </a:schemeClr>
                  </a:solidFill>
                  <a:latin typeface="Trebuchet MS" pitchFamily="34" charset="0"/>
                </a:rPr>
                <a:t> </a:t>
              </a:r>
              <a:r>
                <a:rPr kumimoji="0" lang="en-US" sz="3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3100" b="0" baseline="0" dirty="0" smtClean="0">
                <a:solidFill>
                  <a:schemeClr val="bg1">
                    <a:lumMod val="75000"/>
                  </a:schemeClr>
                </a:solidFill>
                <a:latin typeface="Trebuchet MS" pitchFamily="34" charset="0"/>
              </a:endParaRPr>
            </a:p>
            <a:p>
              <a:pPr marL="1455054" lvl="2" indent="0" algn="l" defTabSz="109536"/>
              <a:endParaRPr lang="en-US" sz="3100" b="0" baseline="0" dirty="0" smtClean="0">
                <a:solidFill>
                  <a:schemeClr val="bg1">
                    <a:lumMod val="75000"/>
                  </a:schemeClr>
                </a:solidFill>
                <a:latin typeface="Trebuchet MS" pitchFamily="34" charset="0"/>
              </a:endParaRPr>
            </a:p>
            <a:p>
              <a:pPr algn="ctr"/>
              <a:r>
                <a:rPr lang="en-US" sz="3800" b="1" baseline="0" dirty="0" smtClean="0">
                  <a:solidFill>
                    <a:srgbClr val="FFC000"/>
                  </a:solidFill>
                  <a:latin typeface="Trebuchet MS" pitchFamily="34" charset="0"/>
                </a:rPr>
                <a:t>How to add Tables</a:t>
              </a:r>
            </a:p>
            <a:p>
              <a:pPr marL="1983815" lvl="1" indent="0" algn="l" defTabSz="109536"/>
              <a:r>
                <a:rPr lang="en-US" sz="3100" b="0" baseline="0" dirty="0" smtClean="0">
                  <a:solidFill>
                    <a:schemeClr val="bg1">
                      <a:lumMod val="75000"/>
                    </a:schemeClr>
                  </a:solidFill>
                  <a:latin typeface="Trebuchet MS" pitchFamily="34" charset="0"/>
                </a:rPr>
                <a:t>To add a table from scratch go to the INSERT menu and </a:t>
              </a:r>
              <a:br>
                <a:rPr lang="en-US" sz="3100" b="0" baseline="0" dirty="0" smtClean="0">
                  <a:solidFill>
                    <a:schemeClr val="bg1">
                      <a:lumMod val="75000"/>
                    </a:schemeClr>
                  </a:solidFill>
                  <a:latin typeface="Trebuchet MS" pitchFamily="34" charset="0"/>
                </a:rPr>
              </a:br>
              <a:r>
                <a:rPr lang="en-US" sz="3100" b="0" baseline="0" dirty="0" smtClean="0">
                  <a:solidFill>
                    <a:schemeClr val="bg1">
                      <a:lumMod val="75000"/>
                    </a:schemeClr>
                  </a:solidFill>
                  <a:latin typeface="Trebuchet MS" pitchFamily="34" charset="0"/>
                </a:rPr>
                <a:t>click on TABLE. A drop-down box will help you select rows and columns. </a:t>
              </a:r>
            </a:p>
            <a:p>
              <a:pPr marL="2029455" lvl="0" indent="0" algn="l" defTabSz="109536"/>
              <a:r>
                <a:rPr lang="en-US" sz="31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9536"/>
              <a:endParaRPr lang="en-US" sz="3100" b="0" baseline="0" dirty="0" smtClean="0">
                <a:solidFill>
                  <a:schemeClr val="bg1">
                    <a:lumMod val="75000"/>
                  </a:schemeClr>
                </a:solidFill>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9536" rtl="0" eaLnBrk="1" fontAlgn="auto" latinLnBrk="0" hangingPunct="1">
                <a:lnSpc>
                  <a:spcPct val="100000"/>
                </a:lnSpc>
                <a:spcBef>
                  <a:spcPts val="0"/>
                </a:spcBef>
                <a:spcAft>
                  <a:spcPts val="0"/>
                </a:spcAft>
                <a:buClrTx/>
                <a:buSzTx/>
                <a:buFontTx/>
                <a:buNone/>
                <a:tabLst/>
                <a:defRPr/>
              </a:pPr>
              <a:endPar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455054" rtl="0" eaLnBrk="1" fontAlgn="auto" latinLnBrk="0" hangingPunct="1">
                <a:lnSpc>
                  <a:spcPct val="100000"/>
                </a:lnSpc>
                <a:spcBef>
                  <a:spcPts val="0"/>
                </a:spcBef>
                <a:spcAft>
                  <a:spcPts val="0"/>
                </a:spcAft>
                <a:buClrTx/>
                <a:buSzTx/>
                <a:buFontTx/>
                <a:buNone/>
                <a:tabLst/>
                <a:defRPr/>
              </a:pPr>
              <a:endParaRPr kumimoji="0" lang="en-US" sz="3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9536" rtl="0" eaLnBrk="1" fontAlgn="auto" latinLnBrk="0" hangingPunct="1">
                <a:lnSpc>
                  <a:spcPct val="100000"/>
                </a:lnSpc>
                <a:spcBef>
                  <a:spcPts val="0"/>
                </a:spcBef>
                <a:spcAft>
                  <a:spcPts val="0"/>
                </a:spcAft>
                <a:buClrTx/>
                <a:buSzTx/>
                <a:buFontTx/>
                <a:buNone/>
                <a:tabLst/>
                <a:defRPr/>
              </a:pPr>
              <a:endPar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09536" rtl="0" eaLnBrk="1" fontAlgn="auto" latinLnBrk="0" hangingPunct="1">
                <a:lnSpc>
                  <a:spcPct val="100000"/>
                </a:lnSpc>
                <a:spcBef>
                  <a:spcPts val="0"/>
                </a:spcBef>
                <a:spcAft>
                  <a:spcPts val="0"/>
                </a:spcAft>
                <a:buClrTx/>
                <a:buSzTx/>
                <a:buFontTx/>
                <a:buNone/>
                <a:tabLst/>
                <a:defRPr/>
              </a:pPr>
              <a:endParaRPr lang="en-US" sz="3100" b="0" baseline="0" dirty="0" smtClean="0">
                <a:solidFill>
                  <a:schemeClr val="bg1">
                    <a:lumMod val="75000"/>
                  </a:schemeClr>
                </a:solidFill>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9536"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3" name="Object 82"/>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212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4" name="Picture 83"/>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5" name="Object 84"/>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212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6" name="Group 85"/>
            <p:cNvGrpSpPr/>
            <p:nvPr userDrawn="1"/>
          </p:nvGrpSpPr>
          <p:grpSpPr>
            <a:xfrm>
              <a:off x="44804763" y="39613970"/>
              <a:ext cx="12651307" cy="1546389"/>
              <a:chOff x="44200453" y="28362386"/>
              <a:chExt cx="9771399" cy="1090622"/>
            </a:xfrm>
          </p:grpSpPr>
          <p:sp>
            <p:nvSpPr>
              <p:cNvPr id="88" name="Rounded Rectangle 87"/>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0"/>
              </a:p>
            </p:txBody>
          </p:sp>
          <p:pic>
            <p:nvPicPr>
              <p:cNvPr id="8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90" name="TextBox 89"/>
              <p:cNvSpPr txBox="1"/>
              <p:nvPr userDrawn="1"/>
            </p:nvSpPr>
            <p:spPr>
              <a:xfrm>
                <a:off x="45300663" y="28552305"/>
                <a:ext cx="8671189" cy="591997"/>
              </a:xfrm>
              <a:prstGeom prst="rect">
                <a:avLst/>
              </a:prstGeom>
              <a:noFill/>
              <a:ln>
                <a:noFill/>
              </a:ln>
            </p:spPr>
            <p:txBody>
              <a:bodyPr wrap="square" rtlCol="0">
                <a:spAutoFit/>
              </a:bodyPr>
              <a:lstStyle/>
              <a:p>
                <a:r>
                  <a:rPr lang="en-US" sz="2300" dirty="0" smtClean="0">
                    <a:solidFill>
                      <a:schemeClr val="tx2"/>
                    </a:solidFill>
                    <a:latin typeface="Trebuchet MS" pitchFamily="34" charset="0"/>
                  </a:rPr>
                  <a:t>Student</a:t>
                </a:r>
                <a:r>
                  <a:rPr lang="en-US" sz="2300" baseline="0" dirty="0" smtClean="0">
                    <a:solidFill>
                      <a:schemeClr val="tx2"/>
                    </a:solidFill>
                    <a:latin typeface="Trebuchet MS" pitchFamily="34" charset="0"/>
                  </a:rPr>
                  <a:t> discounts are available on our </a:t>
                </a:r>
                <a:r>
                  <a:rPr lang="en-US" sz="2300" baseline="0" dirty="0" err="1" smtClean="0">
                    <a:solidFill>
                      <a:schemeClr val="tx2"/>
                    </a:solidFill>
                    <a:latin typeface="Trebuchet MS" pitchFamily="34" charset="0"/>
                  </a:rPr>
                  <a:t>Facebook</a:t>
                </a:r>
                <a:r>
                  <a:rPr lang="en-US" sz="2300" baseline="0" dirty="0" smtClean="0">
                    <a:solidFill>
                      <a:schemeClr val="tx2"/>
                    </a:solidFill>
                    <a:latin typeface="Trebuchet MS" pitchFamily="34" charset="0"/>
                  </a:rPr>
                  <a:t> page.</a:t>
                </a:r>
                <a:br>
                  <a:rPr lang="en-US" sz="2300" baseline="0" dirty="0" smtClean="0">
                    <a:solidFill>
                      <a:schemeClr val="tx2"/>
                    </a:solidFill>
                    <a:latin typeface="Trebuchet MS" pitchFamily="34" charset="0"/>
                  </a:rPr>
                </a:br>
                <a:r>
                  <a:rPr lang="en-US" sz="2300" baseline="0" dirty="0" smtClean="0">
                    <a:solidFill>
                      <a:schemeClr val="tx2"/>
                    </a:solidFill>
                    <a:latin typeface="Trebuchet MS" pitchFamily="34" charset="0"/>
                  </a:rPr>
                  <a:t>Go to </a:t>
                </a:r>
                <a:r>
                  <a:rPr lang="en-US" sz="2300" u="sng" baseline="0" dirty="0" smtClean="0">
                    <a:solidFill>
                      <a:schemeClr val="tx2"/>
                    </a:solidFill>
                    <a:latin typeface="Trebuchet MS" pitchFamily="34" charset="0"/>
                  </a:rPr>
                  <a:t>PosterPresentations.com</a:t>
                </a:r>
                <a:r>
                  <a:rPr lang="en-US" sz="2300" baseline="0" dirty="0" smtClean="0">
                    <a:solidFill>
                      <a:schemeClr val="tx2"/>
                    </a:solidFill>
                    <a:latin typeface="Trebuchet MS" pitchFamily="34" charset="0"/>
                  </a:rPr>
                  <a:t> and click on the FB icon. </a:t>
                </a:r>
                <a:endParaRPr lang="en-US" sz="2300" dirty="0">
                  <a:solidFill>
                    <a:schemeClr val="tx2"/>
                  </a:solidFill>
                  <a:latin typeface="Trebuchet MS" pitchFamily="34" charset="0"/>
                </a:endParaRPr>
              </a:p>
            </p:txBody>
          </p:sp>
        </p:grpSp>
      </p:grpSp>
      <p:sp>
        <p:nvSpPr>
          <p:cNvPr id="40" name="TextBox 39"/>
          <p:cNvSpPr txBox="1"/>
          <p:nvPr userDrawn="1"/>
        </p:nvSpPr>
        <p:spPr>
          <a:xfrm>
            <a:off x="42937898" y="40075870"/>
            <a:ext cx="8044614" cy="1356003"/>
          </a:xfrm>
          <a:prstGeom prst="rect">
            <a:avLst/>
          </a:prstGeom>
          <a:noFill/>
        </p:spPr>
        <p:txBody>
          <a:bodyPr wrap="square" lIns="68269" tIns="34133" rIns="68269" bIns="34133" rtlCol="0">
            <a:spAutoFit/>
          </a:bodyPr>
          <a:lstStyle/>
          <a:p>
            <a:pPr marL="356809" indent="-356809">
              <a:lnSpc>
                <a:spcPts val="2491"/>
              </a:lnSpc>
            </a:pPr>
            <a:r>
              <a:rPr lang="en-US" sz="2700" dirty="0" smtClean="0">
                <a:solidFill>
                  <a:schemeClr val="bg1"/>
                </a:solidFill>
              </a:rPr>
              <a:t>© 2015</a:t>
            </a:r>
            <a:r>
              <a:rPr lang="en-US" sz="2700" baseline="0" dirty="0" smtClean="0">
                <a:solidFill>
                  <a:schemeClr val="bg1"/>
                </a:solidFill>
              </a:rPr>
              <a:t> </a:t>
            </a:r>
            <a:r>
              <a:rPr lang="en-US" sz="2700" dirty="0" smtClean="0">
                <a:solidFill>
                  <a:schemeClr val="bg1"/>
                </a:solidFill>
              </a:rPr>
              <a:t>PosterPresentations.com</a:t>
            </a:r>
            <a:br>
              <a:rPr lang="en-US" sz="2700" dirty="0" smtClean="0">
                <a:solidFill>
                  <a:schemeClr val="bg1"/>
                </a:solidFill>
              </a:rPr>
            </a:br>
            <a:r>
              <a:rPr lang="en-US" sz="2300" dirty="0" smtClean="0">
                <a:solidFill>
                  <a:schemeClr val="bg1"/>
                </a:solidFill>
              </a:rPr>
              <a:t>2117 Fourth Street ,</a:t>
            </a:r>
            <a:r>
              <a:rPr lang="en-US" sz="2300" baseline="0" dirty="0" smtClean="0">
                <a:solidFill>
                  <a:schemeClr val="bg1"/>
                </a:solidFill>
              </a:rPr>
              <a:t> Unit C        </a:t>
            </a:r>
          </a:p>
          <a:p>
            <a:pPr marL="356809" indent="0">
              <a:lnSpc>
                <a:spcPts val="2491"/>
              </a:lnSpc>
            </a:pPr>
            <a:r>
              <a:rPr lang="en-US" sz="2300" baseline="0" dirty="0" smtClean="0">
                <a:solidFill>
                  <a:schemeClr val="bg1"/>
                </a:solidFill>
              </a:rPr>
              <a:t>Berkeley CA </a:t>
            </a:r>
            <a:r>
              <a:rPr lang="en-US" sz="1900" baseline="0" dirty="0" smtClean="0">
                <a:solidFill>
                  <a:schemeClr val="bg1"/>
                </a:solidFill>
              </a:rPr>
              <a:t>94710</a:t>
            </a:r>
            <a:r>
              <a:rPr lang="en-US" sz="2300" baseline="0" dirty="0" smtClean="0">
                <a:solidFill>
                  <a:schemeClr val="bg1"/>
                </a:solidFill>
              </a:rPr>
              <a:t/>
            </a:r>
            <a:br>
              <a:rPr lang="en-US" sz="2300" baseline="0" dirty="0" smtClean="0">
                <a:solidFill>
                  <a:schemeClr val="bg1"/>
                </a:solidFill>
              </a:rPr>
            </a:br>
            <a:r>
              <a:rPr lang="en-US" sz="2300" b="1" baseline="0" dirty="0" smtClean="0">
                <a:solidFill>
                  <a:srgbClr val="FFFF00"/>
                </a:solidFill>
              </a:rPr>
              <a:t>posterpresenter@gmail.com</a:t>
            </a:r>
            <a:endParaRPr lang="en-US" sz="2700" b="1" dirty="0">
              <a:solidFill>
                <a:srgbClr val="FFFF00"/>
              </a:solidFill>
            </a:endParaRPr>
          </a:p>
        </p:txBody>
      </p:sp>
      <p:sp>
        <p:nvSpPr>
          <p:cNvPr id="42" name="Text Box 14"/>
          <p:cNvSpPr txBox="1">
            <a:spLocks noChangeArrowheads="1"/>
          </p:cNvSpPr>
          <p:nvPr userDrawn="1"/>
        </p:nvSpPr>
        <p:spPr bwMode="auto">
          <a:xfrm>
            <a:off x="1766295" y="41181575"/>
            <a:ext cx="3191180" cy="362856"/>
          </a:xfrm>
          <a:prstGeom prst="rect">
            <a:avLst/>
          </a:prstGeom>
          <a:noFill/>
          <a:ln w="9525">
            <a:noFill/>
            <a:miter lim="800000"/>
            <a:headEnd/>
            <a:tailEnd/>
          </a:ln>
          <a:effectLst/>
        </p:spPr>
        <p:txBody>
          <a:bodyPr wrap="square" lIns="87456" tIns="43720" rIns="87456" bIns="43720">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52" name="Rounded Rectangle 51"/>
          <p:cNvSpPr/>
          <p:nvPr userDrawn="1"/>
        </p:nvSpPr>
        <p:spPr>
          <a:xfrm>
            <a:off x="964262" y="6001326"/>
            <a:ext cx="12915870" cy="34892673"/>
          </a:xfrm>
          <a:prstGeom prst="roundRect">
            <a:avLst>
              <a:gd name="adj" fmla="val 1956"/>
            </a:avLst>
          </a:prstGeom>
          <a:noFill/>
          <a:ln w="25400" cap="flat" cmpd="sng" algn="ctr">
            <a:solidFill>
              <a:srgbClr val="4472C4"/>
            </a:solidFill>
            <a:prstDash val="solid"/>
          </a:ln>
          <a:effectLst/>
        </p:spPr>
        <p:txBody>
          <a:bodyPr lIns="95591" tIns="47796" rIns="95591" bIns="4779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3" name="Rounded Rectangle 52"/>
          <p:cNvSpPr/>
          <p:nvPr userDrawn="1"/>
        </p:nvSpPr>
        <p:spPr>
          <a:xfrm>
            <a:off x="14607921" y="6001326"/>
            <a:ext cx="12915870" cy="34892673"/>
          </a:xfrm>
          <a:prstGeom prst="roundRect">
            <a:avLst>
              <a:gd name="adj" fmla="val 1956"/>
            </a:avLst>
          </a:prstGeom>
          <a:noFill/>
          <a:ln w="25400" cap="flat" cmpd="sng" algn="ctr">
            <a:solidFill>
              <a:srgbClr val="4472C4"/>
            </a:solidFill>
            <a:prstDash val="solid"/>
          </a:ln>
          <a:effectLst/>
        </p:spPr>
        <p:txBody>
          <a:bodyPr lIns="95591" tIns="47796" rIns="95591" bIns="4779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4" name="Rounded Rectangle 53"/>
          <p:cNvSpPr/>
          <p:nvPr userDrawn="1"/>
        </p:nvSpPr>
        <p:spPr>
          <a:xfrm>
            <a:off x="28251579" y="6001326"/>
            <a:ext cx="12915870" cy="34892673"/>
          </a:xfrm>
          <a:prstGeom prst="roundRect">
            <a:avLst>
              <a:gd name="adj" fmla="val 1956"/>
            </a:avLst>
          </a:prstGeom>
          <a:noFill/>
          <a:ln w="25400" cap="flat" cmpd="sng" algn="ctr">
            <a:solidFill>
              <a:srgbClr val="4472C4"/>
            </a:solidFill>
            <a:prstDash val="solid"/>
          </a:ln>
          <a:effectLst/>
        </p:spPr>
        <p:txBody>
          <a:bodyPr lIns="95591" tIns="47796" rIns="95591" bIns="4779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nvGrpSpPr>
          <p:cNvPr id="55" name="Group 54"/>
          <p:cNvGrpSpPr/>
          <p:nvPr userDrawn="1"/>
        </p:nvGrpSpPr>
        <p:grpSpPr>
          <a:xfrm>
            <a:off x="-14837" y="1445"/>
            <a:ext cx="42077237" cy="5999881"/>
            <a:chOff x="-14192" y="1382"/>
            <a:chExt cx="27451941" cy="4572641"/>
          </a:xfrm>
        </p:grpSpPr>
        <p:sp>
          <p:nvSpPr>
            <p:cNvPr id="56"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rgbClr val="70AD47"/>
                </a:gs>
                <a:gs pos="100000">
                  <a:srgbClr val="FFC000"/>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7"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rgbClr val="70AD47"/>
                </a:gs>
                <a:gs pos="100000">
                  <a:srgbClr val="5B9BD5"/>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8"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rgbClr val="44546A"/>
                </a:gs>
                <a:gs pos="100000">
                  <a:srgbClr val="5B9BD5"/>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B9BD5"/>
                </a:solidFill>
                <a:effectLst/>
                <a:uLnTx/>
                <a:uFillTx/>
                <a:latin typeface="Calibri"/>
                <a:ea typeface="+mn-ea"/>
                <a:cs typeface="+mn-cs"/>
              </a:endParaRPr>
            </a:p>
          </p:txBody>
        </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205963"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77237" indent="-1577237" algn="l" defTabSz="4205963" rtl="0" eaLnBrk="1" latinLnBrk="0" hangingPunct="1">
        <a:spcBef>
          <a:spcPct val="20000"/>
        </a:spcBef>
        <a:buFont typeface="Arial" pitchFamily="34" charset="0"/>
        <a:buChar char="•"/>
        <a:defRPr sz="14800" kern="1200">
          <a:solidFill>
            <a:schemeClr val="tx1"/>
          </a:solidFill>
          <a:latin typeface="+mn-lt"/>
          <a:ea typeface="+mn-ea"/>
          <a:cs typeface="+mn-cs"/>
        </a:defRPr>
      </a:lvl1pPr>
      <a:lvl2pPr marL="3417346" indent="-1314363" algn="l" defTabSz="4205963" rtl="0" eaLnBrk="1" latinLnBrk="0" hangingPunct="1">
        <a:spcBef>
          <a:spcPct val="20000"/>
        </a:spcBef>
        <a:buFont typeface="Arial" pitchFamily="34" charset="0"/>
        <a:buChar char="–"/>
        <a:defRPr sz="12900" kern="1200">
          <a:solidFill>
            <a:schemeClr val="tx1"/>
          </a:solidFill>
          <a:latin typeface="+mn-lt"/>
          <a:ea typeface="+mn-ea"/>
          <a:cs typeface="+mn-cs"/>
        </a:defRPr>
      </a:lvl2pPr>
      <a:lvl3pPr marL="5257455" indent="-1051492" algn="l" defTabSz="4205963" rtl="0" eaLnBrk="1" latinLnBrk="0" hangingPunct="1">
        <a:spcBef>
          <a:spcPct val="20000"/>
        </a:spcBef>
        <a:buFont typeface="Arial" pitchFamily="34" charset="0"/>
        <a:buChar char="•"/>
        <a:defRPr sz="11100" kern="1200">
          <a:solidFill>
            <a:schemeClr val="tx1"/>
          </a:solidFill>
          <a:latin typeface="+mn-lt"/>
          <a:ea typeface="+mn-ea"/>
          <a:cs typeface="+mn-cs"/>
        </a:defRPr>
      </a:lvl3pPr>
      <a:lvl4pPr marL="7360437"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63417"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66400"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69380"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72362"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75344"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205963" rtl="0" eaLnBrk="1" latinLnBrk="0" hangingPunct="1">
        <a:defRPr sz="8200" kern="1200">
          <a:solidFill>
            <a:schemeClr val="tx1"/>
          </a:solidFill>
          <a:latin typeface="+mn-lt"/>
          <a:ea typeface="+mn-ea"/>
          <a:cs typeface="+mn-cs"/>
        </a:defRPr>
      </a:lvl1pPr>
      <a:lvl2pPr marL="2102982" algn="l" defTabSz="4205963" rtl="0" eaLnBrk="1" latinLnBrk="0" hangingPunct="1">
        <a:defRPr sz="8200" kern="1200">
          <a:solidFill>
            <a:schemeClr val="tx1"/>
          </a:solidFill>
          <a:latin typeface="+mn-lt"/>
          <a:ea typeface="+mn-ea"/>
          <a:cs typeface="+mn-cs"/>
        </a:defRPr>
      </a:lvl2pPr>
      <a:lvl3pPr marL="4205963" algn="l" defTabSz="4205963" rtl="0" eaLnBrk="1" latinLnBrk="0" hangingPunct="1">
        <a:defRPr sz="8200" kern="1200">
          <a:solidFill>
            <a:schemeClr val="tx1"/>
          </a:solidFill>
          <a:latin typeface="+mn-lt"/>
          <a:ea typeface="+mn-ea"/>
          <a:cs typeface="+mn-cs"/>
        </a:defRPr>
      </a:lvl3pPr>
      <a:lvl4pPr marL="6308945" algn="l" defTabSz="4205963" rtl="0" eaLnBrk="1" latinLnBrk="0" hangingPunct="1">
        <a:defRPr sz="8200" kern="1200">
          <a:solidFill>
            <a:schemeClr val="tx1"/>
          </a:solidFill>
          <a:latin typeface="+mn-lt"/>
          <a:ea typeface="+mn-ea"/>
          <a:cs typeface="+mn-cs"/>
        </a:defRPr>
      </a:lvl4pPr>
      <a:lvl5pPr marL="8411926" algn="l" defTabSz="4205963" rtl="0" eaLnBrk="1" latinLnBrk="0" hangingPunct="1">
        <a:defRPr sz="8200" kern="1200">
          <a:solidFill>
            <a:schemeClr val="tx1"/>
          </a:solidFill>
          <a:latin typeface="+mn-lt"/>
          <a:ea typeface="+mn-ea"/>
          <a:cs typeface="+mn-cs"/>
        </a:defRPr>
      </a:lvl5pPr>
      <a:lvl6pPr marL="10514908" algn="l" defTabSz="4205963" rtl="0" eaLnBrk="1" latinLnBrk="0" hangingPunct="1">
        <a:defRPr sz="8200" kern="1200">
          <a:solidFill>
            <a:schemeClr val="tx1"/>
          </a:solidFill>
          <a:latin typeface="+mn-lt"/>
          <a:ea typeface="+mn-ea"/>
          <a:cs typeface="+mn-cs"/>
        </a:defRPr>
      </a:lvl6pPr>
      <a:lvl7pPr marL="12617891" algn="l" defTabSz="4205963" rtl="0" eaLnBrk="1" latinLnBrk="0" hangingPunct="1">
        <a:defRPr sz="8200" kern="1200">
          <a:solidFill>
            <a:schemeClr val="tx1"/>
          </a:solidFill>
          <a:latin typeface="+mn-lt"/>
          <a:ea typeface="+mn-ea"/>
          <a:cs typeface="+mn-cs"/>
        </a:defRPr>
      </a:lvl7pPr>
      <a:lvl8pPr marL="14720871" algn="l" defTabSz="4205963" rtl="0" eaLnBrk="1" latinLnBrk="0" hangingPunct="1">
        <a:defRPr sz="8200" kern="1200">
          <a:solidFill>
            <a:schemeClr val="tx1"/>
          </a:solidFill>
          <a:latin typeface="+mn-lt"/>
          <a:ea typeface="+mn-ea"/>
          <a:cs typeface="+mn-cs"/>
        </a:defRPr>
      </a:lvl8pPr>
      <a:lvl9pPr marL="16823853" algn="l" defTabSz="4205963" rtl="0" eaLnBrk="1" latinLnBrk="0" hangingPunct="1">
        <a:defRPr sz="8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5" name="Group 34"/>
          <p:cNvGrpSpPr/>
          <p:nvPr userDrawn="1"/>
        </p:nvGrpSpPr>
        <p:grpSpPr>
          <a:xfrm>
            <a:off x="-13396183" y="0"/>
            <a:ext cx="12906356" cy="42062400"/>
            <a:chOff x="-13978626" y="0"/>
            <a:chExt cx="13467502" cy="43891200"/>
          </a:xfrm>
        </p:grpSpPr>
        <p:sp>
          <p:nvSpPr>
            <p:cNvPr id="36" name="Rectangle 35"/>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455054" rtl="0" eaLnBrk="1" fontAlgn="auto" latinLnBrk="0" hangingPunct="1">
                <a:lnSpc>
                  <a:spcPct val="100000"/>
                </a:lnSpc>
                <a:spcBef>
                  <a:spcPts val="0"/>
                </a:spcBef>
                <a:spcAft>
                  <a:spcPts val="0"/>
                </a:spcAft>
                <a:buClrTx/>
                <a:buSzTx/>
                <a:buFontTx/>
                <a:buNone/>
                <a:tabLst/>
                <a:defRPr/>
              </a:pPr>
              <a:r>
                <a:rPr lang="en-US" sz="3800" b="1" spc="0" dirty="0" smtClean="0">
                  <a:solidFill>
                    <a:srgbClr val="FF0000"/>
                  </a:solidFill>
                  <a:latin typeface="Trebuchet MS" pitchFamily="34" charset="0"/>
                </a:rPr>
                <a:t>(—THIS SIDEBAR DOES NOT PRINT—)</a:t>
              </a:r>
              <a:endParaRPr lang="en-US" sz="3800" b="1" spc="575" dirty="0" smtClean="0">
                <a:solidFill>
                  <a:schemeClr val="bg1"/>
                </a:solidFill>
                <a:latin typeface="Trebuchet MS" pitchFamily="34" charset="0"/>
              </a:endParaRPr>
            </a:p>
            <a:p>
              <a:pPr algn="ctr"/>
              <a:r>
                <a:rPr lang="en-US" sz="4600" b="1" spc="575" dirty="0" smtClean="0">
                  <a:solidFill>
                    <a:schemeClr val="bg1"/>
                  </a:solidFill>
                  <a:latin typeface="Trebuchet MS" pitchFamily="34" charset="0"/>
                </a:rPr>
                <a:t>DESIGN</a:t>
              </a:r>
              <a:r>
                <a:rPr lang="en-US" sz="4600" b="1" spc="575" baseline="0" dirty="0" smtClean="0">
                  <a:solidFill>
                    <a:schemeClr val="bg1"/>
                  </a:solidFill>
                  <a:latin typeface="Trebuchet MS" pitchFamily="34" charset="0"/>
                </a:rPr>
                <a:t> </a:t>
              </a:r>
              <a:r>
                <a:rPr lang="en-US" sz="4600" b="1" spc="575" dirty="0" smtClean="0">
                  <a:solidFill>
                    <a:schemeClr val="bg1"/>
                  </a:solidFill>
                  <a:latin typeface="Trebuchet MS" pitchFamily="34" charset="0"/>
                </a:rPr>
                <a:t>GUIDE</a:t>
              </a:r>
            </a:p>
            <a:p>
              <a:pPr algn="ctr"/>
              <a:endParaRPr lang="en-US" sz="3400" b="1" dirty="0" smtClean="0">
                <a:latin typeface="Trebuchet MS" pitchFamily="34" charset="0"/>
              </a:endParaRPr>
            </a:p>
            <a:p>
              <a:pPr defTabSz="3608680"/>
              <a:r>
                <a:rPr lang="en-US" sz="3400" i="0" dirty="0" smtClean="0">
                  <a:latin typeface="Trebuchet MS" pitchFamily="34" charset="0"/>
                </a:rPr>
                <a:t>This PowerPoint</a:t>
              </a:r>
              <a:r>
                <a:rPr lang="en-US" sz="3400" i="0" baseline="0" dirty="0" smtClean="0">
                  <a:latin typeface="Trebuchet MS" pitchFamily="34" charset="0"/>
                </a:rPr>
                <a:t> </a:t>
              </a:r>
              <a:r>
                <a:rPr lang="en-US" sz="3400" i="0" dirty="0" smtClean="0">
                  <a:latin typeface="Trebuchet MS" pitchFamily="34" charset="0"/>
                </a:rPr>
                <a:t>2007 template produces</a:t>
              </a:r>
              <a:r>
                <a:rPr lang="en-US" sz="3400" i="0" baseline="0" dirty="0" smtClean="0">
                  <a:latin typeface="Trebuchet MS" pitchFamily="34" charset="0"/>
                </a:rPr>
                <a:t> </a:t>
              </a:r>
              <a:r>
                <a:rPr lang="en-US" sz="3400" i="0" dirty="0" smtClean="0">
                  <a:latin typeface="Trebuchet MS" pitchFamily="34" charset="0"/>
                </a:rPr>
                <a:t>a 46”x46” presentation poster. </a:t>
              </a:r>
              <a:r>
                <a:rPr lang="en-US" sz="3400" dirty="0" smtClean="0">
                  <a:latin typeface="Trebuchet MS" pitchFamily="34" charset="0"/>
                </a:rPr>
                <a:t>You</a:t>
              </a:r>
              <a:r>
                <a:rPr lang="en-US" sz="3400" baseline="0" dirty="0" smtClean="0">
                  <a:latin typeface="Trebuchet MS" pitchFamily="34" charset="0"/>
                </a:rPr>
                <a:t> can u</a:t>
              </a:r>
              <a:r>
                <a:rPr lang="en-US" sz="3400" dirty="0" smtClean="0">
                  <a:latin typeface="Trebuchet MS" pitchFamily="34" charset="0"/>
                </a:rPr>
                <a:t>se</a:t>
              </a:r>
              <a:r>
                <a:rPr lang="en-US" sz="3400" baseline="0" dirty="0" smtClean="0">
                  <a:latin typeface="Trebuchet MS" pitchFamily="34" charset="0"/>
                </a:rPr>
                <a:t> it to create your research poster and </a:t>
              </a:r>
              <a:r>
                <a:rPr lang="en-US" sz="3400" dirty="0" smtClean="0">
                  <a:latin typeface="Trebuchet MS" pitchFamily="34" charset="0"/>
                </a:rPr>
                <a:t>save valuable time placing titles, subtitles,</a:t>
              </a:r>
              <a:r>
                <a:rPr lang="en-US" sz="3400" baseline="0" dirty="0" smtClean="0">
                  <a:latin typeface="Trebuchet MS" pitchFamily="34" charset="0"/>
                </a:rPr>
                <a:t> text, and graphics</a:t>
              </a:r>
              <a:r>
                <a:rPr lang="en-US" sz="3400" dirty="0" smtClean="0">
                  <a:latin typeface="Trebuchet MS" pitchFamily="34" charset="0"/>
                </a:rPr>
                <a:t>. </a:t>
              </a:r>
            </a:p>
            <a:p>
              <a:pPr defTabSz="3608680"/>
              <a:endParaRPr lang="en-US" sz="3400" dirty="0" smtClean="0">
                <a:latin typeface="Trebuchet MS" pitchFamily="34" charset="0"/>
              </a:endParaRPr>
            </a:p>
            <a:p>
              <a:pPr defTabSz="4206268"/>
              <a:r>
                <a:rPr lang="en-US" sz="34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400" b="1" dirty="0" smtClean="0">
                  <a:solidFill>
                    <a:srgbClr val="FFC000"/>
                  </a:solidFill>
                  <a:latin typeface="Trebuchet MS" pitchFamily="34" charset="0"/>
                </a:rPr>
                <a:t>PosterPresentations.com</a:t>
              </a:r>
              <a:r>
                <a:rPr lang="en-US" sz="3400" b="1" dirty="0" smtClean="0">
                  <a:solidFill>
                    <a:schemeClr val="bg1"/>
                  </a:solidFill>
                  <a:latin typeface="Trebuchet MS" pitchFamily="34" charset="0"/>
                </a:rPr>
                <a:t> </a:t>
              </a:r>
              <a:r>
                <a:rPr lang="en-US" sz="3400" dirty="0" smtClean="0">
                  <a:solidFill>
                    <a:schemeClr val="bg1"/>
                  </a:solidFill>
                  <a:latin typeface="Trebuchet MS" pitchFamily="34" charset="0"/>
                </a:rPr>
                <a:t>and click on HELP DESK.</a:t>
              </a:r>
            </a:p>
            <a:p>
              <a:pPr defTabSz="4206268"/>
              <a:endParaRPr lang="en-US" sz="3400" dirty="0" smtClean="0">
                <a:latin typeface="Trebuchet MS" pitchFamily="34" charset="0"/>
              </a:endParaRPr>
            </a:p>
            <a:p>
              <a:pPr defTabSz="4206268"/>
              <a:r>
                <a:rPr lang="en-US" sz="3400" dirty="0" smtClean="0">
                  <a:solidFill>
                    <a:schemeClr val="bg1"/>
                  </a:solidFill>
                  <a:latin typeface="Trebuchet MS" pitchFamily="34" charset="0"/>
                </a:rPr>
                <a:t>When</a:t>
              </a:r>
              <a:r>
                <a:rPr lang="en-US" sz="3400" baseline="0" dirty="0" smtClean="0">
                  <a:solidFill>
                    <a:schemeClr val="bg1"/>
                  </a:solidFill>
                  <a:latin typeface="Trebuchet MS" pitchFamily="34" charset="0"/>
                </a:rPr>
                <a:t> you are ready to print your poster</a:t>
              </a:r>
              <a:r>
                <a:rPr lang="en-US" sz="3400" dirty="0" smtClean="0">
                  <a:solidFill>
                    <a:schemeClr val="bg1"/>
                  </a:solidFill>
                  <a:latin typeface="Trebuchet MS" pitchFamily="34" charset="0"/>
                </a:rPr>
                <a:t>,</a:t>
              </a:r>
              <a:r>
                <a:rPr lang="en-US" sz="3400" baseline="0" dirty="0" smtClean="0">
                  <a:solidFill>
                    <a:schemeClr val="bg1"/>
                  </a:solidFill>
                  <a:latin typeface="Trebuchet MS" pitchFamily="34" charset="0"/>
                </a:rPr>
                <a:t> go online to </a:t>
              </a:r>
              <a:r>
                <a:rPr lang="en-US" sz="3400" b="0" dirty="0" smtClean="0">
                  <a:solidFill>
                    <a:schemeClr val="bg1"/>
                  </a:solidFill>
                  <a:latin typeface="Trebuchet MS" pitchFamily="34" charset="0"/>
                </a:rPr>
                <a:t>PosterPresentations.com</a:t>
              </a:r>
              <a:r>
                <a:rPr lang="en-US" sz="3400" dirty="0" smtClean="0">
                  <a:solidFill>
                    <a:schemeClr val="bg1"/>
                  </a:solidFill>
                  <a:latin typeface="Trebuchet MS" pitchFamily="34" charset="0"/>
                </a:rPr>
                <a:t/>
              </a:r>
              <a:br>
                <a:rPr lang="en-US" sz="3400" dirty="0" smtClean="0">
                  <a:solidFill>
                    <a:schemeClr val="bg1"/>
                  </a:solidFill>
                  <a:latin typeface="Trebuchet MS" pitchFamily="34" charset="0"/>
                </a:rPr>
              </a:br>
              <a:endParaRPr lang="en-US" sz="3400" dirty="0" smtClean="0">
                <a:solidFill>
                  <a:schemeClr val="bg1"/>
                </a:solidFill>
                <a:latin typeface="Trebuchet MS" pitchFamily="34" charset="0"/>
              </a:endParaRPr>
            </a:p>
            <a:p>
              <a:pPr algn="l" defTabSz="3608680"/>
              <a:r>
                <a:rPr lang="en-US" sz="3400" b="0" dirty="0" smtClean="0">
                  <a:solidFill>
                    <a:schemeClr val="bg1"/>
                  </a:solidFill>
                  <a:latin typeface="Trebuchet MS" pitchFamily="34" charset="0"/>
                </a:rPr>
                <a:t>Need</a:t>
              </a:r>
              <a:r>
                <a:rPr lang="en-US" sz="3400" b="0" baseline="0" dirty="0" smtClean="0">
                  <a:solidFill>
                    <a:schemeClr val="bg1"/>
                  </a:solidFill>
                  <a:latin typeface="Trebuchet MS" pitchFamily="34" charset="0"/>
                </a:rPr>
                <a:t> assistance? Call us at </a:t>
              </a:r>
              <a:r>
                <a:rPr lang="en-US" sz="3400" b="0" dirty="0" smtClean="0">
                  <a:solidFill>
                    <a:srgbClr val="FFC000"/>
                  </a:solidFill>
                  <a:latin typeface="Trebuchet MS" pitchFamily="34" charset="0"/>
                </a:rPr>
                <a:t>1.510.649.3001</a:t>
              </a:r>
            </a:p>
            <a:p>
              <a:pPr algn="l" defTabSz="3608680"/>
              <a:endParaRPr lang="en-US" sz="4200" b="1" dirty="0" smtClean="0">
                <a:solidFill>
                  <a:srgbClr val="FFFF00"/>
                </a:solidFill>
                <a:latin typeface="Trebuchet MS" pitchFamily="34" charset="0"/>
              </a:endParaRPr>
            </a:p>
            <a:p>
              <a:pPr algn="ctr"/>
              <a:endParaRPr lang="en-US" sz="3100" b="1" dirty="0" smtClean="0">
                <a:solidFill>
                  <a:schemeClr val="bg1"/>
                </a:solidFill>
                <a:latin typeface="Trebuchet MS" pitchFamily="34" charset="0"/>
              </a:endParaRPr>
            </a:p>
            <a:p>
              <a:pPr algn="ctr"/>
              <a:r>
                <a:rPr lang="en-US" sz="4600" b="1" spc="575" dirty="0" smtClean="0">
                  <a:solidFill>
                    <a:schemeClr val="bg1"/>
                  </a:solidFill>
                  <a:latin typeface="Trebuchet MS" pitchFamily="34" charset="0"/>
                </a:rPr>
                <a:t>QUICK START</a:t>
              </a:r>
            </a:p>
            <a:p>
              <a:pPr algn="ctr"/>
              <a:endParaRPr lang="en-US" sz="3800" b="1" baseline="0" dirty="0" smtClean="0">
                <a:solidFill>
                  <a:schemeClr val="bg1"/>
                </a:solidFill>
                <a:latin typeface="Trebuchet MS" pitchFamily="34" charset="0"/>
              </a:endParaRPr>
            </a:p>
            <a:p>
              <a:pPr algn="ctr"/>
              <a:r>
                <a:rPr lang="en-US" sz="3800" b="1" baseline="0" dirty="0" smtClean="0">
                  <a:solidFill>
                    <a:srgbClr val="FFC000"/>
                  </a:solidFill>
                  <a:latin typeface="Trebuchet MS" pitchFamily="34" charset="0"/>
                </a:rPr>
                <a:t>Zoom in and out</a:t>
              </a:r>
            </a:p>
            <a:p>
              <a:pPr marL="2259175" indent="-15214" algn="l" defTabSz="815433"/>
              <a:r>
                <a:rPr lang="en-US" sz="31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400" b="0" baseline="0" dirty="0" smtClean="0">
                <a:solidFill>
                  <a:schemeClr val="bg1"/>
                </a:solidFill>
                <a:latin typeface="Trebuchet MS" pitchFamily="34" charset="0"/>
              </a:endParaRPr>
            </a:p>
            <a:p>
              <a:pPr algn="ctr"/>
              <a:r>
                <a:rPr lang="en-US" sz="3800" b="1" baseline="0" dirty="0" smtClean="0">
                  <a:solidFill>
                    <a:srgbClr val="FFC000"/>
                  </a:solidFill>
                  <a:latin typeface="Trebuchet MS" pitchFamily="34" charset="0"/>
                </a:rPr>
                <a:t>Title, Authors, and Affiliations</a:t>
              </a:r>
            </a:p>
            <a:p>
              <a:pPr algn="l"/>
              <a:r>
                <a:rPr lang="en-US" sz="31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1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100" b="0" spc="0" baseline="0" dirty="0" smtClean="0">
                <a:solidFill>
                  <a:schemeClr val="bg1">
                    <a:lumMod val="75000"/>
                  </a:schemeClr>
                </a:solidFill>
                <a:latin typeface="Trebuchet MS" pitchFamily="34" charset="0"/>
              </a:endParaRPr>
            </a:p>
            <a:p>
              <a:pPr algn="l"/>
              <a:r>
                <a:rPr lang="en-US" sz="3100" b="1" spc="287" baseline="0" dirty="0" smtClean="0">
                  <a:solidFill>
                    <a:srgbClr val="FFC000"/>
                  </a:solidFill>
                  <a:latin typeface="Trebuchet MS" pitchFamily="34" charset="0"/>
                </a:rPr>
                <a:t>TIP</a:t>
              </a:r>
              <a:r>
                <a:rPr lang="en-US" sz="3100" b="1" baseline="0" dirty="0" smtClean="0">
                  <a:solidFill>
                    <a:srgbClr val="FFC000"/>
                  </a:solidFill>
                  <a:latin typeface="Trebuchet MS" pitchFamily="34" charset="0"/>
                </a:rPr>
                <a:t>: </a:t>
              </a:r>
              <a:r>
                <a:rPr lang="en-US" sz="31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3100" b="0" baseline="0" dirty="0" smtClean="0">
                <a:solidFill>
                  <a:schemeClr val="bg1">
                    <a:lumMod val="75000"/>
                  </a:schemeClr>
                </a:solidFill>
                <a:latin typeface="Trebuchet MS" pitchFamily="34" charset="0"/>
              </a:endParaRPr>
            </a:p>
            <a:p>
              <a:pPr algn="l"/>
              <a:r>
                <a:rPr lang="en-US" sz="3400" b="1" baseline="0" dirty="0" smtClean="0">
                  <a:solidFill>
                    <a:schemeClr val="bg1"/>
                  </a:solidFill>
                  <a:latin typeface="Trebuchet MS" pitchFamily="34" charset="0"/>
                </a:rPr>
                <a:t/>
              </a:r>
              <a:br>
                <a:rPr lang="en-US" sz="3400" b="1" baseline="0" dirty="0" smtClean="0">
                  <a:solidFill>
                    <a:schemeClr val="bg1"/>
                  </a:solidFill>
                  <a:latin typeface="Trebuchet MS" pitchFamily="34" charset="0"/>
                </a:rPr>
              </a:br>
              <a:endParaRPr lang="en-US" sz="3400" b="1" dirty="0" smtClean="0">
                <a:solidFill>
                  <a:schemeClr val="bg1"/>
                </a:solidFill>
                <a:latin typeface="Trebuchet MS" pitchFamily="34" charset="0"/>
              </a:endParaRPr>
            </a:p>
            <a:p>
              <a:pPr algn="ctr"/>
              <a:endParaRPr lang="en-US" sz="3400" b="1" dirty="0" smtClean="0">
                <a:solidFill>
                  <a:srgbClr val="FFC000"/>
                </a:solidFill>
                <a:latin typeface="Trebuchet MS" pitchFamily="34" charset="0"/>
              </a:endParaRPr>
            </a:p>
            <a:p>
              <a:pPr algn="ctr"/>
              <a:endParaRPr lang="en-US" sz="3400" b="1" dirty="0" smtClean="0">
                <a:solidFill>
                  <a:srgbClr val="FFC000"/>
                </a:solidFill>
                <a:latin typeface="Trebuchet MS" pitchFamily="34" charset="0"/>
              </a:endParaRPr>
            </a:p>
            <a:p>
              <a:pPr algn="ctr"/>
              <a:r>
                <a:rPr lang="en-US" sz="3800" b="1" dirty="0" smtClean="0">
                  <a:solidFill>
                    <a:srgbClr val="FFC000"/>
                  </a:solidFill>
                  <a:latin typeface="Trebuchet MS" pitchFamily="34" charset="0"/>
                </a:rPr>
                <a:t>Adding Logos</a:t>
              </a:r>
              <a:r>
                <a:rPr lang="en-US" sz="3800" b="1" baseline="0" dirty="0" smtClean="0">
                  <a:solidFill>
                    <a:srgbClr val="FFC000"/>
                  </a:solidFill>
                  <a:latin typeface="Trebuchet MS" pitchFamily="34" charset="0"/>
                </a:rPr>
                <a:t> / Seals</a:t>
              </a:r>
            </a:p>
            <a:p>
              <a:pPr algn="l"/>
              <a:r>
                <a:rPr lang="en-US" sz="31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100" b="0" spc="287" baseline="0" dirty="0" smtClean="0">
                <a:solidFill>
                  <a:schemeClr val="bg1">
                    <a:lumMod val="75000"/>
                  </a:schemeClr>
                </a:solidFill>
                <a:latin typeface="Trebuchet MS" pitchFamily="34" charset="0"/>
              </a:endParaRPr>
            </a:p>
            <a:p>
              <a:pPr algn="l"/>
              <a:r>
                <a:rPr lang="en-US" sz="3100" b="1" spc="287" baseline="0" dirty="0" smtClean="0">
                  <a:solidFill>
                    <a:srgbClr val="FFC000"/>
                  </a:solidFill>
                  <a:latin typeface="Trebuchet MS" pitchFamily="34" charset="0"/>
                </a:rPr>
                <a:t>TIP:</a:t>
              </a:r>
              <a:r>
                <a:rPr lang="en-US" sz="3100" b="1" spc="0" baseline="0" dirty="0" smtClean="0">
                  <a:solidFill>
                    <a:srgbClr val="FFC000"/>
                  </a:solidFill>
                  <a:latin typeface="Trebuchet MS" pitchFamily="34" charset="0"/>
                </a:rPr>
                <a:t> </a:t>
              </a:r>
              <a:r>
                <a:rPr lang="en-US" sz="3100" b="0" baseline="0" dirty="0" smtClean="0">
                  <a:solidFill>
                    <a:schemeClr val="bg1">
                      <a:lumMod val="75000"/>
                    </a:schemeClr>
                  </a:solidFill>
                  <a:latin typeface="Trebuchet MS" pitchFamily="34" charset="0"/>
                </a:rPr>
                <a:t>See if your school’s logo is available on our free poster templates page.</a:t>
              </a:r>
            </a:p>
            <a:p>
              <a:pPr algn="l"/>
              <a:endParaRPr lang="en-US" sz="3100" b="0" baseline="0" dirty="0" smtClean="0">
                <a:latin typeface="Trebuchet MS" pitchFamily="34" charset="0"/>
              </a:endParaRPr>
            </a:p>
            <a:p>
              <a:pPr algn="ctr"/>
              <a:r>
                <a:rPr lang="en-US" sz="3800" b="1" baseline="0" dirty="0" smtClean="0">
                  <a:solidFill>
                    <a:srgbClr val="FFC000"/>
                  </a:solidFill>
                  <a:latin typeface="Trebuchet MS" pitchFamily="34" charset="0"/>
                </a:rPr>
                <a:t>Photographs / Graphics</a:t>
              </a:r>
            </a:p>
            <a:p>
              <a:pPr algn="l" defTabSz="937139"/>
              <a:r>
                <a:rPr lang="en-US" sz="31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100" b="0" spc="0" baseline="0" dirty="0" smtClean="0">
                  <a:solidFill>
                    <a:schemeClr val="bg1">
                      <a:lumMod val="75000"/>
                    </a:schemeClr>
                  </a:solidFill>
                  <a:latin typeface="Trebuchet MS" pitchFamily="34" charset="0"/>
                </a:rPr>
                <a:t>disproportionally.</a:t>
              </a:r>
            </a:p>
            <a:p>
              <a:pPr algn="l" defTabSz="937139"/>
              <a:endParaRPr lang="en-US" sz="3100" b="0" baseline="0" dirty="0" smtClean="0">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endParaRPr lang="en-US" sz="3400" b="1" baseline="0" dirty="0" smtClean="0">
                <a:solidFill>
                  <a:srgbClr val="FFC000"/>
                </a:solidFill>
                <a:latin typeface="Trebuchet MS" pitchFamily="34" charset="0"/>
              </a:endParaRPr>
            </a:p>
            <a:p>
              <a:pPr algn="ctr"/>
              <a:r>
                <a:rPr lang="en-US" sz="3800" b="1" baseline="0" dirty="0" smtClean="0">
                  <a:solidFill>
                    <a:srgbClr val="FFC000"/>
                  </a:solidFill>
                  <a:latin typeface="Trebuchet MS" pitchFamily="34" charset="0"/>
                </a:rPr>
                <a:t>Image Quality Check</a:t>
              </a:r>
            </a:p>
            <a:p>
              <a:pPr lvl="0" algn="l" defTabSz="937139"/>
              <a:r>
                <a:rPr lang="en-US" sz="3100"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400" b="0" dirty="0" smtClean="0">
                <a:latin typeface="Trebuchet MS" pitchFamily="34" charset="0"/>
              </a:endParaRPr>
            </a:p>
          </p:txBody>
        </p:sp>
        <p:cxnSp>
          <p:nvCxnSpPr>
            <p:cNvPr id="37" name="Straight Connector 36"/>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3531152" y="13393589"/>
              <a:ext cx="1952703" cy="1469032"/>
            </a:xfrm>
            <a:prstGeom prst="rect">
              <a:avLst/>
            </a:prstGeom>
          </p:spPr>
        </p:pic>
        <p:pic>
          <p:nvPicPr>
            <p:cNvPr id="39" name="Picture 38"/>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5" name="Group 44"/>
            <p:cNvGrpSpPr/>
            <p:nvPr userDrawn="1"/>
          </p:nvGrpSpPr>
          <p:grpSpPr>
            <a:xfrm>
              <a:off x="-12090394" y="32335946"/>
              <a:ext cx="9204778" cy="2833063"/>
              <a:chOff x="-4440600" y="12356268"/>
              <a:chExt cx="3470785" cy="1064970"/>
            </a:xfrm>
          </p:grpSpPr>
          <p:grpSp>
            <p:nvGrpSpPr>
              <p:cNvPr id="70" name="Group 69"/>
              <p:cNvGrpSpPr/>
              <p:nvPr userDrawn="1"/>
            </p:nvGrpSpPr>
            <p:grpSpPr>
              <a:xfrm>
                <a:off x="-2753668" y="12400491"/>
                <a:ext cx="624431" cy="886963"/>
                <a:chOff x="-3921471" y="13037088"/>
                <a:chExt cx="779338" cy="1271013"/>
              </a:xfrm>
            </p:grpSpPr>
            <p:pic>
              <p:nvPicPr>
                <p:cNvPr id="76" name="Picture 75"/>
                <p:cNvPicPr>
                  <a:picLocks noChangeAspect="1"/>
                </p:cNvPicPr>
                <p:nvPr userDrawn="1"/>
              </p:nvPicPr>
              <p:blipFill>
                <a:blip r:embed="rId6"/>
                <a:stretch>
                  <a:fillRect/>
                </a:stretch>
              </p:blipFill>
              <p:spPr>
                <a:xfrm>
                  <a:off x="-3910934" y="13037088"/>
                  <a:ext cx="768801" cy="1090857"/>
                </a:xfrm>
                <a:prstGeom prst="rect">
                  <a:avLst/>
                </a:prstGeom>
              </p:spPr>
            </p:pic>
            <p:sp>
              <p:nvSpPr>
                <p:cNvPr id="77" name="TextBox 76"/>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900" b="1" dirty="0" smtClean="0">
                      <a:solidFill>
                        <a:schemeClr val="tx1"/>
                      </a:solidFill>
                    </a:rPr>
                    <a:t>ORIGINAL</a:t>
                  </a:r>
                  <a:endParaRPr lang="en-US" sz="1900" b="1" dirty="0">
                    <a:solidFill>
                      <a:schemeClr val="tx1"/>
                    </a:solidFill>
                  </a:endParaRPr>
                </a:p>
              </p:txBody>
            </p:sp>
          </p:grpSp>
          <p:grpSp>
            <p:nvGrpSpPr>
              <p:cNvPr id="71" name="Group 70"/>
              <p:cNvGrpSpPr/>
              <p:nvPr userDrawn="1"/>
            </p:nvGrpSpPr>
            <p:grpSpPr>
              <a:xfrm>
                <a:off x="-2003333" y="12400489"/>
                <a:ext cx="1033518" cy="882700"/>
                <a:chOff x="-2880749" y="13041046"/>
                <a:chExt cx="1420279" cy="1213024"/>
              </a:xfrm>
            </p:grpSpPr>
            <p:pic>
              <p:nvPicPr>
                <p:cNvPr id="74" name="Picture 73"/>
                <p:cNvPicPr>
                  <a:picLocks noChangeAspect="1"/>
                </p:cNvPicPr>
                <p:nvPr userDrawn="1"/>
              </p:nvPicPr>
              <p:blipFill>
                <a:blip r:embed="rId6"/>
                <a:stretch>
                  <a:fillRect/>
                </a:stretch>
              </p:blipFill>
              <p:spPr>
                <a:xfrm>
                  <a:off x="-2880749" y="13041046"/>
                  <a:ext cx="1420279" cy="1029694"/>
                </a:xfrm>
                <a:prstGeom prst="rect">
                  <a:avLst/>
                </a:prstGeom>
              </p:spPr>
            </p:pic>
            <p:sp>
              <p:nvSpPr>
                <p:cNvPr id="75" name="TextBox 74"/>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900" b="1" dirty="0" smtClean="0">
                      <a:solidFill>
                        <a:schemeClr val="bg1"/>
                      </a:solidFill>
                    </a:rPr>
                    <a:t>DISTORTED</a:t>
                  </a:r>
                  <a:endParaRPr lang="en-US" sz="1000" b="1" dirty="0">
                    <a:solidFill>
                      <a:schemeClr val="bg1"/>
                    </a:solidFill>
                  </a:endParaRPr>
                </a:p>
              </p:txBody>
            </p:sp>
          </p:grpSp>
          <p:pic>
            <p:nvPicPr>
              <p:cNvPr id="72" name="Picture 71"/>
              <p:cNvPicPr>
                <a:picLocks noChangeAspect="1"/>
              </p:cNvPicPr>
              <p:nvPr userDrawn="1"/>
            </p:nvPicPr>
            <p:blipFill>
              <a:blip r:embed="rId7"/>
              <a:stretch>
                <a:fillRect/>
              </a:stretch>
            </p:blipFill>
            <p:spPr>
              <a:xfrm>
                <a:off x="-4440600" y="12356268"/>
                <a:ext cx="1098742" cy="847761"/>
              </a:xfrm>
              <a:prstGeom prst="rect">
                <a:avLst/>
              </a:prstGeom>
            </p:spPr>
          </p:pic>
          <p:sp>
            <p:nvSpPr>
              <p:cNvPr id="73" name="TextBox 72"/>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900" dirty="0" smtClean="0">
                    <a:solidFill>
                      <a:schemeClr val="bg1"/>
                    </a:solidFill>
                  </a:rPr>
                  <a:t>Corner</a:t>
                </a:r>
                <a:r>
                  <a:rPr lang="en-US" sz="1900" baseline="0" dirty="0" smtClean="0">
                    <a:solidFill>
                      <a:schemeClr val="bg1"/>
                    </a:solidFill>
                  </a:rPr>
                  <a:t> handles</a:t>
                </a:r>
                <a:endParaRPr lang="en-US" sz="1900" dirty="0">
                  <a:solidFill>
                    <a:schemeClr val="bg1"/>
                  </a:solidFill>
                </a:endParaRPr>
              </a:p>
            </p:txBody>
          </p:sp>
        </p:grpSp>
        <p:grpSp>
          <p:nvGrpSpPr>
            <p:cNvPr id="46" name="Group 45"/>
            <p:cNvGrpSpPr/>
            <p:nvPr userDrawn="1"/>
          </p:nvGrpSpPr>
          <p:grpSpPr>
            <a:xfrm>
              <a:off x="-12935202" y="38908539"/>
              <a:ext cx="11328025" cy="2998418"/>
              <a:chOff x="-4742408" y="14609970"/>
              <a:chExt cx="4271383" cy="1127128"/>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314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314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68" name="TextBox 67"/>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500" dirty="0" smtClean="0">
                    <a:solidFill>
                      <a:srgbClr val="92D050"/>
                    </a:solidFill>
                  </a:rPr>
                  <a:t>Good</a:t>
                </a:r>
                <a:r>
                  <a:rPr lang="en-US" sz="1500" baseline="0" dirty="0" smtClean="0">
                    <a:solidFill>
                      <a:srgbClr val="92D050"/>
                    </a:solidFill>
                  </a:rPr>
                  <a:t> </a:t>
                </a:r>
                <a:r>
                  <a:rPr lang="en-US" sz="1500" baseline="0" dirty="0" smtClean="0">
                    <a:solidFill>
                      <a:schemeClr val="bg1"/>
                    </a:solidFill>
                  </a:rPr>
                  <a:t>printing quality</a:t>
                </a:r>
                <a:endParaRPr lang="en-US" sz="1500" dirty="0">
                  <a:solidFill>
                    <a:schemeClr val="bg1"/>
                  </a:solidFill>
                </a:endParaRPr>
              </a:p>
            </p:txBody>
          </p:sp>
          <p:sp>
            <p:nvSpPr>
              <p:cNvPr id="69" name="TextBox 68"/>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500" dirty="0" smtClean="0">
                    <a:solidFill>
                      <a:srgbClr val="FF0000"/>
                    </a:solidFill>
                  </a:rPr>
                  <a:t>Bad </a:t>
                </a:r>
                <a:r>
                  <a:rPr lang="en-US" sz="1500" dirty="0" smtClean="0">
                    <a:solidFill>
                      <a:schemeClr val="bg1"/>
                    </a:solidFill>
                  </a:rPr>
                  <a:t>printing quality</a:t>
                </a:r>
                <a:endParaRPr lang="en-US" sz="1500" dirty="0">
                  <a:solidFill>
                    <a:schemeClr val="bg1"/>
                  </a:solidFill>
                </a:endParaRPr>
              </a:p>
            </p:txBody>
          </p:sp>
        </p:grpSp>
      </p:grpSp>
      <p:grpSp>
        <p:nvGrpSpPr>
          <p:cNvPr id="78" name="Group 77"/>
          <p:cNvGrpSpPr/>
          <p:nvPr userDrawn="1"/>
        </p:nvGrpSpPr>
        <p:grpSpPr>
          <a:xfrm>
            <a:off x="42552228" y="-5179"/>
            <a:ext cx="12953109" cy="42067579"/>
            <a:chOff x="44402324" y="-5404"/>
            <a:chExt cx="13516287" cy="43896604"/>
          </a:xfrm>
        </p:grpSpPr>
        <p:sp>
          <p:nvSpPr>
            <p:cNvPr id="79" name="Rectangle 78"/>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600" b="1" spc="575" dirty="0" smtClean="0">
                  <a:solidFill>
                    <a:schemeClr val="bg1"/>
                  </a:solidFill>
                  <a:latin typeface="Trebuchet MS" pitchFamily="34" charset="0"/>
                </a:rPr>
                <a:t>QUICK START (cont.)</a:t>
              </a:r>
            </a:p>
            <a:p>
              <a:pPr algn="ctr"/>
              <a:endParaRPr lang="en-US" sz="4200" b="1" baseline="0" dirty="0" smtClean="0">
                <a:solidFill>
                  <a:schemeClr val="bg1"/>
                </a:solidFill>
                <a:latin typeface="Trebuchet MS" pitchFamily="34" charset="0"/>
              </a:endParaRPr>
            </a:p>
            <a:p>
              <a:pPr algn="ctr"/>
              <a:r>
                <a:rPr lang="en-US" sz="3800" b="1" baseline="0" dirty="0" smtClean="0">
                  <a:solidFill>
                    <a:srgbClr val="FFC000"/>
                  </a:solidFill>
                  <a:latin typeface="Trebuchet MS" pitchFamily="34" charset="0"/>
                </a:rPr>
                <a:t>How to change the template color theme</a:t>
              </a:r>
            </a:p>
            <a:p>
              <a:pPr marL="0" marR="0" lvl="2" indent="0" algn="l" defTabSz="109536" rtl="0" eaLnBrk="1" fontAlgn="auto" latinLnBrk="0" hangingPunct="1">
                <a:lnSpc>
                  <a:spcPct val="100000"/>
                </a:lnSpc>
                <a:spcBef>
                  <a:spcPts val="0"/>
                </a:spcBef>
                <a:spcAft>
                  <a:spcPts val="0"/>
                </a:spcAft>
                <a:buClrTx/>
                <a:buSzTx/>
                <a:buFontTx/>
                <a:buNone/>
                <a:tabLst/>
                <a:defRPr/>
              </a:pPr>
              <a:r>
                <a:rPr lang="en-US" sz="31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100" b="0" spc="0" baseline="0" dirty="0" smtClean="0">
                  <a:solidFill>
                    <a:schemeClr val="bg1">
                      <a:lumMod val="75000"/>
                    </a:schemeClr>
                  </a:solidFill>
                  <a:latin typeface="Trebuchet MS" pitchFamily="34" charset="0"/>
                </a:rPr>
                <a:t>also create your own color theme.</a:t>
              </a:r>
            </a:p>
            <a:p>
              <a:pPr marL="0" marR="0" lvl="2" indent="0" algn="l" defTabSz="109536" rtl="0" eaLnBrk="1" fontAlgn="auto" latinLnBrk="0" hangingPunct="1">
                <a:lnSpc>
                  <a:spcPct val="100000"/>
                </a:lnSpc>
                <a:spcBef>
                  <a:spcPts val="0"/>
                </a:spcBef>
                <a:spcAft>
                  <a:spcPts val="0"/>
                </a:spcAft>
                <a:buClrTx/>
                <a:buSzTx/>
                <a:buFontTx/>
                <a:buNone/>
                <a:tabLst/>
                <a:defRPr/>
              </a:pPr>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endParaRPr lang="en-US" sz="3100" b="0" baseline="0" dirty="0" smtClean="0">
                <a:solidFill>
                  <a:schemeClr val="bg1">
                    <a:lumMod val="75000"/>
                  </a:schemeClr>
                </a:solidFill>
                <a:latin typeface="Trebuchet MS" pitchFamily="34" charset="0"/>
              </a:endParaRPr>
            </a:p>
            <a:p>
              <a:pPr marL="0" indent="0" algn="l" defTabSz="109536"/>
              <a:r>
                <a:rPr lang="en-US" sz="31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9536"/>
              <a:endParaRPr lang="en-US" sz="3100" b="0" baseline="0" dirty="0" smtClean="0">
                <a:solidFill>
                  <a:schemeClr val="bg1">
                    <a:lumMod val="75000"/>
                  </a:schemeClr>
                </a:solidFill>
                <a:latin typeface="Trebuchet MS" pitchFamily="34" charset="0"/>
              </a:endParaRPr>
            </a:p>
            <a:p>
              <a:pPr algn="ctr"/>
              <a:r>
                <a:rPr lang="en-US" sz="3800" b="1" baseline="0" dirty="0" smtClean="0">
                  <a:solidFill>
                    <a:srgbClr val="FFC000"/>
                  </a:solidFill>
                  <a:latin typeface="Trebuchet MS" pitchFamily="34" charset="0"/>
                </a:rPr>
                <a:t>How to add Text</a:t>
              </a:r>
            </a:p>
            <a:p>
              <a:pPr marL="3874828" lvl="2" indent="0" algn="l" defTabSz="136920"/>
              <a:r>
                <a:rPr lang="en-US" sz="31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455054" lvl="2" indent="0" algn="l" defTabSz="109536"/>
              <a:endParaRPr lang="en-US" sz="3100" b="0" baseline="0" dirty="0" smtClean="0">
                <a:solidFill>
                  <a:schemeClr val="bg1">
                    <a:lumMod val="75000"/>
                  </a:schemeClr>
                </a:solidFill>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lang="en-US" sz="3100" b="0" baseline="0" dirty="0" smtClean="0">
                  <a:solidFill>
                    <a:schemeClr val="bg1">
                      <a:lumMod val="75000"/>
                    </a:schemeClr>
                  </a:solidFill>
                  <a:latin typeface="Trebuchet MS" pitchFamily="34" charset="0"/>
                </a:rPr>
                <a:t> </a:t>
              </a:r>
              <a:r>
                <a:rPr kumimoji="0" lang="en-US" sz="3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3100" b="0" baseline="0" dirty="0" smtClean="0">
                <a:solidFill>
                  <a:schemeClr val="bg1">
                    <a:lumMod val="75000"/>
                  </a:schemeClr>
                </a:solidFill>
                <a:latin typeface="Trebuchet MS" pitchFamily="34" charset="0"/>
              </a:endParaRPr>
            </a:p>
            <a:p>
              <a:pPr marL="1455054" lvl="2" indent="0" algn="l" defTabSz="109536"/>
              <a:endParaRPr lang="en-US" sz="3100" b="0" baseline="0" dirty="0" smtClean="0">
                <a:solidFill>
                  <a:schemeClr val="bg1">
                    <a:lumMod val="75000"/>
                  </a:schemeClr>
                </a:solidFill>
                <a:latin typeface="Trebuchet MS" pitchFamily="34" charset="0"/>
              </a:endParaRPr>
            </a:p>
            <a:p>
              <a:pPr algn="ctr"/>
              <a:r>
                <a:rPr lang="en-US" sz="3800" b="1" baseline="0" dirty="0" smtClean="0">
                  <a:solidFill>
                    <a:srgbClr val="FFC000"/>
                  </a:solidFill>
                  <a:latin typeface="Trebuchet MS" pitchFamily="34" charset="0"/>
                </a:rPr>
                <a:t>How to add Tables</a:t>
              </a:r>
            </a:p>
            <a:p>
              <a:pPr marL="1983815" lvl="1" indent="0" algn="l" defTabSz="109536"/>
              <a:r>
                <a:rPr lang="en-US" sz="3100" b="0" baseline="0" dirty="0" smtClean="0">
                  <a:solidFill>
                    <a:schemeClr val="bg1">
                      <a:lumMod val="75000"/>
                    </a:schemeClr>
                  </a:solidFill>
                  <a:latin typeface="Trebuchet MS" pitchFamily="34" charset="0"/>
                </a:rPr>
                <a:t>To add a table from scratch go to the INSERT menu and </a:t>
              </a:r>
              <a:br>
                <a:rPr lang="en-US" sz="3100" b="0" baseline="0" dirty="0" smtClean="0">
                  <a:solidFill>
                    <a:schemeClr val="bg1">
                      <a:lumMod val="75000"/>
                    </a:schemeClr>
                  </a:solidFill>
                  <a:latin typeface="Trebuchet MS" pitchFamily="34" charset="0"/>
                </a:rPr>
              </a:br>
              <a:r>
                <a:rPr lang="en-US" sz="3100" b="0" baseline="0" dirty="0" smtClean="0">
                  <a:solidFill>
                    <a:schemeClr val="bg1">
                      <a:lumMod val="75000"/>
                    </a:schemeClr>
                  </a:solidFill>
                  <a:latin typeface="Trebuchet MS" pitchFamily="34" charset="0"/>
                </a:rPr>
                <a:t>click on TABLE. A drop-down box will help you select rows and columns. </a:t>
              </a:r>
            </a:p>
            <a:p>
              <a:pPr marL="2029455" lvl="0" indent="0" algn="l" defTabSz="109536"/>
              <a:r>
                <a:rPr lang="en-US" sz="31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9536"/>
              <a:endParaRPr lang="en-US" sz="3100" b="0" baseline="0" dirty="0" smtClean="0">
                <a:solidFill>
                  <a:schemeClr val="bg1">
                    <a:lumMod val="75000"/>
                  </a:schemeClr>
                </a:solidFill>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9536" rtl="0" eaLnBrk="1" fontAlgn="auto" latinLnBrk="0" hangingPunct="1">
                <a:lnSpc>
                  <a:spcPct val="100000"/>
                </a:lnSpc>
                <a:spcBef>
                  <a:spcPts val="0"/>
                </a:spcBef>
                <a:spcAft>
                  <a:spcPts val="0"/>
                </a:spcAft>
                <a:buClrTx/>
                <a:buSzTx/>
                <a:buFontTx/>
                <a:buNone/>
                <a:tabLst/>
                <a:defRPr/>
              </a:pPr>
              <a:endPar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455054" rtl="0" eaLnBrk="1" fontAlgn="auto" latinLnBrk="0" hangingPunct="1">
                <a:lnSpc>
                  <a:spcPct val="100000"/>
                </a:lnSpc>
                <a:spcBef>
                  <a:spcPts val="0"/>
                </a:spcBef>
                <a:spcAft>
                  <a:spcPts val="0"/>
                </a:spcAft>
                <a:buClrTx/>
                <a:buSzTx/>
                <a:buFontTx/>
                <a:buNone/>
                <a:tabLst/>
                <a:defRPr/>
              </a:pPr>
              <a:endParaRPr kumimoji="0" lang="en-US" sz="3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9536" rtl="0" eaLnBrk="1" fontAlgn="auto" latinLnBrk="0" hangingPunct="1">
                <a:lnSpc>
                  <a:spcPct val="100000"/>
                </a:lnSpc>
                <a:spcBef>
                  <a:spcPts val="0"/>
                </a:spcBef>
                <a:spcAft>
                  <a:spcPts val="0"/>
                </a:spcAft>
                <a:buClrTx/>
                <a:buSzTx/>
                <a:buFontTx/>
                <a:buNone/>
                <a:tabLst/>
                <a:defRPr/>
              </a:pPr>
              <a:endPar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09536" rtl="0" eaLnBrk="1" fontAlgn="auto" latinLnBrk="0" hangingPunct="1">
                <a:lnSpc>
                  <a:spcPct val="100000"/>
                </a:lnSpc>
                <a:spcBef>
                  <a:spcPts val="0"/>
                </a:spcBef>
                <a:spcAft>
                  <a:spcPts val="0"/>
                </a:spcAft>
                <a:buClrTx/>
                <a:buSzTx/>
                <a:buFontTx/>
                <a:buNone/>
                <a:tabLst/>
                <a:defRPr/>
              </a:pPr>
              <a:endParaRPr lang="en-US" sz="3100" b="0" baseline="0" dirty="0" smtClean="0">
                <a:solidFill>
                  <a:schemeClr val="bg1">
                    <a:lumMod val="75000"/>
                  </a:schemeClr>
                </a:solidFill>
                <a:latin typeface="Trebuchet MS" pitchFamily="34" charset="0"/>
              </a:endParaRPr>
            </a:p>
            <a:p>
              <a:pPr marL="0" marR="0" lvl="0" indent="0" algn="ctr" defTabSz="1455054"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9536" rtl="0" eaLnBrk="1" fontAlgn="auto" latinLnBrk="0" hangingPunct="1">
                <a:lnSpc>
                  <a:spcPct val="100000"/>
                </a:lnSpc>
                <a:spcBef>
                  <a:spcPts val="0"/>
                </a:spcBef>
                <a:spcAft>
                  <a:spcPts val="0"/>
                </a:spcAft>
                <a:buClrTx/>
                <a:buSzTx/>
                <a:buFontTx/>
                <a:buNone/>
                <a:tabLst/>
                <a:defRPr/>
              </a:pPr>
              <a:r>
                <a:rPr kumimoji="0" lang="en-US" sz="31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9536"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0" name="Object 79"/>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315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1" name="Picture 80"/>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2" name="Object 81"/>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315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3" name="Group 82"/>
            <p:cNvGrpSpPr/>
            <p:nvPr userDrawn="1"/>
          </p:nvGrpSpPr>
          <p:grpSpPr>
            <a:xfrm>
              <a:off x="44804763" y="39613970"/>
              <a:ext cx="12651307" cy="1546389"/>
              <a:chOff x="44200453" y="28362386"/>
              <a:chExt cx="9771399" cy="1090622"/>
            </a:xfrm>
          </p:grpSpPr>
          <p:sp>
            <p:nvSpPr>
              <p:cNvPr id="85" name="Rounded Rectangle 84"/>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0"/>
              </a:p>
            </p:txBody>
          </p:sp>
          <p:pic>
            <p:nvPicPr>
              <p:cNvPr id="8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87" name="TextBox 86"/>
              <p:cNvSpPr txBox="1"/>
              <p:nvPr userDrawn="1"/>
            </p:nvSpPr>
            <p:spPr>
              <a:xfrm>
                <a:off x="45300663" y="28552305"/>
                <a:ext cx="8671189" cy="591997"/>
              </a:xfrm>
              <a:prstGeom prst="rect">
                <a:avLst/>
              </a:prstGeom>
              <a:noFill/>
              <a:ln>
                <a:noFill/>
              </a:ln>
            </p:spPr>
            <p:txBody>
              <a:bodyPr wrap="square" rtlCol="0">
                <a:spAutoFit/>
              </a:bodyPr>
              <a:lstStyle/>
              <a:p>
                <a:r>
                  <a:rPr lang="en-US" sz="2300" dirty="0" smtClean="0">
                    <a:solidFill>
                      <a:schemeClr val="tx2"/>
                    </a:solidFill>
                    <a:latin typeface="Trebuchet MS" pitchFamily="34" charset="0"/>
                  </a:rPr>
                  <a:t>Student</a:t>
                </a:r>
                <a:r>
                  <a:rPr lang="en-US" sz="2300" baseline="0" dirty="0" smtClean="0">
                    <a:solidFill>
                      <a:schemeClr val="tx2"/>
                    </a:solidFill>
                    <a:latin typeface="Trebuchet MS" pitchFamily="34" charset="0"/>
                  </a:rPr>
                  <a:t> discounts are available on our </a:t>
                </a:r>
                <a:r>
                  <a:rPr lang="en-US" sz="2300" baseline="0" dirty="0" err="1" smtClean="0">
                    <a:solidFill>
                      <a:schemeClr val="tx2"/>
                    </a:solidFill>
                    <a:latin typeface="Trebuchet MS" pitchFamily="34" charset="0"/>
                  </a:rPr>
                  <a:t>Facebook</a:t>
                </a:r>
                <a:r>
                  <a:rPr lang="en-US" sz="2300" baseline="0" dirty="0" smtClean="0">
                    <a:solidFill>
                      <a:schemeClr val="tx2"/>
                    </a:solidFill>
                    <a:latin typeface="Trebuchet MS" pitchFamily="34" charset="0"/>
                  </a:rPr>
                  <a:t> page.</a:t>
                </a:r>
                <a:br>
                  <a:rPr lang="en-US" sz="2300" baseline="0" dirty="0" smtClean="0">
                    <a:solidFill>
                      <a:schemeClr val="tx2"/>
                    </a:solidFill>
                    <a:latin typeface="Trebuchet MS" pitchFamily="34" charset="0"/>
                  </a:rPr>
                </a:br>
                <a:r>
                  <a:rPr lang="en-US" sz="2300" baseline="0" dirty="0" smtClean="0">
                    <a:solidFill>
                      <a:schemeClr val="tx2"/>
                    </a:solidFill>
                    <a:latin typeface="Trebuchet MS" pitchFamily="34" charset="0"/>
                  </a:rPr>
                  <a:t>Go to </a:t>
                </a:r>
                <a:r>
                  <a:rPr lang="en-US" sz="2300" u="sng" baseline="0" dirty="0" smtClean="0">
                    <a:solidFill>
                      <a:schemeClr val="tx2"/>
                    </a:solidFill>
                    <a:latin typeface="Trebuchet MS" pitchFamily="34" charset="0"/>
                  </a:rPr>
                  <a:t>PosterPresentations.com</a:t>
                </a:r>
                <a:r>
                  <a:rPr lang="en-US" sz="2300" baseline="0" dirty="0" smtClean="0">
                    <a:solidFill>
                      <a:schemeClr val="tx2"/>
                    </a:solidFill>
                    <a:latin typeface="Trebuchet MS" pitchFamily="34" charset="0"/>
                  </a:rPr>
                  <a:t> and click on the FB icon. </a:t>
                </a:r>
                <a:endParaRPr lang="en-US" sz="2300" dirty="0">
                  <a:solidFill>
                    <a:schemeClr val="tx2"/>
                  </a:solidFill>
                  <a:latin typeface="Trebuchet MS" pitchFamily="34" charset="0"/>
                </a:endParaRPr>
              </a:p>
            </p:txBody>
          </p:sp>
        </p:grpSp>
      </p:grpSp>
      <p:sp>
        <p:nvSpPr>
          <p:cNvPr id="40" name="TextBox 39"/>
          <p:cNvSpPr txBox="1"/>
          <p:nvPr userDrawn="1"/>
        </p:nvSpPr>
        <p:spPr>
          <a:xfrm>
            <a:off x="42937898" y="40075870"/>
            <a:ext cx="8044614" cy="1356003"/>
          </a:xfrm>
          <a:prstGeom prst="rect">
            <a:avLst/>
          </a:prstGeom>
          <a:noFill/>
        </p:spPr>
        <p:txBody>
          <a:bodyPr wrap="square" lIns="68269" tIns="34133" rIns="68269" bIns="34133" rtlCol="0">
            <a:spAutoFit/>
          </a:bodyPr>
          <a:lstStyle/>
          <a:p>
            <a:pPr marL="356809" indent="-356809">
              <a:lnSpc>
                <a:spcPts val="2491"/>
              </a:lnSpc>
            </a:pPr>
            <a:r>
              <a:rPr lang="en-US" sz="2700" dirty="0" smtClean="0">
                <a:solidFill>
                  <a:schemeClr val="bg1"/>
                </a:solidFill>
              </a:rPr>
              <a:t>© 2015</a:t>
            </a:r>
            <a:r>
              <a:rPr lang="en-US" sz="2700" baseline="0" dirty="0" smtClean="0">
                <a:solidFill>
                  <a:schemeClr val="bg1"/>
                </a:solidFill>
              </a:rPr>
              <a:t> </a:t>
            </a:r>
            <a:r>
              <a:rPr lang="en-US" sz="2700" dirty="0" smtClean="0">
                <a:solidFill>
                  <a:schemeClr val="bg1"/>
                </a:solidFill>
              </a:rPr>
              <a:t>PosterPresentations.com</a:t>
            </a:r>
            <a:br>
              <a:rPr lang="en-US" sz="2700" dirty="0" smtClean="0">
                <a:solidFill>
                  <a:schemeClr val="bg1"/>
                </a:solidFill>
              </a:rPr>
            </a:br>
            <a:r>
              <a:rPr lang="en-US" sz="2300" dirty="0" smtClean="0">
                <a:solidFill>
                  <a:schemeClr val="bg1"/>
                </a:solidFill>
              </a:rPr>
              <a:t>2117 Fourth Street ,</a:t>
            </a:r>
            <a:r>
              <a:rPr lang="en-US" sz="2300" baseline="0" dirty="0" smtClean="0">
                <a:solidFill>
                  <a:schemeClr val="bg1"/>
                </a:solidFill>
              </a:rPr>
              <a:t> Unit C        </a:t>
            </a:r>
          </a:p>
          <a:p>
            <a:pPr marL="356809" indent="0">
              <a:lnSpc>
                <a:spcPts val="2491"/>
              </a:lnSpc>
            </a:pPr>
            <a:r>
              <a:rPr lang="en-US" sz="2300" baseline="0" dirty="0" smtClean="0">
                <a:solidFill>
                  <a:schemeClr val="bg1"/>
                </a:solidFill>
              </a:rPr>
              <a:t>Berkeley CA </a:t>
            </a:r>
            <a:r>
              <a:rPr lang="en-US" sz="1900" baseline="0" dirty="0" smtClean="0">
                <a:solidFill>
                  <a:schemeClr val="bg1"/>
                </a:solidFill>
              </a:rPr>
              <a:t>94710</a:t>
            </a:r>
            <a:r>
              <a:rPr lang="en-US" sz="2300" baseline="0" dirty="0" smtClean="0">
                <a:solidFill>
                  <a:schemeClr val="bg1"/>
                </a:solidFill>
              </a:rPr>
              <a:t/>
            </a:r>
            <a:br>
              <a:rPr lang="en-US" sz="2300" baseline="0" dirty="0" smtClean="0">
                <a:solidFill>
                  <a:schemeClr val="bg1"/>
                </a:solidFill>
              </a:rPr>
            </a:br>
            <a:r>
              <a:rPr lang="en-US" sz="2300" b="1" baseline="0" dirty="0" smtClean="0">
                <a:solidFill>
                  <a:srgbClr val="FFFF00"/>
                </a:solidFill>
              </a:rPr>
              <a:t>posterpresenter@gmail.com</a:t>
            </a:r>
            <a:endParaRPr lang="en-US" sz="2700" b="1" dirty="0">
              <a:solidFill>
                <a:srgbClr val="FFFF00"/>
              </a:solidFill>
            </a:endParaRPr>
          </a:p>
        </p:txBody>
      </p:sp>
      <p:sp>
        <p:nvSpPr>
          <p:cNvPr id="41" name="Text Box 14"/>
          <p:cNvSpPr txBox="1">
            <a:spLocks noChangeArrowheads="1"/>
          </p:cNvSpPr>
          <p:nvPr userDrawn="1"/>
        </p:nvSpPr>
        <p:spPr bwMode="auto">
          <a:xfrm>
            <a:off x="1766295" y="41181575"/>
            <a:ext cx="3191180" cy="362856"/>
          </a:xfrm>
          <a:prstGeom prst="rect">
            <a:avLst/>
          </a:prstGeom>
          <a:noFill/>
          <a:ln w="9525">
            <a:noFill/>
            <a:miter lim="800000"/>
            <a:headEnd/>
            <a:tailEnd/>
          </a:ln>
          <a:effectLst/>
        </p:spPr>
        <p:txBody>
          <a:bodyPr wrap="square" lIns="87456" tIns="43720" rIns="87456" bIns="43720">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54" name="Group 53"/>
          <p:cNvGrpSpPr/>
          <p:nvPr userDrawn="1"/>
        </p:nvGrpSpPr>
        <p:grpSpPr>
          <a:xfrm>
            <a:off x="-14837" y="1445"/>
            <a:ext cx="42077237" cy="5999881"/>
            <a:chOff x="-14192" y="1382"/>
            <a:chExt cx="27451941" cy="4572641"/>
          </a:xfrm>
        </p:grpSpPr>
        <p:sp>
          <p:nvSpPr>
            <p:cNvPr id="55"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rgbClr val="70AD47"/>
                </a:gs>
                <a:gs pos="100000">
                  <a:srgbClr val="FFC000"/>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rgbClr val="70AD47"/>
                </a:gs>
                <a:gs pos="100000">
                  <a:srgbClr val="5B9BD5"/>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7"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rgbClr val="44546A"/>
                </a:gs>
                <a:gs pos="100000">
                  <a:srgbClr val="5B9BD5"/>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B9BD5"/>
                </a:solidFill>
                <a:effectLst/>
                <a:uLnTx/>
                <a:uFillTx/>
                <a:latin typeface="Calibri"/>
                <a:ea typeface="+mn-ea"/>
                <a:cs typeface="+mn-cs"/>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205963"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77237" indent="-1577237" algn="l" defTabSz="4205963" rtl="0" eaLnBrk="1" latinLnBrk="0" hangingPunct="1">
        <a:spcBef>
          <a:spcPct val="20000"/>
        </a:spcBef>
        <a:buFont typeface="Arial" pitchFamily="34" charset="0"/>
        <a:buChar char="•"/>
        <a:defRPr sz="14800" kern="1200">
          <a:solidFill>
            <a:schemeClr val="tx1"/>
          </a:solidFill>
          <a:latin typeface="+mn-lt"/>
          <a:ea typeface="+mn-ea"/>
          <a:cs typeface="+mn-cs"/>
        </a:defRPr>
      </a:lvl1pPr>
      <a:lvl2pPr marL="3417346" indent="-1314363" algn="l" defTabSz="4205963" rtl="0" eaLnBrk="1" latinLnBrk="0" hangingPunct="1">
        <a:spcBef>
          <a:spcPct val="20000"/>
        </a:spcBef>
        <a:buFont typeface="Arial" pitchFamily="34" charset="0"/>
        <a:buChar char="–"/>
        <a:defRPr sz="12900" kern="1200">
          <a:solidFill>
            <a:schemeClr val="tx1"/>
          </a:solidFill>
          <a:latin typeface="+mn-lt"/>
          <a:ea typeface="+mn-ea"/>
          <a:cs typeface="+mn-cs"/>
        </a:defRPr>
      </a:lvl2pPr>
      <a:lvl3pPr marL="5257455" indent="-1051492" algn="l" defTabSz="4205963" rtl="0" eaLnBrk="1" latinLnBrk="0" hangingPunct="1">
        <a:spcBef>
          <a:spcPct val="20000"/>
        </a:spcBef>
        <a:buFont typeface="Arial" pitchFamily="34" charset="0"/>
        <a:buChar char="•"/>
        <a:defRPr sz="11100" kern="1200">
          <a:solidFill>
            <a:schemeClr val="tx1"/>
          </a:solidFill>
          <a:latin typeface="+mn-lt"/>
          <a:ea typeface="+mn-ea"/>
          <a:cs typeface="+mn-cs"/>
        </a:defRPr>
      </a:lvl3pPr>
      <a:lvl4pPr marL="7360437"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63417"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66400"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69380"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72362"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75344" indent="-1051492" algn="l" defTabSz="4205963"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205963" rtl="0" eaLnBrk="1" latinLnBrk="0" hangingPunct="1">
        <a:defRPr sz="8200" kern="1200">
          <a:solidFill>
            <a:schemeClr val="tx1"/>
          </a:solidFill>
          <a:latin typeface="+mn-lt"/>
          <a:ea typeface="+mn-ea"/>
          <a:cs typeface="+mn-cs"/>
        </a:defRPr>
      </a:lvl1pPr>
      <a:lvl2pPr marL="2102982" algn="l" defTabSz="4205963" rtl="0" eaLnBrk="1" latinLnBrk="0" hangingPunct="1">
        <a:defRPr sz="8200" kern="1200">
          <a:solidFill>
            <a:schemeClr val="tx1"/>
          </a:solidFill>
          <a:latin typeface="+mn-lt"/>
          <a:ea typeface="+mn-ea"/>
          <a:cs typeface="+mn-cs"/>
        </a:defRPr>
      </a:lvl2pPr>
      <a:lvl3pPr marL="4205963" algn="l" defTabSz="4205963" rtl="0" eaLnBrk="1" latinLnBrk="0" hangingPunct="1">
        <a:defRPr sz="8200" kern="1200">
          <a:solidFill>
            <a:schemeClr val="tx1"/>
          </a:solidFill>
          <a:latin typeface="+mn-lt"/>
          <a:ea typeface="+mn-ea"/>
          <a:cs typeface="+mn-cs"/>
        </a:defRPr>
      </a:lvl3pPr>
      <a:lvl4pPr marL="6308945" algn="l" defTabSz="4205963" rtl="0" eaLnBrk="1" latinLnBrk="0" hangingPunct="1">
        <a:defRPr sz="8200" kern="1200">
          <a:solidFill>
            <a:schemeClr val="tx1"/>
          </a:solidFill>
          <a:latin typeface="+mn-lt"/>
          <a:ea typeface="+mn-ea"/>
          <a:cs typeface="+mn-cs"/>
        </a:defRPr>
      </a:lvl4pPr>
      <a:lvl5pPr marL="8411926" algn="l" defTabSz="4205963" rtl="0" eaLnBrk="1" latinLnBrk="0" hangingPunct="1">
        <a:defRPr sz="8200" kern="1200">
          <a:solidFill>
            <a:schemeClr val="tx1"/>
          </a:solidFill>
          <a:latin typeface="+mn-lt"/>
          <a:ea typeface="+mn-ea"/>
          <a:cs typeface="+mn-cs"/>
        </a:defRPr>
      </a:lvl5pPr>
      <a:lvl6pPr marL="10514908" algn="l" defTabSz="4205963" rtl="0" eaLnBrk="1" latinLnBrk="0" hangingPunct="1">
        <a:defRPr sz="8200" kern="1200">
          <a:solidFill>
            <a:schemeClr val="tx1"/>
          </a:solidFill>
          <a:latin typeface="+mn-lt"/>
          <a:ea typeface="+mn-ea"/>
          <a:cs typeface="+mn-cs"/>
        </a:defRPr>
      </a:lvl6pPr>
      <a:lvl7pPr marL="12617891" algn="l" defTabSz="4205963" rtl="0" eaLnBrk="1" latinLnBrk="0" hangingPunct="1">
        <a:defRPr sz="8200" kern="1200">
          <a:solidFill>
            <a:schemeClr val="tx1"/>
          </a:solidFill>
          <a:latin typeface="+mn-lt"/>
          <a:ea typeface="+mn-ea"/>
          <a:cs typeface="+mn-cs"/>
        </a:defRPr>
      </a:lvl7pPr>
      <a:lvl8pPr marL="14720871" algn="l" defTabSz="4205963" rtl="0" eaLnBrk="1" latinLnBrk="0" hangingPunct="1">
        <a:defRPr sz="8200" kern="1200">
          <a:solidFill>
            <a:schemeClr val="tx1"/>
          </a:solidFill>
          <a:latin typeface="+mn-lt"/>
          <a:ea typeface="+mn-ea"/>
          <a:cs typeface="+mn-cs"/>
        </a:defRPr>
      </a:lvl8pPr>
      <a:lvl9pPr marL="16823853" algn="l" defTabSz="420596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66512" y="7015302"/>
            <a:ext cx="13024974" cy="884834"/>
          </a:xfrm>
        </p:spPr>
        <p:txBody>
          <a:bodyPr/>
          <a:lstStyle/>
          <a:p>
            <a:endParaRPr lang="en-US"/>
          </a:p>
        </p:txBody>
      </p:sp>
      <p:sp>
        <p:nvSpPr>
          <p:cNvPr id="3" name="Text Placeholder 2"/>
          <p:cNvSpPr>
            <a:spLocks noGrp="1"/>
          </p:cNvSpPr>
          <p:nvPr>
            <p:ph type="body" sz="quarter" idx="11"/>
          </p:nvPr>
        </p:nvSpPr>
        <p:spPr>
          <a:xfrm>
            <a:off x="883908" y="6282448"/>
            <a:ext cx="13007579" cy="738781"/>
          </a:xfrm>
        </p:spPr>
        <p:txBody>
          <a:bodyPr/>
          <a:lstStyle/>
          <a:p>
            <a:r>
              <a:rPr lang="en-US" dirty="0" smtClean="0"/>
              <a:t>ABSTRACT</a:t>
            </a:r>
            <a:endParaRPr lang="en-US" dirty="0"/>
          </a:p>
        </p:txBody>
      </p:sp>
      <p:sp>
        <p:nvSpPr>
          <p:cNvPr id="4" name="Text Placeholder 3"/>
          <p:cNvSpPr>
            <a:spLocks noGrp="1"/>
          </p:cNvSpPr>
          <p:nvPr>
            <p:ph type="body" sz="quarter" idx="19"/>
          </p:nvPr>
        </p:nvSpPr>
        <p:spPr>
          <a:xfrm>
            <a:off x="902828" y="16775906"/>
            <a:ext cx="13026494" cy="884834"/>
          </a:xfrm>
        </p:spPr>
        <p:txBody>
          <a:bodyPr/>
          <a:lstStyle/>
          <a:p>
            <a:endParaRPr lang="en-US" dirty="0"/>
          </a:p>
        </p:txBody>
      </p:sp>
      <p:sp>
        <p:nvSpPr>
          <p:cNvPr id="5" name="Text Placeholder 4"/>
          <p:cNvSpPr>
            <a:spLocks noGrp="1"/>
          </p:cNvSpPr>
          <p:nvPr>
            <p:ph type="body" sz="quarter" idx="20"/>
          </p:nvPr>
        </p:nvSpPr>
        <p:spPr>
          <a:xfrm>
            <a:off x="921748" y="15967241"/>
            <a:ext cx="13007578" cy="738781"/>
          </a:xfrm>
        </p:spPr>
        <p:txBody>
          <a:bodyPr/>
          <a:lstStyle/>
          <a:p>
            <a:r>
              <a:rPr lang="en-US" dirty="0" smtClean="0"/>
              <a:t>INTRODUCTION</a:t>
            </a:r>
            <a:endParaRPr lang="en-US" dirty="0"/>
          </a:p>
        </p:txBody>
      </p:sp>
      <p:sp>
        <p:nvSpPr>
          <p:cNvPr id="6" name="Text Placeholder 5"/>
          <p:cNvSpPr>
            <a:spLocks noGrp="1"/>
          </p:cNvSpPr>
          <p:nvPr>
            <p:ph type="body" sz="quarter" idx="21"/>
          </p:nvPr>
        </p:nvSpPr>
        <p:spPr>
          <a:xfrm>
            <a:off x="14522849" y="6999232"/>
            <a:ext cx="13006054" cy="884834"/>
          </a:xfrm>
        </p:spPr>
        <p:txBody>
          <a:bodyPr/>
          <a:lstStyle/>
          <a:p>
            <a:endParaRPr lang="en-US" dirty="0"/>
          </a:p>
        </p:txBody>
      </p:sp>
      <p:sp>
        <p:nvSpPr>
          <p:cNvPr id="7" name="Text Placeholder 6"/>
          <p:cNvSpPr>
            <a:spLocks noGrp="1"/>
          </p:cNvSpPr>
          <p:nvPr>
            <p:ph type="body" sz="quarter" idx="22"/>
          </p:nvPr>
        </p:nvSpPr>
        <p:spPr>
          <a:xfrm>
            <a:off x="14522849" y="6276521"/>
            <a:ext cx="13006054" cy="738781"/>
          </a:xfrm>
        </p:spPr>
        <p:txBody>
          <a:bodyPr/>
          <a:lstStyle/>
          <a:p>
            <a:r>
              <a:rPr lang="en-US" dirty="0" smtClean="0"/>
              <a:t>STATISTICAL DATA</a:t>
            </a:r>
            <a:endParaRPr lang="en-US" dirty="0"/>
          </a:p>
        </p:txBody>
      </p:sp>
      <p:sp>
        <p:nvSpPr>
          <p:cNvPr id="8" name="Text Placeholder 7"/>
          <p:cNvSpPr>
            <a:spLocks noGrp="1"/>
          </p:cNvSpPr>
          <p:nvPr>
            <p:ph type="body" sz="quarter" idx="23"/>
          </p:nvPr>
        </p:nvSpPr>
        <p:spPr>
          <a:xfrm>
            <a:off x="927831" y="28630708"/>
            <a:ext cx="13006054" cy="884834"/>
          </a:xfrm>
        </p:spPr>
        <p:txBody>
          <a:bodyPr/>
          <a:lstStyle/>
          <a:p>
            <a:endParaRPr lang="en-US"/>
          </a:p>
        </p:txBody>
      </p:sp>
      <p:sp>
        <p:nvSpPr>
          <p:cNvPr id="9" name="Text Placeholder 8"/>
          <p:cNvSpPr>
            <a:spLocks noGrp="1"/>
          </p:cNvSpPr>
          <p:nvPr>
            <p:ph type="body" sz="quarter" idx="24"/>
          </p:nvPr>
        </p:nvSpPr>
        <p:spPr>
          <a:xfrm>
            <a:off x="921748" y="27887711"/>
            <a:ext cx="13013663" cy="738781"/>
          </a:xfrm>
        </p:spPr>
        <p:txBody>
          <a:bodyPr/>
          <a:lstStyle/>
          <a:p>
            <a:r>
              <a:rPr lang="en-US" dirty="0" smtClean="0"/>
              <a:t>METHODS</a:t>
            </a:r>
            <a:endParaRPr lang="en-US" dirty="0"/>
          </a:p>
        </p:txBody>
      </p:sp>
      <p:sp>
        <p:nvSpPr>
          <p:cNvPr id="10" name="Text Placeholder 9"/>
          <p:cNvSpPr>
            <a:spLocks noGrp="1"/>
          </p:cNvSpPr>
          <p:nvPr>
            <p:ph type="body" sz="quarter" idx="25"/>
          </p:nvPr>
        </p:nvSpPr>
        <p:spPr>
          <a:xfrm>
            <a:off x="28170920" y="6282448"/>
            <a:ext cx="13010361" cy="738781"/>
          </a:xfrm>
        </p:spPr>
        <p:txBody>
          <a:bodyPr/>
          <a:lstStyle/>
          <a:p>
            <a:r>
              <a:rPr lang="en-US" dirty="0" smtClean="0"/>
              <a:t>FIGURES</a:t>
            </a:r>
            <a:endParaRPr lang="en-US" dirty="0"/>
          </a:p>
        </p:txBody>
      </p:sp>
      <p:sp>
        <p:nvSpPr>
          <p:cNvPr id="11" name="Text Placeholder 10"/>
          <p:cNvSpPr>
            <a:spLocks noGrp="1"/>
          </p:cNvSpPr>
          <p:nvPr>
            <p:ph type="body" sz="quarter" idx="26"/>
          </p:nvPr>
        </p:nvSpPr>
        <p:spPr>
          <a:xfrm>
            <a:off x="28170920" y="7015302"/>
            <a:ext cx="13010361" cy="884834"/>
          </a:xfrm>
        </p:spPr>
        <p:txBody>
          <a:bodyPr/>
          <a:lstStyle/>
          <a:p>
            <a:endParaRPr lang="en-US"/>
          </a:p>
        </p:txBody>
      </p:sp>
      <p:sp>
        <p:nvSpPr>
          <p:cNvPr id="12" name="Text Placeholder 11"/>
          <p:cNvSpPr>
            <a:spLocks noGrp="1"/>
          </p:cNvSpPr>
          <p:nvPr>
            <p:ph type="body" sz="quarter" idx="27"/>
          </p:nvPr>
        </p:nvSpPr>
        <p:spPr>
          <a:xfrm>
            <a:off x="28170920" y="27887711"/>
            <a:ext cx="13010361" cy="738781"/>
          </a:xfrm>
        </p:spPr>
        <p:txBody>
          <a:bodyPr/>
          <a:lstStyle/>
          <a:p>
            <a:r>
              <a:rPr lang="en-US" dirty="0" smtClean="0"/>
              <a:t>CONCLUSIONS</a:t>
            </a:r>
            <a:endParaRPr lang="en-US" dirty="0"/>
          </a:p>
        </p:txBody>
      </p:sp>
      <p:sp>
        <p:nvSpPr>
          <p:cNvPr id="13" name="Text Placeholder 12"/>
          <p:cNvSpPr>
            <a:spLocks noGrp="1"/>
          </p:cNvSpPr>
          <p:nvPr>
            <p:ph type="body" sz="quarter" idx="28"/>
          </p:nvPr>
        </p:nvSpPr>
        <p:spPr>
          <a:xfrm>
            <a:off x="28166099" y="28620562"/>
            <a:ext cx="13015184" cy="884834"/>
          </a:xfrm>
        </p:spPr>
        <p:txBody>
          <a:bodyPr/>
          <a:lstStyle/>
          <a:p>
            <a:endParaRPr lang="en-US"/>
          </a:p>
        </p:txBody>
      </p:sp>
      <p:sp>
        <p:nvSpPr>
          <p:cNvPr id="16" name="Text Placeholder 15"/>
          <p:cNvSpPr>
            <a:spLocks noGrp="1"/>
          </p:cNvSpPr>
          <p:nvPr>
            <p:ph type="body" sz="quarter" idx="150"/>
          </p:nvPr>
        </p:nvSpPr>
        <p:spPr/>
        <p:txBody>
          <a:bodyPr>
            <a:normAutofit/>
          </a:bodyPr>
          <a:lstStyle/>
          <a:p>
            <a:endParaRPr lang="en-US" dirty="0">
              <a:solidFill>
                <a:srgbClr val="2C3F71"/>
              </a:solidFill>
            </a:endParaRPr>
          </a:p>
        </p:txBody>
      </p:sp>
      <p:sp>
        <p:nvSpPr>
          <p:cNvPr id="17" name="Text Placeholder 16"/>
          <p:cNvSpPr>
            <a:spLocks noGrp="1"/>
          </p:cNvSpPr>
          <p:nvPr>
            <p:ph type="body" sz="quarter" idx="151"/>
          </p:nvPr>
        </p:nvSpPr>
        <p:spPr/>
        <p:txBody>
          <a:bodyPr/>
          <a:lstStyle/>
          <a:p>
            <a:endParaRPr lang="en-US" dirty="0"/>
          </a:p>
        </p:txBody>
      </p:sp>
      <p:sp>
        <p:nvSpPr>
          <p:cNvPr id="18" name="Text Placeholder 17"/>
          <p:cNvSpPr>
            <a:spLocks noGrp="1"/>
          </p:cNvSpPr>
          <p:nvPr>
            <p:ph type="body" sz="quarter" idx="153"/>
          </p:nvPr>
        </p:nvSpPr>
        <p:spPr/>
        <p:txBody>
          <a:bodyPr/>
          <a:lstStyle/>
          <a:p>
            <a:endParaRPr lang="en-US" dirty="0"/>
          </a:p>
        </p:txBody>
      </p:sp>
      <p:sp>
        <p:nvSpPr>
          <p:cNvPr id="19" name="Rectangle 18"/>
          <p:cNvSpPr/>
          <p:nvPr/>
        </p:nvSpPr>
        <p:spPr>
          <a:xfrm>
            <a:off x="927831" y="1093418"/>
            <a:ext cx="2846492" cy="2846492"/>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2"/>
                </a:solidFill>
              </a:rPr>
              <a:t>REQUIRED LOGO SIZE</a:t>
            </a:r>
            <a:br>
              <a:rPr lang="en-US" sz="1600" dirty="0" smtClean="0">
                <a:solidFill>
                  <a:schemeClr val="tx2"/>
                </a:solidFill>
              </a:rPr>
            </a:br>
            <a:r>
              <a:rPr lang="en-US" sz="1600" dirty="0" smtClean="0">
                <a:solidFill>
                  <a:schemeClr val="tx2"/>
                </a:solidFill>
              </a:rPr>
              <a:t>NOT TO EXCEED 6 x 6 INCHES</a:t>
            </a:r>
            <a:br>
              <a:rPr lang="en-US" sz="1600" dirty="0" smtClean="0">
                <a:solidFill>
                  <a:schemeClr val="tx2"/>
                </a:solidFill>
              </a:rPr>
            </a:br>
            <a:r>
              <a:rPr lang="en-US" sz="1600" dirty="0" smtClean="0">
                <a:solidFill>
                  <a:schemeClr val="tx2"/>
                </a:solidFill>
              </a:rPr>
              <a:t/>
            </a:r>
            <a:br>
              <a:rPr lang="en-US" sz="1600" dirty="0" smtClean="0">
                <a:solidFill>
                  <a:schemeClr val="tx2"/>
                </a:solidFill>
              </a:rPr>
            </a:br>
            <a:r>
              <a:rPr lang="en-US" sz="1600" dirty="0" smtClean="0">
                <a:solidFill>
                  <a:schemeClr val="tx2"/>
                </a:solidFill>
              </a:rPr>
              <a:t>(Delete this box and </a:t>
            </a:r>
            <a:br>
              <a:rPr lang="en-US" sz="1600" dirty="0" smtClean="0">
                <a:solidFill>
                  <a:schemeClr val="tx2"/>
                </a:solidFill>
              </a:rPr>
            </a:br>
            <a:r>
              <a:rPr lang="en-US" sz="1600" dirty="0" smtClean="0">
                <a:solidFill>
                  <a:schemeClr val="tx2"/>
                </a:solidFill>
              </a:rPr>
              <a:t>insert your logo)</a:t>
            </a:r>
            <a:endParaRPr lang="en-US" sz="1600" dirty="0">
              <a:solidFill>
                <a:schemeClr val="tx2"/>
              </a:solidFill>
            </a:endParaRPr>
          </a:p>
        </p:txBody>
      </p:sp>
      <p:sp>
        <p:nvSpPr>
          <p:cNvPr id="20" name="Rectangle 19"/>
          <p:cNvSpPr/>
          <p:nvPr/>
        </p:nvSpPr>
        <p:spPr>
          <a:xfrm>
            <a:off x="38334789" y="921082"/>
            <a:ext cx="2846492" cy="2846492"/>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2"/>
                </a:solidFill>
              </a:rPr>
              <a:t>REQUIRED LOGO SIZE</a:t>
            </a:r>
            <a:br>
              <a:rPr lang="en-US" sz="1600" dirty="0" smtClean="0">
                <a:solidFill>
                  <a:schemeClr val="tx2"/>
                </a:solidFill>
              </a:rPr>
            </a:br>
            <a:r>
              <a:rPr lang="en-US" sz="1600" dirty="0" smtClean="0">
                <a:solidFill>
                  <a:schemeClr val="tx2"/>
                </a:solidFill>
              </a:rPr>
              <a:t>NOT TO EXCEED 6 x 6 INCHES</a:t>
            </a:r>
            <a:br>
              <a:rPr lang="en-US" sz="1600" dirty="0" smtClean="0">
                <a:solidFill>
                  <a:schemeClr val="tx2"/>
                </a:solidFill>
              </a:rPr>
            </a:br>
            <a:r>
              <a:rPr lang="en-US" sz="1600" dirty="0" smtClean="0">
                <a:solidFill>
                  <a:schemeClr val="tx2"/>
                </a:solidFill>
              </a:rPr>
              <a:t/>
            </a:r>
            <a:br>
              <a:rPr lang="en-US" sz="1600" dirty="0" smtClean="0">
                <a:solidFill>
                  <a:schemeClr val="tx2"/>
                </a:solidFill>
              </a:rPr>
            </a:br>
            <a:r>
              <a:rPr lang="en-US" sz="1600" dirty="0" smtClean="0">
                <a:solidFill>
                  <a:schemeClr val="tx2"/>
                </a:solidFill>
              </a:rPr>
              <a:t>(Delete this box and </a:t>
            </a:r>
            <a:br>
              <a:rPr lang="en-US" sz="1600" dirty="0" smtClean="0">
                <a:solidFill>
                  <a:schemeClr val="tx2"/>
                </a:solidFill>
              </a:rPr>
            </a:br>
            <a:r>
              <a:rPr lang="en-US" sz="1600" dirty="0" smtClean="0">
                <a:solidFill>
                  <a:schemeClr val="tx2"/>
                </a:solidFill>
              </a:rPr>
              <a:t>insert your logo)</a:t>
            </a:r>
            <a:endParaRPr lang="en-US" sz="1600" dirty="0">
              <a:solidFill>
                <a:schemeClr val="tx2"/>
              </a:solidFill>
            </a:endParaRPr>
          </a:p>
        </p:txBody>
      </p:sp>
    </p:spTree>
    <p:extLst>
      <p:ext uri="{BB962C8B-B14F-4D97-AF65-F5344CB8AC3E}">
        <p14:creationId xmlns:p14="http://schemas.microsoft.com/office/powerpoint/2010/main" val="2685101862"/>
      </p:ext>
    </p:extLst>
  </p:cSld>
  <p:clrMapOvr>
    <a:masterClrMapping/>
  </p:clrMapOvr>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1079</TotalTime>
  <Words>13</Words>
  <Application>Microsoft Macintosh PowerPoint</Application>
  <PresentationFormat>Custom</PresentationFormat>
  <Paragraphs>8</Paragraphs>
  <Slides>1</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37</cp:revision>
  <dcterms:created xsi:type="dcterms:W3CDTF">2012-02-09T20:53:12Z</dcterms:created>
  <dcterms:modified xsi:type="dcterms:W3CDTF">2017-07-25T18:52:27Z</dcterms:modified>
</cp:coreProperties>
</file>