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Default Extension="png" ContentType="image/png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handoutMasterIdLst>
    <p:handoutMasterId r:id="rId6"/>
  </p:handoutMasterIdLst>
  <p:sldIdLst>
    <p:sldId id="256" r:id="rId4"/>
  </p:sldIdLst>
  <p:sldSz cx="43891200" cy="32918400"/>
  <p:notesSz cx="6858000" cy="9144000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0658" autoAdjust="0"/>
    <p:restoredTop sz="94701" autoAdjust="0"/>
  </p:normalViewPr>
  <p:slideViewPr>
    <p:cSldViewPr snapToGrid="0" snapToObjects="1" showGuides="1">
      <p:cViewPr>
        <p:scale>
          <a:sx n="20" d="100"/>
          <a:sy n="20" d="100"/>
        </p:scale>
        <p:origin x="-2190" y="-384"/>
      </p:cViewPr>
      <p:guideLst>
        <p:guide orient="horz" pos="3318"/>
        <p:guide orient="horz" pos="288"/>
        <p:guide orient="horz" pos="20160"/>
        <p:guide orient="horz"/>
        <p:guide pos="581"/>
        <p:guide pos="27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7/9/2012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406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7/9/2012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463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37848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548749"/>
            <a:ext cx="10048875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5" y="6378481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6" y="5548749"/>
            <a:ext cx="10048875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22258339" y="6378481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22250400" y="5548749"/>
            <a:ext cx="10058400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14027" y="5548749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14027" y="6378481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4027" y="14272738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14027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14027" y="25679401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14027" y="26433446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904188" y="14951552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6858000" y="3383947"/>
            <a:ext cx="30175200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6858000" y="2103787"/>
            <a:ext cx="30175200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6858000" y="465813"/>
            <a:ext cx="30175200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3" y="1484875"/>
            <a:ext cx="5398267" cy="1828800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578533" y="1484875"/>
            <a:ext cx="5398267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6" y="6295353"/>
            <a:ext cx="13591277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8" y="5431995"/>
            <a:ext cx="13573126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22338" y="18240478"/>
            <a:ext cx="13592864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42080" y="17409229"/>
            <a:ext cx="13573125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5154276" y="21595083"/>
            <a:ext cx="13571534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5154276" y="20739663"/>
            <a:ext cx="13571534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5162215" y="6295353"/>
            <a:ext cx="13571534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5154277" y="5431995"/>
            <a:ext cx="13579475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9395741" y="5431995"/>
            <a:ext cx="13576029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9395741" y="6295353"/>
            <a:ext cx="13576029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9395741" y="17377122"/>
            <a:ext cx="13576029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9390710" y="18157350"/>
            <a:ext cx="13581061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9395741" y="25845657"/>
            <a:ext cx="13576029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9395742" y="26625887"/>
            <a:ext cx="13581061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3906859" y="17032206"/>
            <a:ext cx="13569696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6858000" y="3383947"/>
            <a:ext cx="30175200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6858000" y="2103787"/>
            <a:ext cx="30175200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6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6858000" y="465813"/>
            <a:ext cx="30175200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  <p:pic>
        <p:nvPicPr>
          <p:cNvPr id="58" name="Picture 5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3" y="1484875"/>
            <a:ext cx="5398267" cy="182880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578533" y="1484875"/>
            <a:ext cx="5398267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21222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348867"/>
            <a:ext cx="10048875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598" y="15043762"/>
            <a:ext cx="10058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3" y="6204287"/>
            <a:ext cx="2072004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348867"/>
            <a:ext cx="20720050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87164" y="21896538"/>
            <a:ext cx="20720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87162" y="21074746"/>
            <a:ext cx="20720050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05536" y="5348867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05536" y="6212225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05536" y="14272738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05536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05536" y="25669876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or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05536" y="26436774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6858000" y="3383947"/>
            <a:ext cx="30175200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6858000" y="2103787"/>
            <a:ext cx="30175200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6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6858000" y="465813"/>
            <a:ext cx="30175200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  <p:pic>
        <p:nvPicPr>
          <p:cNvPr id="58" name="Picture 5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403" y="1484875"/>
            <a:ext cx="5398267" cy="182880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578533" y="1484875"/>
            <a:ext cx="5398267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0600"/>
            <a:ext cx="43891200" cy="4571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567305" y="32315729"/>
            <a:ext cx="2514600" cy="336819"/>
          </a:xfrm>
          <a:prstGeom prst="rect">
            <a:avLst/>
          </a:prstGeom>
          <a:noFill/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34" name="Rectangle 33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5" name="Rounded Rectangle 34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 userDrawn="1"/>
        </p:nvSpPr>
        <p:spPr>
          <a:xfrm>
            <a:off x="922338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1587692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>
            <a:off x="22253046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 userDrawn="1"/>
        </p:nvSpPr>
        <p:spPr>
          <a:xfrm>
            <a:off x="32918400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84177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3946601" y="-77485"/>
            <a:ext cx="13577436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3946601" y="17054234"/>
            <a:ext cx="13534339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13686139" y="31638625"/>
            <a:ext cx="13200441" cy="1090621"/>
            <a:chOff x="44242388" y="28054064"/>
            <a:chExt cx="9771398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-13946601" y="11526118"/>
            <a:ext cx="13577436" cy="81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 userDrawn="1"/>
        </p:nvSpPr>
        <p:spPr>
          <a:xfrm>
            <a:off x="922338" y="5392017"/>
            <a:ext cx="13577436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>
            <a:off x="15154504" y="5392017"/>
            <a:ext cx="13577436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29386670" y="5392017"/>
            <a:ext cx="13577436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-13892846" y="20466669"/>
            <a:ext cx="13534339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84177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 userDrawn="1"/>
        </p:nvSpPr>
        <p:spPr>
          <a:xfrm>
            <a:off x="922338" y="5257800"/>
            <a:ext cx="10050462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>
            <a:off x="32918400" y="5257800"/>
            <a:ext cx="10050462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1583194" y="5267325"/>
            <a:ext cx="20724813" cy="26736675"/>
          </a:xfrm>
          <a:prstGeom prst="roundRect">
            <a:avLst>
              <a:gd name="adj" fmla="val 2853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15"/>
          </p:nvPr>
        </p:nvSpPr>
        <p:spPr/>
      </p:sp>
      <p:sp>
        <p:nvSpPr>
          <p:cNvPr id="31" name="Picture Placeholder 30"/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32" name="Picture Placeholder 31"/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34" name="Picture Placeholder 33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36" name="Picture Placeholder 35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37" name="Picture Placeholder 36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38" name="Picture Placeholder 37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39" name="Picture Placeholder 38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40" name="Picture Placeholder 39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41" name="Text Placeholder 40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5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(Department Name), Roswell Park Cancer Institute, Buffalo, </a:t>
            </a:r>
            <a:r>
              <a:rPr lang="en-US" smtClean="0"/>
              <a:t>New York  </a:t>
            </a:r>
            <a:r>
              <a:rPr lang="en-US" dirty="0" smtClean="0"/>
              <a:t>14263</a:t>
            </a:r>
          </a:p>
          <a:p>
            <a:r>
              <a:rPr lang="en-US" dirty="0" smtClean="0"/>
              <a:t>Roswell Park Summer Research Program</a:t>
            </a:r>
            <a:endParaRPr lang="en-US" dirty="0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53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521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6x48-Template-V2b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36x48-Template-V2b</Template>
  <TotalTime>296</TotalTime>
  <Words>20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36x48-Template-V2b</vt:lpstr>
      <vt:lpstr>1_Classic 3 Columns</vt:lpstr>
      <vt:lpstr>Classic - Wide Center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PosterPresentations.com - 510.649.3001</cp:lastModifiedBy>
  <cp:revision>32</cp:revision>
  <dcterms:created xsi:type="dcterms:W3CDTF">2012-02-03T19:11:35Z</dcterms:created>
  <dcterms:modified xsi:type="dcterms:W3CDTF">2012-07-09T20:26:04Z</dcterms:modified>
</cp:coreProperties>
</file>