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66"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1C3B"/>
    <a:srgbClr val="F5F9FB"/>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89" autoAdjust="0"/>
    <p:restoredTop sz="94558" autoAdjust="0"/>
  </p:normalViewPr>
  <p:slideViewPr>
    <p:cSldViewPr snapToGrid="0" snapToObjects="1" showGuides="1">
      <p:cViewPr varScale="1">
        <p:scale>
          <a:sx n="24" d="100"/>
          <a:sy n="24" d="100"/>
        </p:scale>
        <p:origin x="2600" y="23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12/5/19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enter pane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22655" y="7930875"/>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655" y="7029723"/>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rgbClr val="901C3B"/>
                </a:solidFill>
              </a:defRPr>
            </a:lvl1pPr>
          </a:lstStyle>
          <a:p>
            <a:pPr lvl="0"/>
            <a:r>
              <a:rPr lang="en-US" dirty="0"/>
              <a:t>PURPOSE</a:t>
            </a:r>
          </a:p>
        </p:txBody>
      </p:sp>
      <p:sp>
        <p:nvSpPr>
          <p:cNvPr id="20" name="Text Placeholder 5"/>
          <p:cNvSpPr>
            <a:spLocks noGrp="1"/>
          </p:cNvSpPr>
          <p:nvPr>
            <p:ph type="body" sz="quarter" idx="20" hasCustomPrompt="1"/>
          </p:nvPr>
        </p:nvSpPr>
        <p:spPr>
          <a:xfrm>
            <a:off x="914400" y="13441078"/>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rgbClr val="901C3B"/>
                </a:solidFill>
              </a:defRPr>
            </a:lvl1pPr>
          </a:lstStyle>
          <a:p>
            <a:pPr lvl="0"/>
            <a:r>
              <a:rPr lang="en-US" dirty="0"/>
              <a:t>METHODS</a:t>
            </a:r>
          </a:p>
        </p:txBody>
      </p:sp>
      <p:sp>
        <p:nvSpPr>
          <p:cNvPr id="27" name="Text Placeholder 5"/>
          <p:cNvSpPr>
            <a:spLocks noGrp="1"/>
          </p:cNvSpPr>
          <p:nvPr>
            <p:ph type="body" sz="quarter" idx="27" hasCustomPrompt="1"/>
          </p:nvPr>
        </p:nvSpPr>
        <p:spPr>
          <a:xfrm>
            <a:off x="922655" y="23497257"/>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rgbClr val="901C3B"/>
                </a:solidFill>
              </a:defRPr>
            </a:lvl1pPr>
          </a:lstStyle>
          <a:p>
            <a:pPr lvl="0"/>
            <a:r>
              <a:rPr lang="en-US" dirty="0"/>
              <a:t>(RESULTS</a:t>
            </a:r>
          </a:p>
        </p:txBody>
      </p:sp>
      <p:sp>
        <p:nvSpPr>
          <p:cNvPr id="28" name="Text Placeholder 3"/>
          <p:cNvSpPr>
            <a:spLocks noGrp="1"/>
          </p:cNvSpPr>
          <p:nvPr>
            <p:ph type="body" sz="quarter" idx="28" hasCustomPrompt="1"/>
          </p:nvPr>
        </p:nvSpPr>
        <p:spPr>
          <a:xfrm>
            <a:off x="922655" y="243702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832800" y="11935865"/>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rgbClr val="901C3B"/>
                </a:solidFill>
              </a:defRPr>
            </a:lvl1pPr>
          </a:lstStyle>
          <a:p>
            <a:pPr lvl="0"/>
            <a:r>
              <a:rPr lang="en-US" dirty="0"/>
              <a:t>NEXT STEPS</a:t>
            </a:r>
          </a:p>
        </p:txBody>
      </p:sp>
      <p:sp>
        <p:nvSpPr>
          <p:cNvPr id="30" name="Text Placeholder 3"/>
          <p:cNvSpPr>
            <a:spLocks noGrp="1"/>
          </p:cNvSpPr>
          <p:nvPr>
            <p:ph type="body" sz="quarter" idx="30" hasCustomPrompt="1"/>
          </p:nvPr>
        </p:nvSpPr>
        <p:spPr>
          <a:xfrm>
            <a:off x="33832800" y="12824524"/>
            <a:ext cx="9144000"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4400" y="14276580"/>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12801600" y="3623071"/>
            <a:ext cx="17415164" cy="10310515"/>
          </a:xfrm>
          <a:prstGeom prst="rect">
            <a:avLst/>
          </a:prstGeom>
        </p:spPr>
        <p:txBody>
          <a:bodyPr wrap="square" anchor="t" anchorCtr="0">
            <a:spAutoFit/>
          </a:bodyPr>
          <a:lstStyle>
            <a:lvl1pPr marL="0" indent="0" algn="l">
              <a:buFontTx/>
              <a:buNone/>
              <a:defRPr sz="1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the main message and the most important findings. </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24841200" y="25492364"/>
            <a:ext cx="5334000" cy="5334000"/>
          </a:xfrm>
          <a:prstGeom prst="rect">
            <a:avLst/>
          </a:prstGeom>
        </p:spPr>
        <p:txBody>
          <a:bodyPr anchor="ctr" anchorCtr="0"/>
          <a:lstStyle>
            <a:lvl1pPr marL="0" indent="0" algn="ctr">
              <a:buNone/>
              <a:defRPr sz="8800">
                <a:solidFill>
                  <a:schemeClr val="accent4"/>
                </a:solidFill>
              </a:defRPr>
            </a:lvl1pPr>
          </a:lstStyle>
          <a:p>
            <a:r>
              <a:rPr lang="en-US" dirty="0"/>
              <a:t>CLICK TO ADD</a:t>
            </a:r>
            <a:br>
              <a:rPr lang="en-US" dirty="0"/>
            </a:br>
            <a:r>
              <a:rPr lang="en-US" dirty="0"/>
              <a:t>QR CODE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922655" y="4813942"/>
            <a:ext cx="9144000" cy="1415764"/>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24" name="Text Placeholder 5">
            <a:extLst>
              <a:ext uri="{FF2B5EF4-FFF2-40B4-BE49-F238E27FC236}">
                <a16:creationId xmlns:a16="http://schemas.microsoft.com/office/drawing/2014/main" id="{0497EC54-FB74-484D-9FCA-D9C6FC1CA62A}"/>
              </a:ext>
            </a:extLst>
          </p:cNvPr>
          <p:cNvSpPr>
            <a:spLocks noGrp="1"/>
          </p:cNvSpPr>
          <p:nvPr>
            <p:ph type="body" sz="quarter" idx="163" hasCustomPrompt="1"/>
          </p:nvPr>
        </p:nvSpPr>
        <p:spPr>
          <a:xfrm>
            <a:off x="33874364" y="1980769"/>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rgbClr val="901C3B"/>
                </a:solidFill>
              </a:defRPr>
            </a:lvl1pPr>
          </a:lstStyle>
          <a:p>
            <a:pPr lvl="0"/>
            <a:r>
              <a:rPr lang="en-US" dirty="0"/>
              <a:t>CONCLUSION</a:t>
            </a:r>
          </a:p>
        </p:txBody>
      </p:sp>
      <p:sp>
        <p:nvSpPr>
          <p:cNvPr id="35" name="Text Placeholder 3">
            <a:extLst>
              <a:ext uri="{FF2B5EF4-FFF2-40B4-BE49-F238E27FC236}">
                <a16:creationId xmlns:a16="http://schemas.microsoft.com/office/drawing/2014/main" id="{0F431FB4-C853-4F1D-9F6B-229CD8B0B7C0}"/>
              </a:ext>
            </a:extLst>
          </p:cNvPr>
          <p:cNvSpPr>
            <a:spLocks noGrp="1"/>
          </p:cNvSpPr>
          <p:nvPr>
            <p:ph type="body" sz="quarter" idx="164" hasCustomPrompt="1"/>
          </p:nvPr>
        </p:nvSpPr>
        <p:spPr>
          <a:xfrm>
            <a:off x="33874364" y="2881932"/>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Add Tables and Figures in this section.</a:t>
            </a:r>
          </a:p>
        </p:txBody>
      </p:sp>
      <p:sp>
        <p:nvSpPr>
          <p:cNvPr id="17" name="Text Placeholder 76">
            <a:extLst>
              <a:ext uri="{FF2B5EF4-FFF2-40B4-BE49-F238E27FC236}">
                <a16:creationId xmlns:a16="http://schemas.microsoft.com/office/drawing/2014/main" id="{867839B7-9592-41DD-AC2B-1D13362B9CEB}"/>
              </a:ext>
            </a:extLst>
          </p:cNvPr>
          <p:cNvSpPr>
            <a:spLocks noGrp="1"/>
          </p:cNvSpPr>
          <p:nvPr>
            <p:ph type="body" sz="quarter" idx="156" hasCustomPrompt="1"/>
          </p:nvPr>
        </p:nvSpPr>
        <p:spPr>
          <a:xfrm>
            <a:off x="922655" y="1925893"/>
            <a:ext cx="9144001" cy="2787107"/>
          </a:xfrm>
          <a:prstGeom prst="rect">
            <a:avLst/>
          </a:prstGeom>
        </p:spPr>
        <p:txBody>
          <a:bodyPr anchor="t" anchorCtr="0">
            <a:noAutofit/>
          </a:bodyPr>
          <a:lstStyle>
            <a:lvl1pPr marL="0" indent="0" algn="l">
              <a:buFontTx/>
              <a:buNone/>
              <a:defRPr sz="6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Poster Title</a:t>
            </a:r>
          </a:p>
        </p:txBody>
      </p:sp>
      <p:sp>
        <p:nvSpPr>
          <p:cNvPr id="18" name="Graphic 7">
            <a:extLst>
              <a:ext uri="{FF2B5EF4-FFF2-40B4-BE49-F238E27FC236}">
                <a16:creationId xmlns:a16="http://schemas.microsoft.com/office/drawing/2014/main" id="{875F6C82-F8B4-644F-BF4E-448542814653}"/>
              </a:ext>
            </a:extLst>
          </p:cNvPr>
          <p:cNvSpPr/>
          <p:nvPr/>
        </p:nvSpPr>
        <p:spPr>
          <a:xfrm>
            <a:off x="19022631" y="27239981"/>
            <a:ext cx="1358000" cy="2543850"/>
          </a:xfrm>
          <a:custGeom>
            <a:avLst/>
            <a:gdLst>
              <a:gd name="connsiteX0" fmla="*/ 321256 w 2089376"/>
              <a:gd name="connsiteY0" fmla="*/ 0 h 3614056"/>
              <a:gd name="connsiteX1" fmla="*/ 0 w 2089376"/>
              <a:gd name="connsiteY1" fmla="*/ 321256 h 3614056"/>
              <a:gd name="connsiteX2" fmla="*/ 0 w 2089376"/>
              <a:gd name="connsiteY2" fmla="*/ 3292801 h 3614056"/>
              <a:gd name="connsiteX3" fmla="*/ 321256 w 2089376"/>
              <a:gd name="connsiteY3" fmla="*/ 3614057 h 3614056"/>
              <a:gd name="connsiteX4" fmla="*/ 1815047 w 2089376"/>
              <a:gd name="connsiteY4" fmla="*/ 3614057 h 3614056"/>
              <a:gd name="connsiteX5" fmla="*/ 2136303 w 2089376"/>
              <a:gd name="connsiteY5" fmla="*/ 3292801 h 3614056"/>
              <a:gd name="connsiteX6" fmla="*/ 2136303 w 2089376"/>
              <a:gd name="connsiteY6" fmla="*/ 321256 h 3614056"/>
              <a:gd name="connsiteX7" fmla="*/ 1815047 w 2089376"/>
              <a:gd name="connsiteY7" fmla="*/ 0 h 3614056"/>
              <a:gd name="connsiteX8" fmla="*/ 321256 w 2089376"/>
              <a:gd name="connsiteY8" fmla="*/ 0 h 3614056"/>
              <a:gd name="connsiteX9" fmla="*/ 889115 w 2089376"/>
              <a:gd name="connsiteY9" fmla="*/ 309397 h 3614056"/>
              <a:gd name="connsiteX10" fmla="*/ 1247302 w 2089376"/>
              <a:gd name="connsiteY10" fmla="*/ 309397 h 3614056"/>
              <a:gd name="connsiteX11" fmla="*/ 1289936 w 2089376"/>
              <a:gd name="connsiteY11" fmla="*/ 369650 h 3614056"/>
              <a:gd name="connsiteX12" fmla="*/ 1247302 w 2089376"/>
              <a:gd name="connsiteY12" fmla="*/ 429903 h 3614056"/>
              <a:gd name="connsiteX13" fmla="*/ 889115 w 2089376"/>
              <a:gd name="connsiteY13" fmla="*/ 429903 h 3614056"/>
              <a:gd name="connsiteX14" fmla="*/ 846480 w 2089376"/>
              <a:gd name="connsiteY14" fmla="*/ 369650 h 3614056"/>
              <a:gd name="connsiteX15" fmla="*/ 889115 w 2089376"/>
              <a:gd name="connsiteY15" fmla="*/ 309397 h 3614056"/>
              <a:gd name="connsiteX16" fmla="*/ 176468 w 2089376"/>
              <a:gd name="connsiteY16" fmla="*/ 738905 h 3614056"/>
              <a:gd name="connsiteX17" fmla="*/ 1959892 w 2089376"/>
              <a:gd name="connsiteY17" fmla="*/ 738905 h 3614056"/>
              <a:gd name="connsiteX18" fmla="*/ 1959892 w 2089376"/>
              <a:gd name="connsiteY18" fmla="*/ 2875208 h 3614056"/>
              <a:gd name="connsiteX19" fmla="*/ 176468 w 2089376"/>
              <a:gd name="connsiteY19" fmla="*/ 2875208 h 3614056"/>
              <a:gd name="connsiteX20" fmla="*/ 176468 w 2089376"/>
              <a:gd name="connsiteY20" fmla="*/ 738905 h 3614056"/>
              <a:gd name="connsiteX21" fmla="*/ 1068180 w 2089376"/>
              <a:gd name="connsiteY21" fmla="*/ 3045747 h 3614056"/>
              <a:gd name="connsiteX22" fmla="*/ 1068180 w 2089376"/>
              <a:gd name="connsiteY22" fmla="*/ 3045747 h 3614056"/>
              <a:gd name="connsiteX23" fmla="*/ 1267066 w 2089376"/>
              <a:gd name="connsiteY23" fmla="*/ 3244633 h 3614056"/>
              <a:gd name="connsiteX24" fmla="*/ 1267066 w 2089376"/>
              <a:gd name="connsiteY24" fmla="*/ 3244633 h 3614056"/>
              <a:gd name="connsiteX25" fmla="*/ 1267066 w 2089376"/>
              <a:gd name="connsiteY25" fmla="*/ 3244633 h 3614056"/>
              <a:gd name="connsiteX26" fmla="*/ 1267066 w 2089376"/>
              <a:gd name="connsiteY26" fmla="*/ 3244633 h 3614056"/>
              <a:gd name="connsiteX27" fmla="*/ 1068180 w 2089376"/>
              <a:gd name="connsiteY27" fmla="*/ 3443519 h 3614056"/>
              <a:gd name="connsiteX28" fmla="*/ 1068180 w 2089376"/>
              <a:gd name="connsiteY28" fmla="*/ 3443519 h 3614056"/>
              <a:gd name="connsiteX29" fmla="*/ 1068180 w 2089376"/>
              <a:gd name="connsiteY29" fmla="*/ 3443519 h 3614056"/>
              <a:gd name="connsiteX30" fmla="*/ 1068180 w 2089376"/>
              <a:gd name="connsiteY30" fmla="*/ 3443519 h 3614056"/>
              <a:gd name="connsiteX31" fmla="*/ 869294 w 2089376"/>
              <a:gd name="connsiteY31" fmla="*/ 3244633 h 3614056"/>
              <a:gd name="connsiteX32" fmla="*/ 869294 w 2089376"/>
              <a:gd name="connsiteY32" fmla="*/ 3244633 h 3614056"/>
              <a:gd name="connsiteX33" fmla="*/ 869294 w 2089376"/>
              <a:gd name="connsiteY33" fmla="*/ 3244633 h 3614056"/>
              <a:gd name="connsiteX34" fmla="*/ 869294 w 2089376"/>
              <a:gd name="connsiteY34" fmla="*/ 3244633 h 3614056"/>
              <a:gd name="connsiteX35" fmla="*/ 1068180 w 2089376"/>
              <a:gd name="connsiteY35" fmla="*/ 3045747 h 3614056"/>
              <a:gd name="connsiteX36" fmla="*/ 1068180 w 2089376"/>
              <a:gd name="connsiteY36" fmla="*/ 3045747 h 3614056"/>
              <a:gd name="connsiteX37" fmla="*/ 1068180 w 2089376"/>
              <a:gd name="connsiteY37" fmla="*/ 3045747 h 361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89376" h="3614056">
                <a:moveTo>
                  <a:pt x="321256" y="0"/>
                </a:moveTo>
                <a:cubicBezTo>
                  <a:pt x="144562" y="0"/>
                  <a:pt x="0" y="144562"/>
                  <a:pt x="0" y="321256"/>
                </a:cubicBezTo>
                <a:lnTo>
                  <a:pt x="0" y="3292801"/>
                </a:lnTo>
                <a:cubicBezTo>
                  <a:pt x="0" y="3469495"/>
                  <a:pt x="144562" y="3614057"/>
                  <a:pt x="321256" y="3614057"/>
                </a:cubicBezTo>
                <a:lnTo>
                  <a:pt x="1815047" y="3614057"/>
                </a:lnTo>
                <a:cubicBezTo>
                  <a:pt x="1991741" y="3614057"/>
                  <a:pt x="2136303" y="3469495"/>
                  <a:pt x="2136303" y="3292801"/>
                </a:cubicBezTo>
                <a:lnTo>
                  <a:pt x="2136303" y="321256"/>
                </a:lnTo>
                <a:cubicBezTo>
                  <a:pt x="2136303" y="144562"/>
                  <a:pt x="1991741" y="0"/>
                  <a:pt x="1815047" y="0"/>
                </a:cubicBezTo>
                <a:lnTo>
                  <a:pt x="321256" y="0"/>
                </a:lnTo>
                <a:close/>
                <a:moveTo>
                  <a:pt x="889115" y="309397"/>
                </a:moveTo>
                <a:lnTo>
                  <a:pt x="1247302" y="309397"/>
                </a:lnTo>
                <a:cubicBezTo>
                  <a:pt x="1270849" y="309397"/>
                  <a:pt x="1289936" y="336390"/>
                  <a:pt x="1289936" y="369650"/>
                </a:cubicBezTo>
                <a:cubicBezTo>
                  <a:pt x="1289936" y="402911"/>
                  <a:pt x="1270849" y="429903"/>
                  <a:pt x="1247302" y="429903"/>
                </a:cubicBezTo>
                <a:lnTo>
                  <a:pt x="889115" y="429903"/>
                </a:lnTo>
                <a:cubicBezTo>
                  <a:pt x="865567" y="429903"/>
                  <a:pt x="846480" y="402911"/>
                  <a:pt x="846480" y="369650"/>
                </a:cubicBezTo>
                <a:cubicBezTo>
                  <a:pt x="846480" y="336390"/>
                  <a:pt x="865567" y="309397"/>
                  <a:pt x="889115" y="309397"/>
                </a:cubicBezTo>
                <a:close/>
                <a:moveTo>
                  <a:pt x="176468" y="738905"/>
                </a:moveTo>
                <a:lnTo>
                  <a:pt x="1959892" y="738905"/>
                </a:lnTo>
                <a:lnTo>
                  <a:pt x="1959892" y="2875208"/>
                </a:lnTo>
                <a:lnTo>
                  <a:pt x="176468" y="2875208"/>
                </a:lnTo>
                <a:lnTo>
                  <a:pt x="176468" y="738905"/>
                </a:lnTo>
                <a:close/>
                <a:moveTo>
                  <a:pt x="1068180" y="3045747"/>
                </a:moveTo>
                <a:cubicBezTo>
                  <a:pt x="1068180" y="3045747"/>
                  <a:pt x="1068180" y="3045747"/>
                  <a:pt x="1068180" y="3045747"/>
                </a:cubicBezTo>
                <a:cubicBezTo>
                  <a:pt x="1178013" y="3045747"/>
                  <a:pt x="1267066" y="3134799"/>
                  <a:pt x="1267066" y="3244633"/>
                </a:cubicBezTo>
                <a:cubicBezTo>
                  <a:pt x="1267066" y="3244633"/>
                  <a:pt x="1267066" y="3244633"/>
                  <a:pt x="1267066" y="3244633"/>
                </a:cubicBezTo>
                <a:lnTo>
                  <a:pt x="1267066" y="3244633"/>
                </a:lnTo>
                <a:cubicBezTo>
                  <a:pt x="1267066" y="3244633"/>
                  <a:pt x="1267066" y="3244633"/>
                  <a:pt x="1267066" y="3244633"/>
                </a:cubicBezTo>
                <a:cubicBezTo>
                  <a:pt x="1267066" y="3354466"/>
                  <a:pt x="1178013" y="3443519"/>
                  <a:pt x="1068180" y="3443519"/>
                </a:cubicBezTo>
                <a:cubicBezTo>
                  <a:pt x="1068180" y="3443519"/>
                  <a:pt x="1068180" y="3443519"/>
                  <a:pt x="1068180" y="3443519"/>
                </a:cubicBezTo>
                <a:lnTo>
                  <a:pt x="1068180" y="3443519"/>
                </a:lnTo>
                <a:cubicBezTo>
                  <a:pt x="1068180" y="3443519"/>
                  <a:pt x="1068180" y="3443519"/>
                  <a:pt x="1068180" y="3443519"/>
                </a:cubicBezTo>
                <a:cubicBezTo>
                  <a:pt x="958346" y="3443519"/>
                  <a:pt x="869294" y="3354466"/>
                  <a:pt x="869294" y="3244633"/>
                </a:cubicBezTo>
                <a:cubicBezTo>
                  <a:pt x="869294" y="3244633"/>
                  <a:pt x="869294" y="3244633"/>
                  <a:pt x="869294" y="3244633"/>
                </a:cubicBezTo>
                <a:lnTo>
                  <a:pt x="869294" y="3244633"/>
                </a:lnTo>
                <a:cubicBezTo>
                  <a:pt x="869294" y="3244633"/>
                  <a:pt x="869294" y="3244633"/>
                  <a:pt x="869294" y="3244633"/>
                </a:cubicBezTo>
                <a:cubicBezTo>
                  <a:pt x="869294" y="3134799"/>
                  <a:pt x="958346" y="3045747"/>
                  <a:pt x="1068180" y="3045747"/>
                </a:cubicBezTo>
                <a:cubicBezTo>
                  <a:pt x="1068180" y="3045747"/>
                  <a:pt x="1068180" y="3045747"/>
                  <a:pt x="1068180" y="3045747"/>
                </a:cubicBezTo>
                <a:lnTo>
                  <a:pt x="1068180" y="3045747"/>
                </a:lnTo>
                <a:close/>
              </a:path>
            </a:pathLst>
          </a:custGeom>
          <a:solidFill>
            <a:schemeClr val="bg1"/>
          </a:solidFill>
          <a:ln w="56406" cap="flat">
            <a:noFill/>
            <a:prstDash val="solid"/>
            <a:miter/>
          </a:ln>
        </p:spPr>
        <p:style>
          <a:lnRef idx="0">
            <a:scrgbClr r="0" g="0" b="0"/>
          </a:lnRef>
          <a:fillRef idx="0">
            <a:scrgbClr r="0" g="0" b="0"/>
          </a:fillRef>
          <a:effectRef idx="0">
            <a:scrgbClr r="0" g="0" b="0"/>
          </a:effectRef>
          <a:fontRef idx="major"/>
        </p:style>
        <p:txBody>
          <a:bodyPr rtlCol="0"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342823"/>
            <a:endParaRPr lang="en-US" sz="1350">
              <a:solidFill>
                <a:schemeClr val="bg1"/>
              </a:solidFill>
              <a:latin typeface="Calibri" panose="020F0502020204030204"/>
            </a:endParaRPr>
          </a:p>
        </p:txBody>
      </p:sp>
      <p:sp>
        <p:nvSpPr>
          <p:cNvPr id="21" name="TextBox 2">
            <a:extLst>
              <a:ext uri="{FF2B5EF4-FFF2-40B4-BE49-F238E27FC236}">
                <a16:creationId xmlns:a16="http://schemas.microsoft.com/office/drawing/2014/main" id="{6573FD22-9365-234D-A8AC-96FCD0EBE454}"/>
              </a:ext>
            </a:extLst>
          </p:cNvPr>
          <p:cNvSpPr txBox="1"/>
          <p:nvPr/>
        </p:nvSpPr>
        <p:spPr>
          <a:xfrm>
            <a:off x="19022631" y="25226545"/>
            <a:ext cx="5818569" cy="1754326"/>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342823"/>
            <a:r>
              <a:rPr lang="en-US" sz="5400" dirty="0">
                <a:solidFill>
                  <a:schemeClr val="bg1"/>
                </a:solidFill>
                <a:latin typeface="Lato Black" panose="020F0A02020204030203" pitchFamily="34" charset="0"/>
                <a:cs typeface="Arial" panose="020B0604020202020204" pitchFamily="34" charset="0"/>
              </a:rPr>
              <a:t>Take a picture for more info</a:t>
            </a:r>
          </a:p>
        </p:txBody>
      </p:sp>
      <p:pic>
        <p:nvPicPr>
          <p:cNvPr id="22" name="Picture 21">
            <a:extLst>
              <a:ext uri="{FF2B5EF4-FFF2-40B4-BE49-F238E27FC236}">
                <a16:creationId xmlns:a16="http://schemas.microsoft.com/office/drawing/2014/main" id="{7C9BBCDE-31DF-BF4A-870F-794EC1BFE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03840" y="24297468"/>
            <a:ext cx="3001919" cy="4429634"/>
          </a:xfrm>
          <a:prstGeom prst="rect">
            <a:avLst/>
          </a:prstGeom>
        </p:spPr>
      </p:pic>
      <p:sp>
        <p:nvSpPr>
          <p:cNvPr id="23" name="Text Placeholder 5">
            <a:extLst>
              <a:ext uri="{FF2B5EF4-FFF2-40B4-BE49-F238E27FC236}">
                <a16:creationId xmlns:a16="http://schemas.microsoft.com/office/drawing/2014/main" id="{57C159EF-55B4-6843-A055-4F95CFD4F657}"/>
              </a:ext>
            </a:extLst>
          </p:cNvPr>
          <p:cNvSpPr>
            <a:spLocks noGrp="1"/>
          </p:cNvSpPr>
          <p:nvPr>
            <p:ph type="body" sz="quarter" idx="165" hasCustomPrompt="1"/>
          </p:nvPr>
        </p:nvSpPr>
        <p:spPr>
          <a:xfrm>
            <a:off x="33832800" y="28983620"/>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rgbClr val="901C3B"/>
                </a:solidFill>
              </a:defRPr>
            </a:lvl1pPr>
          </a:lstStyle>
          <a:p>
            <a:pPr lvl="0"/>
            <a:r>
              <a:rPr lang="en-US" dirty="0"/>
              <a:t>REFERENCES</a:t>
            </a:r>
          </a:p>
        </p:txBody>
      </p:sp>
      <p:sp>
        <p:nvSpPr>
          <p:cNvPr id="25" name="Text Placeholder 3">
            <a:extLst>
              <a:ext uri="{FF2B5EF4-FFF2-40B4-BE49-F238E27FC236}">
                <a16:creationId xmlns:a16="http://schemas.microsoft.com/office/drawing/2014/main" id="{2E7A6EF5-7144-704C-B0EF-AEF1D75E652E}"/>
              </a:ext>
            </a:extLst>
          </p:cNvPr>
          <p:cNvSpPr>
            <a:spLocks noGrp="1"/>
          </p:cNvSpPr>
          <p:nvPr>
            <p:ph type="body" sz="quarter" idx="166" hasCustomPrompt="1"/>
          </p:nvPr>
        </p:nvSpPr>
        <p:spPr>
          <a:xfrm>
            <a:off x="33832800" y="29872279"/>
            <a:ext cx="9144000"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Tree>
  </p:cSld>
  <p:clrMapOvr>
    <a:masterClrMapping/>
  </p:clrMapOvr>
  <p:extLst>
    <p:ext uri="{DCECCB84-F9BA-43D5-87BE-67443E8EF086}">
      <p15:sldGuideLst xmlns:p15="http://schemas.microsoft.com/office/powerpoint/2012/main">
        <p15:guide id="2" pos="6336" userDrawn="1">
          <p15:clr>
            <a:srgbClr val="FBAE40"/>
          </p15:clr>
        </p15:guide>
        <p15:guide id="3" pos="21312" userDrawn="1">
          <p15:clr>
            <a:srgbClr val="FBAE40"/>
          </p15:clr>
        </p15:guide>
        <p15:guide id="4" pos="20736" userDrawn="1">
          <p15:clr>
            <a:srgbClr val="FBAE40"/>
          </p15:clr>
        </p15:guide>
        <p15:guide id="5" pos="27072" userDrawn="1">
          <p15:clr>
            <a:srgbClr val="FBAE40"/>
          </p15:clr>
        </p15:guide>
        <p15:guide id="6" pos="6912" userDrawn="1">
          <p15:clr>
            <a:srgbClr val="FBAE40"/>
          </p15:clr>
        </p15:guide>
        <p15:guide id="7" pos="576" userDrawn="1">
          <p15:clr>
            <a:srgbClr val="FBAE40"/>
          </p15:clr>
        </p15:guide>
        <p15:guide id="9" orient="horz" pos="1224" userDrawn="1">
          <p15:clr>
            <a:srgbClr val="FBAE40"/>
          </p15:clr>
        </p15:guide>
        <p15:guide id="10" orient="horz" pos="194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enter panel">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7DD1FD5A-9BF4-9A49-85A3-01A401915022}"/>
              </a:ext>
            </a:extLst>
          </p:cNvPr>
          <p:cNvSpPr>
            <a:spLocks noGrp="1"/>
          </p:cNvSpPr>
          <p:nvPr>
            <p:ph type="body" sz="quarter" idx="10" hasCustomPrompt="1"/>
          </p:nvPr>
        </p:nvSpPr>
        <p:spPr>
          <a:xfrm>
            <a:off x="922655" y="7930875"/>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43E1AAFB-73A9-484B-838F-D563F84DBCED}"/>
              </a:ext>
            </a:extLst>
          </p:cNvPr>
          <p:cNvSpPr>
            <a:spLocks noGrp="1"/>
          </p:cNvSpPr>
          <p:nvPr>
            <p:ph type="body" sz="quarter" idx="11" hasCustomPrompt="1"/>
          </p:nvPr>
        </p:nvSpPr>
        <p:spPr>
          <a:xfrm>
            <a:off x="922655" y="7029723"/>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rgbClr val="901C3B"/>
                </a:solidFill>
              </a:defRPr>
            </a:lvl1pPr>
          </a:lstStyle>
          <a:p>
            <a:pPr lvl="0"/>
            <a:r>
              <a:rPr lang="en-US" dirty="0"/>
              <a:t>PURPOSE</a:t>
            </a:r>
          </a:p>
        </p:txBody>
      </p:sp>
      <p:sp>
        <p:nvSpPr>
          <p:cNvPr id="22" name="Text Placeholder 5">
            <a:extLst>
              <a:ext uri="{FF2B5EF4-FFF2-40B4-BE49-F238E27FC236}">
                <a16:creationId xmlns:a16="http://schemas.microsoft.com/office/drawing/2014/main" id="{5F992525-F513-3042-8FCC-6CE70B3F5C74}"/>
              </a:ext>
            </a:extLst>
          </p:cNvPr>
          <p:cNvSpPr>
            <a:spLocks noGrp="1"/>
          </p:cNvSpPr>
          <p:nvPr>
            <p:ph type="body" sz="quarter" idx="20" hasCustomPrompt="1"/>
          </p:nvPr>
        </p:nvSpPr>
        <p:spPr>
          <a:xfrm>
            <a:off x="914400" y="13441078"/>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rgbClr val="901C3B"/>
                </a:solidFill>
              </a:defRPr>
            </a:lvl1pPr>
          </a:lstStyle>
          <a:p>
            <a:pPr lvl="0"/>
            <a:r>
              <a:rPr lang="en-US" dirty="0"/>
              <a:t>METHODS</a:t>
            </a:r>
          </a:p>
        </p:txBody>
      </p:sp>
      <p:sp>
        <p:nvSpPr>
          <p:cNvPr id="23" name="Text Placeholder 5">
            <a:extLst>
              <a:ext uri="{FF2B5EF4-FFF2-40B4-BE49-F238E27FC236}">
                <a16:creationId xmlns:a16="http://schemas.microsoft.com/office/drawing/2014/main" id="{12BFB1D3-2E4B-6546-B704-65EE9925ECCD}"/>
              </a:ext>
            </a:extLst>
          </p:cNvPr>
          <p:cNvSpPr>
            <a:spLocks noGrp="1"/>
          </p:cNvSpPr>
          <p:nvPr>
            <p:ph type="body" sz="quarter" idx="27" hasCustomPrompt="1"/>
          </p:nvPr>
        </p:nvSpPr>
        <p:spPr>
          <a:xfrm>
            <a:off x="922655" y="23497257"/>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rgbClr val="901C3B"/>
                </a:solidFill>
              </a:defRPr>
            </a:lvl1pPr>
          </a:lstStyle>
          <a:p>
            <a:pPr lvl="0"/>
            <a:r>
              <a:rPr lang="en-US" dirty="0"/>
              <a:t>(RESULTS</a:t>
            </a:r>
          </a:p>
        </p:txBody>
      </p:sp>
      <p:sp>
        <p:nvSpPr>
          <p:cNvPr id="25" name="Text Placeholder 3">
            <a:extLst>
              <a:ext uri="{FF2B5EF4-FFF2-40B4-BE49-F238E27FC236}">
                <a16:creationId xmlns:a16="http://schemas.microsoft.com/office/drawing/2014/main" id="{812C8BAD-EBE4-2E4B-9B3D-BCED122DB115}"/>
              </a:ext>
            </a:extLst>
          </p:cNvPr>
          <p:cNvSpPr>
            <a:spLocks noGrp="1"/>
          </p:cNvSpPr>
          <p:nvPr>
            <p:ph type="body" sz="quarter" idx="28" hasCustomPrompt="1"/>
          </p:nvPr>
        </p:nvSpPr>
        <p:spPr>
          <a:xfrm>
            <a:off x="922655" y="243702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6" name="Text Placeholder 5">
            <a:extLst>
              <a:ext uri="{FF2B5EF4-FFF2-40B4-BE49-F238E27FC236}">
                <a16:creationId xmlns:a16="http://schemas.microsoft.com/office/drawing/2014/main" id="{9D99508A-939D-D34D-89A1-7CA19FD5FD19}"/>
              </a:ext>
            </a:extLst>
          </p:cNvPr>
          <p:cNvSpPr>
            <a:spLocks noGrp="1"/>
          </p:cNvSpPr>
          <p:nvPr>
            <p:ph type="body" sz="quarter" idx="29" hasCustomPrompt="1"/>
          </p:nvPr>
        </p:nvSpPr>
        <p:spPr>
          <a:xfrm>
            <a:off x="33832800" y="11935865"/>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rgbClr val="901C3B"/>
                </a:solidFill>
              </a:defRPr>
            </a:lvl1pPr>
          </a:lstStyle>
          <a:p>
            <a:pPr lvl="0"/>
            <a:r>
              <a:rPr lang="en-US" dirty="0"/>
              <a:t>NEXT STEPS</a:t>
            </a:r>
          </a:p>
        </p:txBody>
      </p:sp>
      <p:sp>
        <p:nvSpPr>
          <p:cNvPr id="31" name="Text Placeholder 3">
            <a:extLst>
              <a:ext uri="{FF2B5EF4-FFF2-40B4-BE49-F238E27FC236}">
                <a16:creationId xmlns:a16="http://schemas.microsoft.com/office/drawing/2014/main" id="{3BC3ADD5-8A91-8149-B83E-DA254A7A1F6D}"/>
              </a:ext>
            </a:extLst>
          </p:cNvPr>
          <p:cNvSpPr>
            <a:spLocks noGrp="1"/>
          </p:cNvSpPr>
          <p:nvPr>
            <p:ph type="body" sz="quarter" idx="30" hasCustomPrompt="1"/>
          </p:nvPr>
        </p:nvSpPr>
        <p:spPr>
          <a:xfrm>
            <a:off x="33832800" y="12824524"/>
            <a:ext cx="9144000"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2" name="Text Placeholder 3">
            <a:extLst>
              <a:ext uri="{FF2B5EF4-FFF2-40B4-BE49-F238E27FC236}">
                <a16:creationId xmlns:a16="http://schemas.microsoft.com/office/drawing/2014/main" id="{1A35A9E1-4680-6D46-866F-F99CB07012EA}"/>
              </a:ext>
            </a:extLst>
          </p:cNvPr>
          <p:cNvSpPr>
            <a:spLocks noGrp="1"/>
          </p:cNvSpPr>
          <p:nvPr>
            <p:ph type="body" sz="quarter" idx="96" hasCustomPrompt="1"/>
          </p:nvPr>
        </p:nvSpPr>
        <p:spPr>
          <a:xfrm>
            <a:off x="914400" y="14276580"/>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73E7590F-87FA-5B4E-9763-4C6024749ABC}"/>
              </a:ext>
            </a:extLst>
          </p:cNvPr>
          <p:cNvSpPr>
            <a:spLocks noGrp="1"/>
          </p:cNvSpPr>
          <p:nvPr>
            <p:ph type="body" sz="quarter" idx="154" hasCustomPrompt="1"/>
          </p:nvPr>
        </p:nvSpPr>
        <p:spPr>
          <a:xfrm>
            <a:off x="12801600" y="3623071"/>
            <a:ext cx="17415164" cy="10310515"/>
          </a:xfrm>
          <a:prstGeom prst="rect">
            <a:avLst/>
          </a:prstGeom>
        </p:spPr>
        <p:txBody>
          <a:bodyPr wrap="square" anchor="t" anchorCtr="0">
            <a:spAutoFit/>
          </a:bodyPr>
          <a:lstStyle>
            <a:lvl1pPr marL="0" indent="0" algn="l">
              <a:buFontTx/>
              <a:buNone/>
              <a:defRPr sz="1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the main message and the most important findings. </a:t>
            </a:r>
          </a:p>
        </p:txBody>
      </p:sp>
      <p:sp>
        <p:nvSpPr>
          <p:cNvPr id="36" name="Picture Placeholder 2">
            <a:extLst>
              <a:ext uri="{FF2B5EF4-FFF2-40B4-BE49-F238E27FC236}">
                <a16:creationId xmlns:a16="http://schemas.microsoft.com/office/drawing/2014/main" id="{4FA5416B-CAC7-CA40-B613-247707CBCA20}"/>
              </a:ext>
            </a:extLst>
          </p:cNvPr>
          <p:cNvSpPr>
            <a:spLocks noGrp="1"/>
          </p:cNvSpPr>
          <p:nvPr>
            <p:ph type="pic" sz="quarter" idx="155" hasCustomPrompt="1"/>
          </p:nvPr>
        </p:nvSpPr>
        <p:spPr>
          <a:xfrm>
            <a:off x="24841200" y="25492364"/>
            <a:ext cx="5334000" cy="5334000"/>
          </a:xfrm>
          <a:prstGeom prst="rect">
            <a:avLst/>
          </a:prstGeom>
        </p:spPr>
        <p:txBody>
          <a:bodyPr anchor="ctr" anchorCtr="0"/>
          <a:lstStyle>
            <a:lvl1pPr marL="0" indent="0" algn="ctr">
              <a:buNone/>
              <a:defRPr sz="8800">
                <a:solidFill>
                  <a:schemeClr val="accent4"/>
                </a:solidFill>
              </a:defRPr>
            </a:lvl1pPr>
          </a:lstStyle>
          <a:p>
            <a:r>
              <a:rPr lang="en-US" dirty="0"/>
              <a:t>CLICK TO ADD</a:t>
            </a:r>
            <a:br>
              <a:rPr lang="en-US" dirty="0"/>
            </a:br>
            <a:r>
              <a:rPr lang="en-US" dirty="0"/>
              <a:t>QR CODE</a:t>
            </a:r>
          </a:p>
        </p:txBody>
      </p:sp>
      <p:sp>
        <p:nvSpPr>
          <p:cNvPr id="37" name="Text Placeholder 76">
            <a:extLst>
              <a:ext uri="{FF2B5EF4-FFF2-40B4-BE49-F238E27FC236}">
                <a16:creationId xmlns:a16="http://schemas.microsoft.com/office/drawing/2014/main" id="{FE8EFB6F-5B3E-1B41-A105-7FF7BE7DD452}"/>
              </a:ext>
            </a:extLst>
          </p:cNvPr>
          <p:cNvSpPr>
            <a:spLocks noGrp="1"/>
          </p:cNvSpPr>
          <p:nvPr>
            <p:ph type="body" sz="quarter" idx="157" hasCustomPrompt="1"/>
          </p:nvPr>
        </p:nvSpPr>
        <p:spPr>
          <a:xfrm>
            <a:off x="922655" y="4813942"/>
            <a:ext cx="9144000" cy="1415764"/>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8" name="Text Placeholder 5">
            <a:extLst>
              <a:ext uri="{FF2B5EF4-FFF2-40B4-BE49-F238E27FC236}">
                <a16:creationId xmlns:a16="http://schemas.microsoft.com/office/drawing/2014/main" id="{ABABFF1C-CA4D-5B4A-8306-239EE88A1A25}"/>
              </a:ext>
            </a:extLst>
          </p:cNvPr>
          <p:cNvSpPr>
            <a:spLocks noGrp="1"/>
          </p:cNvSpPr>
          <p:nvPr>
            <p:ph type="body" sz="quarter" idx="163" hasCustomPrompt="1"/>
          </p:nvPr>
        </p:nvSpPr>
        <p:spPr>
          <a:xfrm>
            <a:off x="33874364" y="1980769"/>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rgbClr val="901C3B"/>
                </a:solidFill>
              </a:defRPr>
            </a:lvl1pPr>
          </a:lstStyle>
          <a:p>
            <a:pPr lvl="0"/>
            <a:r>
              <a:rPr lang="en-US" dirty="0"/>
              <a:t>CONCLUSION</a:t>
            </a:r>
          </a:p>
        </p:txBody>
      </p:sp>
      <p:sp>
        <p:nvSpPr>
          <p:cNvPr id="39" name="Text Placeholder 3">
            <a:extLst>
              <a:ext uri="{FF2B5EF4-FFF2-40B4-BE49-F238E27FC236}">
                <a16:creationId xmlns:a16="http://schemas.microsoft.com/office/drawing/2014/main" id="{8B9EF3E6-72F8-6B43-A1D9-CC1EC7CD50EB}"/>
              </a:ext>
            </a:extLst>
          </p:cNvPr>
          <p:cNvSpPr>
            <a:spLocks noGrp="1"/>
          </p:cNvSpPr>
          <p:nvPr>
            <p:ph type="body" sz="quarter" idx="164" hasCustomPrompt="1"/>
          </p:nvPr>
        </p:nvSpPr>
        <p:spPr>
          <a:xfrm>
            <a:off x="33874364" y="2881932"/>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354991B3-916C-2F4B-B6A2-515EE6CDBAB2}"/>
              </a:ext>
            </a:extLst>
          </p:cNvPr>
          <p:cNvSpPr>
            <a:spLocks noGrp="1"/>
          </p:cNvSpPr>
          <p:nvPr>
            <p:ph type="body" sz="quarter" idx="156" hasCustomPrompt="1"/>
          </p:nvPr>
        </p:nvSpPr>
        <p:spPr>
          <a:xfrm>
            <a:off x="922655" y="1925893"/>
            <a:ext cx="9144001" cy="2787107"/>
          </a:xfrm>
          <a:prstGeom prst="rect">
            <a:avLst/>
          </a:prstGeom>
        </p:spPr>
        <p:txBody>
          <a:bodyPr anchor="t" anchorCtr="0">
            <a:noAutofit/>
          </a:bodyPr>
          <a:lstStyle>
            <a:lvl1pPr marL="0" indent="0" algn="l">
              <a:buFontTx/>
              <a:buNone/>
              <a:defRPr sz="6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Poster Title</a:t>
            </a:r>
          </a:p>
        </p:txBody>
      </p:sp>
      <p:sp>
        <p:nvSpPr>
          <p:cNvPr id="41" name="Graphic 7">
            <a:extLst>
              <a:ext uri="{FF2B5EF4-FFF2-40B4-BE49-F238E27FC236}">
                <a16:creationId xmlns:a16="http://schemas.microsoft.com/office/drawing/2014/main" id="{9568BFBF-51C9-9947-8A08-0429D9B6B6F4}"/>
              </a:ext>
            </a:extLst>
          </p:cNvPr>
          <p:cNvSpPr/>
          <p:nvPr userDrawn="1"/>
        </p:nvSpPr>
        <p:spPr>
          <a:xfrm>
            <a:off x="19022631" y="27239981"/>
            <a:ext cx="1358000" cy="2543850"/>
          </a:xfrm>
          <a:custGeom>
            <a:avLst/>
            <a:gdLst>
              <a:gd name="connsiteX0" fmla="*/ 321256 w 2089376"/>
              <a:gd name="connsiteY0" fmla="*/ 0 h 3614056"/>
              <a:gd name="connsiteX1" fmla="*/ 0 w 2089376"/>
              <a:gd name="connsiteY1" fmla="*/ 321256 h 3614056"/>
              <a:gd name="connsiteX2" fmla="*/ 0 w 2089376"/>
              <a:gd name="connsiteY2" fmla="*/ 3292801 h 3614056"/>
              <a:gd name="connsiteX3" fmla="*/ 321256 w 2089376"/>
              <a:gd name="connsiteY3" fmla="*/ 3614057 h 3614056"/>
              <a:gd name="connsiteX4" fmla="*/ 1815047 w 2089376"/>
              <a:gd name="connsiteY4" fmla="*/ 3614057 h 3614056"/>
              <a:gd name="connsiteX5" fmla="*/ 2136303 w 2089376"/>
              <a:gd name="connsiteY5" fmla="*/ 3292801 h 3614056"/>
              <a:gd name="connsiteX6" fmla="*/ 2136303 w 2089376"/>
              <a:gd name="connsiteY6" fmla="*/ 321256 h 3614056"/>
              <a:gd name="connsiteX7" fmla="*/ 1815047 w 2089376"/>
              <a:gd name="connsiteY7" fmla="*/ 0 h 3614056"/>
              <a:gd name="connsiteX8" fmla="*/ 321256 w 2089376"/>
              <a:gd name="connsiteY8" fmla="*/ 0 h 3614056"/>
              <a:gd name="connsiteX9" fmla="*/ 889115 w 2089376"/>
              <a:gd name="connsiteY9" fmla="*/ 309397 h 3614056"/>
              <a:gd name="connsiteX10" fmla="*/ 1247302 w 2089376"/>
              <a:gd name="connsiteY10" fmla="*/ 309397 h 3614056"/>
              <a:gd name="connsiteX11" fmla="*/ 1289936 w 2089376"/>
              <a:gd name="connsiteY11" fmla="*/ 369650 h 3614056"/>
              <a:gd name="connsiteX12" fmla="*/ 1247302 w 2089376"/>
              <a:gd name="connsiteY12" fmla="*/ 429903 h 3614056"/>
              <a:gd name="connsiteX13" fmla="*/ 889115 w 2089376"/>
              <a:gd name="connsiteY13" fmla="*/ 429903 h 3614056"/>
              <a:gd name="connsiteX14" fmla="*/ 846480 w 2089376"/>
              <a:gd name="connsiteY14" fmla="*/ 369650 h 3614056"/>
              <a:gd name="connsiteX15" fmla="*/ 889115 w 2089376"/>
              <a:gd name="connsiteY15" fmla="*/ 309397 h 3614056"/>
              <a:gd name="connsiteX16" fmla="*/ 176468 w 2089376"/>
              <a:gd name="connsiteY16" fmla="*/ 738905 h 3614056"/>
              <a:gd name="connsiteX17" fmla="*/ 1959892 w 2089376"/>
              <a:gd name="connsiteY17" fmla="*/ 738905 h 3614056"/>
              <a:gd name="connsiteX18" fmla="*/ 1959892 w 2089376"/>
              <a:gd name="connsiteY18" fmla="*/ 2875208 h 3614056"/>
              <a:gd name="connsiteX19" fmla="*/ 176468 w 2089376"/>
              <a:gd name="connsiteY19" fmla="*/ 2875208 h 3614056"/>
              <a:gd name="connsiteX20" fmla="*/ 176468 w 2089376"/>
              <a:gd name="connsiteY20" fmla="*/ 738905 h 3614056"/>
              <a:gd name="connsiteX21" fmla="*/ 1068180 w 2089376"/>
              <a:gd name="connsiteY21" fmla="*/ 3045747 h 3614056"/>
              <a:gd name="connsiteX22" fmla="*/ 1068180 w 2089376"/>
              <a:gd name="connsiteY22" fmla="*/ 3045747 h 3614056"/>
              <a:gd name="connsiteX23" fmla="*/ 1267066 w 2089376"/>
              <a:gd name="connsiteY23" fmla="*/ 3244633 h 3614056"/>
              <a:gd name="connsiteX24" fmla="*/ 1267066 w 2089376"/>
              <a:gd name="connsiteY24" fmla="*/ 3244633 h 3614056"/>
              <a:gd name="connsiteX25" fmla="*/ 1267066 w 2089376"/>
              <a:gd name="connsiteY25" fmla="*/ 3244633 h 3614056"/>
              <a:gd name="connsiteX26" fmla="*/ 1267066 w 2089376"/>
              <a:gd name="connsiteY26" fmla="*/ 3244633 h 3614056"/>
              <a:gd name="connsiteX27" fmla="*/ 1068180 w 2089376"/>
              <a:gd name="connsiteY27" fmla="*/ 3443519 h 3614056"/>
              <a:gd name="connsiteX28" fmla="*/ 1068180 w 2089376"/>
              <a:gd name="connsiteY28" fmla="*/ 3443519 h 3614056"/>
              <a:gd name="connsiteX29" fmla="*/ 1068180 w 2089376"/>
              <a:gd name="connsiteY29" fmla="*/ 3443519 h 3614056"/>
              <a:gd name="connsiteX30" fmla="*/ 1068180 w 2089376"/>
              <a:gd name="connsiteY30" fmla="*/ 3443519 h 3614056"/>
              <a:gd name="connsiteX31" fmla="*/ 869294 w 2089376"/>
              <a:gd name="connsiteY31" fmla="*/ 3244633 h 3614056"/>
              <a:gd name="connsiteX32" fmla="*/ 869294 w 2089376"/>
              <a:gd name="connsiteY32" fmla="*/ 3244633 h 3614056"/>
              <a:gd name="connsiteX33" fmla="*/ 869294 w 2089376"/>
              <a:gd name="connsiteY33" fmla="*/ 3244633 h 3614056"/>
              <a:gd name="connsiteX34" fmla="*/ 869294 w 2089376"/>
              <a:gd name="connsiteY34" fmla="*/ 3244633 h 3614056"/>
              <a:gd name="connsiteX35" fmla="*/ 1068180 w 2089376"/>
              <a:gd name="connsiteY35" fmla="*/ 3045747 h 3614056"/>
              <a:gd name="connsiteX36" fmla="*/ 1068180 w 2089376"/>
              <a:gd name="connsiteY36" fmla="*/ 3045747 h 3614056"/>
              <a:gd name="connsiteX37" fmla="*/ 1068180 w 2089376"/>
              <a:gd name="connsiteY37" fmla="*/ 3045747 h 361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89376" h="3614056">
                <a:moveTo>
                  <a:pt x="321256" y="0"/>
                </a:moveTo>
                <a:cubicBezTo>
                  <a:pt x="144562" y="0"/>
                  <a:pt x="0" y="144562"/>
                  <a:pt x="0" y="321256"/>
                </a:cubicBezTo>
                <a:lnTo>
                  <a:pt x="0" y="3292801"/>
                </a:lnTo>
                <a:cubicBezTo>
                  <a:pt x="0" y="3469495"/>
                  <a:pt x="144562" y="3614057"/>
                  <a:pt x="321256" y="3614057"/>
                </a:cubicBezTo>
                <a:lnTo>
                  <a:pt x="1815047" y="3614057"/>
                </a:lnTo>
                <a:cubicBezTo>
                  <a:pt x="1991741" y="3614057"/>
                  <a:pt x="2136303" y="3469495"/>
                  <a:pt x="2136303" y="3292801"/>
                </a:cubicBezTo>
                <a:lnTo>
                  <a:pt x="2136303" y="321256"/>
                </a:lnTo>
                <a:cubicBezTo>
                  <a:pt x="2136303" y="144562"/>
                  <a:pt x="1991741" y="0"/>
                  <a:pt x="1815047" y="0"/>
                </a:cubicBezTo>
                <a:lnTo>
                  <a:pt x="321256" y="0"/>
                </a:lnTo>
                <a:close/>
                <a:moveTo>
                  <a:pt x="889115" y="309397"/>
                </a:moveTo>
                <a:lnTo>
                  <a:pt x="1247302" y="309397"/>
                </a:lnTo>
                <a:cubicBezTo>
                  <a:pt x="1270849" y="309397"/>
                  <a:pt x="1289936" y="336390"/>
                  <a:pt x="1289936" y="369650"/>
                </a:cubicBezTo>
                <a:cubicBezTo>
                  <a:pt x="1289936" y="402911"/>
                  <a:pt x="1270849" y="429903"/>
                  <a:pt x="1247302" y="429903"/>
                </a:cubicBezTo>
                <a:lnTo>
                  <a:pt x="889115" y="429903"/>
                </a:lnTo>
                <a:cubicBezTo>
                  <a:pt x="865567" y="429903"/>
                  <a:pt x="846480" y="402911"/>
                  <a:pt x="846480" y="369650"/>
                </a:cubicBezTo>
                <a:cubicBezTo>
                  <a:pt x="846480" y="336390"/>
                  <a:pt x="865567" y="309397"/>
                  <a:pt x="889115" y="309397"/>
                </a:cubicBezTo>
                <a:close/>
                <a:moveTo>
                  <a:pt x="176468" y="738905"/>
                </a:moveTo>
                <a:lnTo>
                  <a:pt x="1959892" y="738905"/>
                </a:lnTo>
                <a:lnTo>
                  <a:pt x="1959892" y="2875208"/>
                </a:lnTo>
                <a:lnTo>
                  <a:pt x="176468" y="2875208"/>
                </a:lnTo>
                <a:lnTo>
                  <a:pt x="176468" y="738905"/>
                </a:lnTo>
                <a:close/>
                <a:moveTo>
                  <a:pt x="1068180" y="3045747"/>
                </a:moveTo>
                <a:cubicBezTo>
                  <a:pt x="1068180" y="3045747"/>
                  <a:pt x="1068180" y="3045747"/>
                  <a:pt x="1068180" y="3045747"/>
                </a:cubicBezTo>
                <a:cubicBezTo>
                  <a:pt x="1178013" y="3045747"/>
                  <a:pt x="1267066" y="3134799"/>
                  <a:pt x="1267066" y="3244633"/>
                </a:cubicBezTo>
                <a:cubicBezTo>
                  <a:pt x="1267066" y="3244633"/>
                  <a:pt x="1267066" y="3244633"/>
                  <a:pt x="1267066" y="3244633"/>
                </a:cubicBezTo>
                <a:lnTo>
                  <a:pt x="1267066" y="3244633"/>
                </a:lnTo>
                <a:cubicBezTo>
                  <a:pt x="1267066" y="3244633"/>
                  <a:pt x="1267066" y="3244633"/>
                  <a:pt x="1267066" y="3244633"/>
                </a:cubicBezTo>
                <a:cubicBezTo>
                  <a:pt x="1267066" y="3354466"/>
                  <a:pt x="1178013" y="3443519"/>
                  <a:pt x="1068180" y="3443519"/>
                </a:cubicBezTo>
                <a:cubicBezTo>
                  <a:pt x="1068180" y="3443519"/>
                  <a:pt x="1068180" y="3443519"/>
                  <a:pt x="1068180" y="3443519"/>
                </a:cubicBezTo>
                <a:lnTo>
                  <a:pt x="1068180" y="3443519"/>
                </a:lnTo>
                <a:cubicBezTo>
                  <a:pt x="1068180" y="3443519"/>
                  <a:pt x="1068180" y="3443519"/>
                  <a:pt x="1068180" y="3443519"/>
                </a:cubicBezTo>
                <a:cubicBezTo>
                  <a:pt x="958346" y="3443519"/>
                  <a:pt x="869294" y="3354466"/>
                  <a:pt x="869294" y="3244633"/>
                </a:cubicBezTo>
                <a:cubicBezTo>
                  <a:pt x="869294" y="3244633"/>
                  <a:pt x="869294" y="3244633"/>
                  <a:pt x="869294" y="3244633"/>
                </a:cubicBezTo>
                <a:lnTo>
                  <a:pt x="869294" y="3244633"/>
                </a:lnTo>
                <a:cubicBezTo>
                  <a:pt x="869294" y="3244633"/>
                  <a:pt x="869294" y="3244633"/>
                  <a:pt x="869294" y="3244633"/>
                </a:cubicBezTo>
                <a:cubicBezTo>
                  <a:pt x="869294" y="3134799"/>
                  <a:pt x="958346" y="3045747"/>
                  <a:pt x="1068180" y="3045747"/>
                </a:cubicBezTo>
                <a:cubicBezTo>
                  <a:pt x="1068180" y="3045747"/>
                  <a:pt x="1068180" y="3045747"/>
                  <a:pt x="1068180" y="3045747"/>
                </a:cubicBezTo>
                <a:lnTo>
                  <a:pt x="1068180" y="3045747"/>
                </a:lnTo>
                <a:close/>
              </a:path>
            </a:pathLst>
          </a:custGeom>
          <a:solidFill>
            <a:schemeClr val="bg1"/>
          </a:solidFill>
          <a:ln w="56406" cap="flat">
            <a:noFill/>
            <a:prstDash val="solid"/>
            <a:miter/>
          </a:ln>
        </p:spPr>
        <p:style>
          <a:lnRef idx="0">
            <a:scrgbClr r="0" g="0" b="0"/>
          </a:lnRef>
          <a:fillRef idx="0">
            <a:scrgbClr r="0" g="0" b="0"/>
          </a:fillRef>
          <a:effectRef idx="0">
            <a:scrgbClr r="0" g="0" b="0"/>
          </a:effectRef>
          <a:fontRef idx="major"/>
        </p:style>
        <p:txBody>
          <a:bodyPr rtlCol="0"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342823"/>
            <a:endParaRPr lang="en-US" sz="1350">
              <a:solidFill>
                <a:schemeClr val="bg1"/>
              </a:solidFill>
              <a:latin typeface="Calibri" panose="020F0502020204030204"/>
            </a:endParaRPr>
          </a:p>
        </p:txBody>
      </p:sp>
      <p:sp>
        <p:nvSpPr>
          <p:cNvPr id="42" name="TextBox 2">
            <a:extLst>
              <a:ext uri="{FF2B5EF4-FFF2-40B4-BE49-F238E27FC236}">
                <a16:creationId xmlns:a16="http://schemas.microsoft.com/office/drawing/2014/main" id="{6A5718E0-AF81-4348-A085-82F08CEF9CAC}"/>
              </a:ext>
            </a:extLst>
          </p:cNvPr>
          <p:cNvSpPr txBox="1"/>
          <p:nvPr userDrawn="1"/>
        </p:nvSpPr>
        <p:spPr>
          <a:xfrm>
            <a:off x="19022631" y="25226545"/>
            <a:ext cx="5818569" cy="1754326"/>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342823"/>
            <a:r>
              <a:rPr lang="en-US" sz="5400" dirty="0">
                <a:solidFill>
                  <a:schemeClr val="bg1"/>
                </a:solidFill>
                <a:latin typeface="Lato Black" panose="020F0A02020204030203" pitchFamily="34" charset="0"/>
                <a:cs typeface="Arial" panose="020B0604020202020204" pitchFamily="34" charset="0"/>
              </a:rPr>
              <a:t>Take a picture for more info</a:t>
            </a:r>
          </a:p>
        </p:txBody>
      </p:sp>
      <p:pic>
        <p:nvPicPr>
          <p:cNvPr id="43" name="Picture 42">
            <a:extLst>
              <a:ext uri="{FF2B5EF4-FFF2-40B4-BE49-F238E27FC236}">
                <a16:creationId xmlns:a16="http://schemas.microsoft.com/office/drawing/2014/main" id="{A2A6CBB9-7509-714F-A19A-F9B7FF112D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03840" y="24297468"/>
            <a:ext cx="3001919" cy="4429634"/>
          </a:xfrm>
          <a:prstGeom prst="rect">
            <a:avLst/>
          </a:prstGeom>
        </p:spPr>
      </p:pic>
      <p:sp>
        <p:nvSpPr>
          <p:cNvPr id="44" name="Text Placeholder 5">
            <a:extLst>
              <a:ext uri="{FF2B5EF4-FFF2-40B4-BE49-F238E27FC236}">
                <a16:creationId xmlns:a16="http://schemas.microsoft.com/office/drawing/2014/main" id="{F6571F0D-06E2-8E49-B490-B1A31B240F99}"/>
              </a:ext>
            </a:extLst>
          </p:cNvPr>
          <p:cNvSpPr>
            <a:spLocks noGrp="1"/>
          </p:cNvSpPr>
          <p:nvPr>
            <p:ph type="body" sz="quarter" idx="165" hasCustomPrompt="1"/>
          </p:nvPr>
        </p:nvSpPr>
        <p:spPr>
          <a:xfrm>
            <a:off x="33832800" y="28983620"/>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rgbClr val="901C3B"/>
                </a:solidFill>
              </a:defRPr>
            </a:lvl1pPr>
          </a:lstStyle>
          <a:p>
            <a:pPr lvl="0"/>
            <a:r>
              <a:rPr lang="en-US" dirty="0"/>
              <a:t>REFERENCES</a:t>
            </a:r>
          </a:p>
        </p:txBody>
      </p:sp>
      <p:sp>
        <p:nvSpPr>
          <p:cNvPr id="45" name="Text Placeholder 3">
            <a:extLst>
              <a:ext uri="{FF2B5EF4-FFF2-40B4-BE49-F238E27FC236}">
                <a16:creationId xmlns:a16="http://schemas.microsoft.com/office/drawing/2014/main" id="{E05E9E20-9E1C-454A-9A32-BB8E05D47DC0}"/>
              </a:ext>
            </a:extLst>
          </p:cNvPr>
          <p:cNvSpPr>
            <a:spLocks noGrp="1"/>
          </p:cNvSpPr>
          <p:nvPr>
            <p:ph type="body" sz="quarter" idx="166" hasCustomPrompt="1"/>
          </p:nvPr>
        </p:nvSpPr>
        <p:spPr>
          <a:xfrm>
            <a:off x="33832800" y="29872279"/>
            <a:ext cx="9144000"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1424487920"/>
      </p:ext>
    </p:extLst>
  </p:cSld>
  <p:clrMapOvr>
    <a:masterClrMapping/>
  </p:clrMapOvr>
  <p:extLst>
    <p:ext uri="{DCECCB84-F9BA-43D5-87BE-67443E8EF086}">
      <p15:sldGuideLst xmlns:p15="http://schemas.microsoft.com/office/powerpoint/2012/main">
        <p15:guide id="2" pos="6336">
          <p15:clr>
            <a:srgbClr val="FBAE40"/>
          </p15:clr>
        </p15:guide>
        <p15:guide id="3" pos="21312">
          <p15:clr>
            <a:srgbClr val="FBAE40"/>
          </p15:clr>
        </p15:guide>
        <p15:guide id="4" pos="20736">
          <p15:clr>
            <a:srgbClr val="FBAE40"/>
          </p15:clr>
        </p15:guide>
        <p15:guide id="5" pos="27072">
          <p15:clr>
            <a:srgbClr val="FBAE40"/>
          </p15:clr>
        </p15:guide>
        <p15:guide id="6" pos="6912">
          <p15:clr>
            <a:srgbClr val="FBAE40"/>
          </p15:clr>
        </p15:guide>
        <p15:guide id="7" pos="576">
          <p15:clr>
            <a:srgbClr val="FBAE40"/>
          </p15:clr>
        </p15:guide>
        <p15:guide id="9" orient="horz" pos="1224">
          <p15:clr>
            <a:srgbClr val="FBAE40"/>
          </p15:clr>
        </p15:guide>
        <p15:guide id="10" orient="horz" pos="19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20561"/>
            <a:ext cx="43891200" cy="32973465"/>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0972800" y="-4324"/>
            <a:ext cx="21945600" cy="32918400"/>
          </a:xfrm>
          <a:prstGeom prst="roundRect">
            <a:avLst>
              <a:gd name="adj" fmla="val 67"/>
            </a:avLst>
          </a:prstGeom>
          <a:solidFill>
            <a:srgbClr val="901C3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731499" y="31916622"/>
            <a:ext cx="8291482" cy="653921"/>
          </a:xfrm>
          <a:prstGeom prst="rect">
            <a:avLst/>
          </a:prstGeom>
          <a:noFill/>
          <a:ln w="9525">
            <a:noFill/>
            <a:miter lim="800000"/>
            <a:headEnd/>
            <a:tailEnd/>
          </a:ln>
          <a:effectLst/>
        </p:spPr>
        <p:txBody>
          <a:bodyPr wrap="square" lIns="259594" tIns="129774" rIns="259594" bIns="129774">
            <a:spAutoFit/>
          </a:bodyPr>
          <a:lstStyle/>
          <a:p>
            <a:pPr eaLnBrk="0" hangingPunct="0">
              <a:lnSpc>
                <a:spcPts val="772"/>
              </a:lnSpc>
              <a:spcBef>
                <a:spcPct val="50000"/>
              </a:spcBef>
              <a:defRPr/>
            </a:pPr>
            <a:r>
              <a:rPr lang="en-US" sz="1050" b="1" dirty="0">
                <a:solidFill>
                  <a:schemeClr val="bg1">
                    <a:lumMod val="85000"/>
                  </a:schemeClr>
                </a:solidFill>
                <a:latin typeface="Arial" charset="0"/>
              </a:rPr>
              <a:t>RESEARCH POSTER PRESENTATION TEMPLATE © 2019</a:t>
            </a:r>
          </a:p>
          <a:p>
            <a:pPr eaLnBrk="0" hangingPunct="0">
              <a:lnSpc>
                <a:spcPts val="772"/>
              </a:lnSpc>
              <a:spcBef>
                <a:spcPct val="50000"/>
              </a:spcBef>
              <a:defRPr/>
            </a:pPr>
            <a:r>
              <a:rPr lang="en-US" sz="2000" b="1" dirty="0">
                <a:solidFill>
                  <a:schemeClr val="bg1">
                    <a:lumMod val="85000"/>
                  </a:schemeClr>
                </a:solidFill>
                <a:latin typeface="Arial" charset="0"/>
              </a:rPr>
              <a:t>www.PosterPresentations.com</a:t>
            </a:r>
          </a:p>
        </p:txBody>
      </p:sp>
      <p:graphicFrame>
        <p:nvGraphicFramePr>
          <p:cNvPr id="60" name="Table 59">
            <a:extLst>
              <a:ext uri="{FF2B5EF4-FFF2-40B4-BE49-F238E27FC236}">
                <a16:creationId xmlns:a16="http://schemas.microsoft.com/office/drawing/2014/main" id="{C7BA96D5-2156-2D45-9020-DE8BBB03796F}"/>
              </a:ext>
            </a:extLst>
          </p:cNvPr>
          <p:cNvGraphicFramePr>
            <a:graphicFrameLocks noGrp="1"/>
          </p:cNvGraphicFramePr>
          <p:nvPr userDrawn="1">
            <p:extLst>
              <p:ext uri="{D42A27DB-BD31-4B8C-83A1-F6EECF244321}">
                <p14:modId xmlns:p14="http://schemas.microsoft.com/office/powerpoint/2010/main" val="677551763"/>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64" name="Table 63">
            <a:extLst>
              <a:ext uri="{FF2B5EF4-FFF2-40B4-BE49-F238E27FC236}">
                <a16:creationId xmlns:a16="http://schemas.microsoft.com/office/drawing/2014/main" id="{D190F9AB-56D0-244B-B0D0-9D7AC22249AE}"/>
              </a:ext>
            </a:extLst>
          </p:cNvPr>
          <p:cNvGraphicFramePr>
            <a:graphicFrameLocks noGrp="1"/>
          </p:cNvGraphicFramePr>
          <p:nvPr userDrawn="1">
            <p:extLst>
              <p:ext uri="{D42A27DB-BD31-4B8C-83A1-F6EECF244321}">
                <p14:modId xmlns:p14="http://schemas.microsoft.com/office/powerpoint/2010/main" val="3648068066"/>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8C50A0-97EB-E94E-96B2-BAD48700E7D8}"/>
              </a:ext>
            </a:extLst>
          </p:cNvPr>
          <p:cNvSpPr/>
          <p:nvPr userDrawn="1"/>
        </p:nvSpPr>
        <p:spPr>
          <a:xfrm>
            <a:off x="0" y="-4325"/>
            <a:ext cx="43891200" cy="32973465"/>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ABDB7EBE-0BCB-274E-8EED-1A4E8EDA1F3A}"/>
              </a:ext>
            </a:extLst>
          </p:cNvPr>
          <p:cNvSpPr/>
          <p:nvPr userDrawn="1"/>
        </p:nvSpPr>
        <p:spPr>
          <a:xfrm>
            <a:off x="10972800" y="-4324"/>
            <a:ext cx="21945600" cy="32918400"/>
          </a:xfrm>
          <a:prstGeom prst="roundRect">
            <a:avLst>
              <a:gd name="adj" fmla="val 67"/>
            </a:avLst>
          </a:prstGeom>
          <a:solidFill>
            <a:srgbClr val="901C3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12" name="Text Box 14">
            <a:extLst>
              <a:ext uri="{FF2B5EF4-FFF2-40B4-BE49-F238E27FC236}">
                <a16:creationId xmlns:a16="http://schemas.microsoft.com/office/drawing/2014/main" id="{3D4D000A-D331-2146-896F-F1643C1B7DD2}"/>
              </a:ext>
            </a:extLst>
          </p:cNvPr>
          <p:cNvSpPr txBox="1">
            <a:spLocks noChangeArrowheads="1"/>
          </p:cNvSpPr>
          <p:nvPr userDrawn="1"/>
        </p:nvSpPr>
        <p:spPr bwMode="auto">
          <a:xfrm>
            <a:off x="690402" y="31905398"/>
            <a:ext cx="8291482" cy="653921"/>
          </a:xfrm>
          <a:prstGeom prst="rect">
            <a:avLst/>
          </a:prstGeom>
          <a:noFill/>
          <a:ln w="9525">
            <a:noFill/>
            <a:miter lim="800000"/>
            <a:headEnd/>
            <a:tailEnd/>
          </a:ln>
          <a:effectLst/>
        </p:spPr>
        <p:txBody>
          <a:bodyPr wrap="square" lIns="259594" tIns="129774" rIns="259594" bIns="129774">
            <a:spAutoFit/>
          </a:bodyPr>
          <a:lstStyle/>
          <a:p>
            <a:pPr eaLnBrk="0" hangingPunct="0">
              <a:lnSpc>
                <a:spcPts val="772"/>
              </a:lnSpc>
              <a:spcBef>
                <a:spcPct val="50000"/>
              </a:spcBef>
              <a:defRPr/>
            </a:pPr>
            <a:r>
              <a:rPr lang="en-US" sz="1050" b="1" dirty="0">
                <a:solidFill>
                  <a:schemeClr val="bg1">
                    <a:lumMod val="85000"/>
                  </a:schemeClr>
                </a:solidFill>
                <a:latin typeface="Arial" charset="0"/>
              </a:rPr>
              <a:t>RESEARCH POSTER PRESENTATION TEMPLATE © 2019</a:t>
            </a:r>
          </a:p>
          <a:p>
            <a:pPr eaLnBrk="0" hangingPunct="0">
              <a:lnSpc>
                <a:spcPts val="772"/>
              </a:lnSpc>
              <a:spcBef>
                <a:spcPct val="50000"/>
              </a:spcBef>
              <a:defRPr/>
            </a:pPr>
            <a:r>
              <a:rPr lang="en-US" sz="2000" b="1" dirty="0">
                <a:solidFill>
                  <a:schemeClr val="bg1">
                    <a:lumMod val="85000"/>
                  </a:schemeClr>
                </a:solidFill>
                <a:latin typeface="Arial" charset="0"/>
              </a:rPr>
              <a:t>www.PosterPresentations.com</a:t>
            </a:r>
          </a:p>
        </p:txBody>
      </p:sp>
    </p:spTree>
    <p:extLst>
      <p:ext uri="{BB962C8B-B14F-4D97-AF65-F5344CB8AC3E}">
        <p14:creationId xmlns:p14="http://schemas.microsoft.com/office/powerpoint/2010/main" val="4281985044"/>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81DA4-9EE5-864E-A4D5-B1852158D455}"/>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88BEF55B-C475-8B4E-A61F-1D358EFBAC0F}"/>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6CA7658C-D314-1647-B626-71660BC88131}"/>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6318C00B-6137-C149-9138-15ECE55B7D79}"/>
              </a:ext>
            </a:extLst>
          </p:cNvPr>
          <p:cNvSpPr>
            <a:spLocks noGrp="1"/>
          </p:cNvSpPr>
          <p:nvPr>
            <p:ph type="body" sz="quarter" idx="27"/>
          </p:nvPr>
        </p:nvSpPr>
        <p:spPr/>
        <p:txBody>
          <a:bodyPr/>
          <a:lstStyle/>
          <a:p>
            <a:endParaRPr lang="en-US"/>
          </a:p>
        </p:txBody>
      </p:sp>
      <p:sp>
        <p:nvSpPr>
          <p:cNvPr id="6" name="Text Placeholder 5">
            <a:extLst>
              <a:ext uri="{FF2B5EF4-FFF2-40B4-BE49-F238E27FC236}">
                <a16:creationId xmlns:a16="http://schemas.microsoft.com/office/drawing/2014/main" id="{8301EE0E-4944-724F-8267-7C4908FC974A}"/>
              </a:ext>
            </a:extLst>
          </p:cNvPr>
          <p:cNvSpPr>
            <a:spLocks noGrp="1"/>
          </p:cNvSpPr>
          <p:nvPr>
            <p:ph type="body" sz="quarter" idx="28"/>
          </p:nvPr>
        </p:nvSpPr>
        <p:spPr/>
        <p:txBody>
          <a:bodyPr/>
          <a:lstStyle/>
          <a:p>
            <a:endParaRPr lang="en-US"/>
          </a:p>
        </p:txBody>
      </p:sp>
      <p:sp>
        <p:nvSpPr>
          <p:cNvPr id="7" name="Text Placeholder 6">
            <a:extLst>
              <a:ext uri="{FF2B5EF4-FFF2-40B4-BE49-F238E27FC236}">
                <a16:creationId xmlns:a16="http://schemas.microsoft.com/office/drawing/2014/main" id="{5ADC7CEA-42AA-FB47-AEA0-BB38D0D5D740}"/>
              </a:ext>
            </a:extLst>
          </p:cNvPr>
          <p:cNvSpPr>
            <a:spLocks noGrp="1"/>
          </p:cNvSpPr>
          <p:nvPr>
            <p:ph type="body" sz="quarter" idx="29"/>
          </p:nvPr>
        </p:nvSpPr>
        <p:spPr/>
        <p:txBody>
          <a:bodyPr/>
          <a:lstStyle/>
          <a:p>
            <a:endParaRPr lang="en-US"/>
          </a:p>
        </p:txBody>
      </p:sp>
      <p:sp>
        <p:nvSpPr>
          <p:cNvPr id="8" name="Text Placeholder 7">
            <a:extLst>
              <a:ext uri="{FF2B5EF4-FFF2-40B4-BE49-F238E27FC236}">
                <a16:creationId xmlns:a16="http://schemas.microsoft.com/office/drawing/2014/main" id="{E33C669F-5E6E-AE4B-BF08-BBE65F9F98DE}"/>
              </a:ext>
            </a:extLst>
          </p:cNvPr>
          <p:cNvSpPr>
            <a:spLocks noGrp="1"/>
          </p:cNvSpPr>
          <p:nvPr>
            <p:ph type="body" sz="quarter" idx="30"/>
          </p:nvPr>
        </p:nvSpPr>
        <p:spPr/>
        <p:txBody>
          <a:bodyPr/>
          <a:lstStyle/>
          <a:p>
            <a:endParaRPr lang="en-US"/>
          </a:p>
        </p:txBody>
      </p:sp>
      <p:sp>
        <p:nvSpPr>
          <p:cNvPr id="9" name="Text Placeholder 8">
            <a:extLst>
              <a:ext uri="{FF2B5EF4-FFF2-40B4-BE49-F238E27FC236}">
                <a16:creationId xmlns:a16="http://schemas.microsoft.com/office/drawing/2014/main" id="{4007FC01-2F2D-D344-9C25-A0A96C07C513}"/>
              </a:ext>
            </a:extLst>
          </p:cNvPr>
          <p:cNvSpPr>
            <a:spLocks noGrp="1"/>
          </p:cNvSpPr>
          <p:nvPr>
            <p:ph type="body" sz="quarter" idx="96"/>
          </p:nvPr>
        </p:nvSpPr>
        <p:spPr/>
        <p:txBody>
          <a:bodyPr/>
          <a:lstStyle/>
          <a:p>
            <a:endParaRPr lang="en-US"/>
          </a:p>
        </p:txBody>
      </p:sp>
      <p:sp>
        <p:nvSpPr>
          <p:cNvPr id="10" name="Text Placeholder 9">
            <a:extLst>
              <a:ext uri="{FF2B5EF4-FFF2-40B4-BE49-F238E27FC236}">
                <a16:creationId xmlns:a16="http://schemas.microsoft.com/office/drawing/2014/main" id="{92E76C9D-0493-E242-BF02-5C9A51B76B39}"/>
              </a:ext>
            </a:extLst>
          </p:cNvPr>
          <p:cNvSpPr>
            <a:spLocks noGrp="1"/>
          </p:cNvSpPr>
          <p:nvPr>
            <p:ph type="body" sz="quarter" idx="154"/>
          </p:nvPr>
        </p:nvSpPr>
        <p:spPr/>
        <p:txBody>
          <a:bodyPr/>
          <a:lstStyle/>
          <a:p>
            <a:endParaRPr lang="en-US"/>
          </a:p>
        </p:txBody>
      </p:sp>
      <p:sp>
        <p:nvSpPr>
          <p:cNvPr id="11" name="Picture Placeholder 10">
            <a:extLst>
              <a:ext uri="{FF2B5EF4-FFF2-40B4-BE49-F238E27FC236}">
                <a16:creationId xmlns:a16="http://schemas.microsoft.com/office/drawing/2014/main" id="{02D55965-BFAB-8940-8B2B-5203BB1627EA}"/>
              </a:ext>
            </a:extLst>
          </p:cNvPr>
          <p:cNvSpPr>
            <a:spLocks noGrp="1"/>
          </p:cNvSpPr>
          <p:nvPr>
            <p:ph type="pic" sz="quarter" idx="155"/>
          </p:nvPr>
        </p:nvSpPr>
        <p:spPr/>
      </p:sp>
      <p:sp>
        <p:nvSpPr>
          <p:cNvPr id="12" name="Text Placeholder 11">
            <a:extLst>
              <a:ext uri="{FF2B5EF4-FFF2-40B4-BE49-F238E27FC236}">
                <a16:creationId xmlns:a16="http://schemas.microsoft.com/office/drawing/2014/main" id="{A9C8E267-D342-FD45-B9C8-A2A9E11A7309}"/>
              </a:ext>
            </a:extLst>
          </p:cNvPr>
          <p:cNvSpPr>
            <a:spLocks noGrp="1"/>
          </p:cNvSpPr>
          <p:nvPr>
            <p:ph type="body" sz="quarter" idx="157"/>
          </p:nvPr>
        </p:nvSpPr>
        <p:spPr/>
        <p:txBody>
          <a:bodyPr/>
          <a:lstStyle/>
          <a:p>
            <a:endParaRPr lang="en-US"/>
          </a:p>
        </p:txBody>
      </p:sp>
      <p:sp>
        <p:nvSpPr>
          <p:cNvPr id="13" name="Text Placeholder 12">
            <a:extLst>
              <a:ext uri="{FF2B5EF4-FFF2-40B4-BE49-F238E27FC236}">
                <a16:creationId xmlns:a16="http://schemas.microsoft.com/office/drawing/2014/main" id="{114743EB-4935-7943-BEFF-7F0551B38A5F}"/>
              </a:ext>
            </a:extLst>
          </p:cNvPr>
          <p:cNvSpPr>
            <a:spLocks noGrp="1"/>
          </p:cNvSpPr>
          <p:nvPr>
            <p:ph type="body" sz="quarter" idx="163"/>
          </p:nvPr>
        </p:nvSpPr>
        <p:spPr/>
        <p:txBody>
          <a:bodyPr/>
          <a:lstStyle/>
          <a:p>
            <a:endParaRPr lang="en-US"/>
          </a:p>
        </p:txBody>
      </p:sp>
      <p:sp>
        <p:nvSpPr>
          <p:cNvPr id="14" name="Text Placeholder 13">
            <a:extLst>
              <a:ext uri="{FF2B5EF4-FFF2-40B4-BE49-F238E27FC236}">
                <a16:creationId xmlns:a16="http://schemas.microsoft.com/office/drawing/2014/main" id="{E2CCD0D8-86C5-6A49-AF56-3A96A39E5BAC}"/>
              </a:ext>
            </a:extLst>
          </p:cNvPr>
          <p:cNvSpPr>
            <a:spLocks noGrp="1"/>
          </p:cNvSpPr>
          <p:nvPr>
            <p:ph type="body" sz="quarter" idx="164"/>
          </p:nvPr>
        </p:nvSpPr>
        <p:spPr/>
        <p:txBody>
          <a:bodyPr/>
          <a:lstStyle/>
          <a:p>
            <a:endParaRPr lang="en-US"/>
          </a:p>
        </p:txBody>
      </p:sp>
      <p:sp>
        <p:nvSpPr>
          <p:cNvPr id="15" name="Text Placeholder 14">
            <a:extLst>
              <a:ext uri="{FF2B5EF4-FFF2-40B4-BE49-F238E27FC236}">
                <a16:creationId xmlns:a16="http://schemas.microsoft.com/office/drawing/2014/main" id="{F9BB35DB-28AB-8841-B4F3-942C5A6B9F36}"/>
              </a:ext>
            </a:extLst>
          </p:cNvPr>
          <p:cNvSpPr>
            <a:spLocks noGrp="1"/>
          </p:cNvSpPr>
          <p:nvPr>
            <p:ph type="body" sz="quarter" idx="156"/>
          </p:nvPr>
        </p:nvSpPr>
        <p:spPr/>
        <p:txBody>
          <a:bodyPr/>
          <a:lstStyle/>
          <a:p>
            <a:endParaRPr lang="en-US"/>
          </a:p>
        </p:txBody>
      </p:sp>
      <p:sp>
        <p:nvSpPr>
          <p:cNvPr id="16" name="Text Placeholder 15">
            <a:extLst>
              <a:ext uri="{FF2B5EF4-FFF2-40B4-BE49-F238E27FC236}">
                <a16:creationId xmlns:a16="http://schemas.microsoft.com/office/drawing/2014/main" id="{23A0B3E2-3637-144C-A584-1002F76FEEA2}"/>
              </a:ext>
            </a:extLst>
          </p:cNvPr>
          <p:cNvSpPr>
            <a:spLocks noGrp="1"/>
          </p:cNvSpPr>
          <p:nvPr>
            <p:ph type="body" sz="quarter" idx="165"/>
          </p:nvPr>
        </p:nvSpPr>
        <p:spPr/>
        <p:txBody>
          <a:bodyPr/>
          <a:lstStyle/>
          <a:p>
            <a:endParaRPr lang="en-US"/>
          </a:p>
        </p:txBody>
      </p:sp>
      <p:sp>
        <p:nvSpPr>
          <p:cNvPr id="17" name="Text Placeholder 16">
            <a:extLst>
              <a:ext uri="{FF2B5EF4-FFF2-40B4-BE49-F238E27FC236}">
                <a16:creationId xmlns:a16="http://schemas.microsoft.com/office/drawing/2014/main" id="{28B70014-4ADB-A640-9E37-B671B8A259EC}"/>
              </a:ext>
            </a:extLst>
          </p:cNvPr>
          <p:cNvSpPr>
            <a:spLocks noGrp="1"/>
          </p:cNvSpPr>
          <p:nvPr>
            <p:ph type="body" sz="quarter" idx="166"/>
          </p:nvPr>
        </p:nvSpPr>
        <p:spPr/>
        <p:txBody>
          <a:bodyPr/>
          <a:lstStyle/>
          <a:p>
            <a:endParaRPr lang="en-US"/>
          </a:p>
        </p:txBody>
      </p:sp>
    </p:spTree>
    <p:extLst>
      <p:ext uri="{BB962C8B-B14F-4D97-AF65-F5344CB8AC3E}">
        <p14:creationId xmlns:p14="http://schemas.microsoft.com/office/powerpoint/2010/main" val="3495522409"/>
      </p:ext>
    </p:extLst>
  </p:cSld>
  <p:clrMapOvr>
    <a:masterClrMapping/>
  </p:clrMapOvr>
</p:sld>
</file>

<file path=ppt/theme/theme1.xml><?xml version="1.0" encoding="utf-8"?>
<a:theme xmlns:a="http://schemas.openxmlformats.org/drawingml/2006/main" name="36x48-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36x48-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942</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Lato Black</vt:lpstr>
      <vt:lpstr>Trebuchet MS</vt:lpstr>
      <vt:lpstr>36x48-Template - One center panel</vt:lpstr>
      <vt:lpstr>1_36x48-Template - One center panel</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89</cp:revision>
  <dcterms:created xsi:type="dcterms:W3CDTF">2012-02-03T19:11:35Z</dcterms:created>
  <dcterms:modified xsi:type="dcterms:W3CDTF">2019-12-06T02:19:17Z</dcterms:modified>
</cp:coreProperties>
</file>