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7" r:id="rId2"/>
    <p:sldMasterId id="2147483653" r:id="rId3"/>
  </p:sldMasterIdLst>
  <p:notesMasterIdLst>
    <p:notesMasterId r:id="rId5"/>
  </p:notesMasterIdLst>
  <p:handoutMasterIdLst>
    <p:handoutMasterId r:id="rId6"/>
  </p:handoutMasterIdLst>
  <p:sldIdLst>
    <p:sldId id="256" r:id="rId4"/>
  </p:sldIdLst>
  <p:sldSz cx="43891200" cy="32918400"/>
  <p:notesSz cx="6858000" cy="9144000"/>
  <p:defaultTex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18">
          <p15:clr>
            <a:srgbClr val="A4A3A4"/>
          </p15:clr>
        </p15:guide>
        <p15:guide id="2" orient="horz" pos="288">
          <p15:clr>
            <a:srgbClr val="A4A3A4"/>
          </p15:clr>
        </p15:guide>
        <p15:guide id="3" orient="horz" pos="20160">
          <p15:clr>
            <a:srgbClr val="A4A3A4"/>
          </p15:clr>
        </p15:guide>
        <p15:guide id="4" orient="horz">
          <p15:clr>
            <a:srgbClr val="A4A3A4"/>
          </p15:clr>
        </p15:guide>
        <p15:guide id="5" pos="603">
          <p15:clr>
            <a:srgbClr val="A4A3A4"/>
          </p15:clr>
        </p15:guide>
        <p15:guide id="6" pos="2707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01C3B"/>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313" autoAdjust="0"/>
    <p:restoredTop sz="94694" autoAdjust="0"/>
  </p:normalViewPr>
  <p:slideViewPr>
    <p:cSldViewPr snapToGrid="0" snapToObjects="1" showGuides="1">
      <p:cViewPr varScale="1">
        <p:scale>
          <a:sx n="24" d="100"/>
          <a:sy n="24" d="100"/>
        </p:scale>
        <p:origin x="2360" y="240"/>
      </p:cViewPr>
      <p:guideLst>
        <p:guide orient="horz" pos="3318"/>
        <p:guide orient="horz" pos="288"/>
        <p:guide orient="horz" pos="20160"/>
        <p:guide orient="horz"/>
        <p:guide pos="603"/>
        <p:guide pos="2707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79" d="100"/>
          <a:sy n="79" d="100"/>
        </p:scale>
        <p:origin x="-376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commentAuthors" Target="commentAuthor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openxmlformats.org/officeDocument/2006/relationships/tableStyles" Target="tableStyles.xml"/><Relationship Id="rId5" Type="http://schemas.openxmlformats.org/officeDocument/2006/relationships/notesMaster" Target="notesMasters/notesMaster1.xml"/><Relationship Id="rId1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2/13/23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2/13/23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4388900" rtl="0" eaLnBrk="1" latinLnBrk="0" hangingPunct="1">
      <a:defRPr sz="5800" kern="1200">
        <a:solidFill>
          <a:schemeClr val="tx1"/>
        </a:solidFill>
        <a:latin typeface="+mn-lt"/>
        <a:ea typeface="+mn-ea"/>
        <a:cs typeface="+mn-cs"/>
      </a:defRPr>
    </a:lvl1pPr>
    <a:lvl2pPr marL="2194451" algn="l" defTabSz="4388900" rtl="0" eaLnBrk="1" latinLnBrk="0" hangingPunct="1">
      <a:defRPr sz="5800" kern="1200">
        <a:solidFill>
          <a:schemeClr val="tx1"/>
        </a:solidFill>
        <a:latin typeface="+mn-lt"/>
        <a:ea typeface="+mn-ea"/>
        <a:cs typeface="+mn-cs"/>
      </a:defRPr>
    </a:lvl2pPr>
    <a:lvl3pPr marL="4388900" algn="l" defTabSz="4388900" rtl="0" eaLnBrk="1" latinLnBrk="0" hangingPunct="1">
      <a:defRPr sz="5800" kern="1200">
        <a:solidFill>
          <a:schemeClr val="tx1"/>
        </a:solidFill>
        <a:latin typeface="+mn-lt"/>
        <a:ea typeface="+mn-ea"/>
        <a:cs typeface="+mn-cs"/>
      </a:defRPr>
    </a:lvl3pPr>
    <a:lvl4pPr marL="6583351" algn="l" defTabSz="4388900" rtl="0" eaLnBrk="1" latinLnBrk="0" hangingPunct="1">
      <a:defRPr sz="5800" kern="1200">
        <a:solidFill>
          <a:schemeClr val="tx1"/>
        </a:solidFill>
        <a:latin typeface="+mn-lt"/>
        <a:ea typeface="+mn-ea"/>
        <a:cs typeface="+mn-cs"/>
      </a:defRPr>
    </a:lvl4pPr>
    <a:lvl5pPr marL="8777801" algn="l" defTabSz="4388900" rtl="0" eaLnBrk="1" latinLnBrk="0" hangingPunct="1">
      <a:defRPr sz="5800" kern="1200">
        <a:solidFill>
          <a:schemeClr val="tx1"/>
        </a:solidFill>
        <a:latin typeface="+mn-lt"/>
        <a:ea typeface="+mn-ea"/>
        <a:cs typeface="+mn-cs"/>
      </a:defRPr>
    </a:lvl5pPr>
    <a:lvl6pPr marL="10972252" algn="l" defTabSz="4388900" rtl="0" eaLnBrk="1" latinLnBrk="0" hangingPunct="1">
      <a:defRPr sz="5800" kern="1200">
        <a:solidFill>
          <a:schemeClr val="tx1"/>
        </a:solidFill>
        <a:latin typeface="+mn-lt"/>
        <a:ea typeface="+mn-ea"/>
        <a:cs typeface="+mn-cs"/>
      </a:defRPr>
    </a:lvl6pPr>
    <a:lvl7pPr marL="13166703" algn="l" defTabSz="4388900" rtl="0" eaLnBrk="1" latinLnBrk="0" hangingPunct="1">
      <a:defRPr sz="5800" kern="1200">
        <a:solidFill>
          <a:schemeClr val="tx1"/>
        </a:solidFill>
        <a:latin typeface="+mn-lt"/>
        <a:ea typeface="+mn-ea"/>
        <a:cs typeface="+mn-cs"/>
      </a:defRPr>
    </a:lvl7pPr>
    <a:lvl8pPr marL="15361152" algn="l" defTabSz="4388900" rtl="0" eaLnBrk="1" latinLnBrk="0" hangingPunct="1">
      <a:defRPr sz="5800" kern="1200">
        <a:solidFill>
          <a:schemeClr val="tx1"/>
        </a:solidFill>
        <a:latin typeface="+mn-lt"/>
        <a:ea typeface="+mn-ea"/>
        <a:cs typeface="+mn-cs"/>
      </a:defRPr>
    </a:lvl8pPr>
    <a:lvl9pPr marL="17555603" algn="l" defTabSz="4388900" rtl="0" eaLnBrk="1" latinLnBrk="0" hangingPunct="1">
      <a:defRPr sz="5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88" y="6378481"/>
            <a:ext cx="100568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922341" y="5548749"/>
            <a:ext cx="10048875" cy="754045"/>
          </a:xfrm>
          <a:prstGeom prst="rect">
            <a:avLst/>
          </a:prstGeom>
          <a:noFill/>
        </p:spPr>
        <p:txBody>
          <a:bodyPr lIns="91436" tIns="91436" rIns="91436" bIns="91436" anchor="ctr" anchorCtr="0">
            <a:spAutoFit/>
          </a:bodyPr>
          <a:lstStyle>
            <a:lvl1pPr algn="ctr">
              <a:buNone/>
              <a:defRPr sz="3700" b="1" u="sng" baseline="0">
                <a:solidFill>
                  <a:srgbClr val="901C3B"/>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922339" y="14212513"/>
            <a:ext cx="10050462" cy="754045"/>
          </a:xfrm>
          <a:prstGeom prst="rect">
            <a:avLst/>
          </a:prstGeom>
          <a:noFill/>
        </p:spPr>
        <p:txBody>
          <a:bodyPr wrap="square" lIns="91436" tIns="91436" rIns="91436" bIns="91436" anchor="ctr" anchorCtr="0">
            <a:spAutoFit/>
          </a:bodyPr>
          <a:lstStyle>
            <a:lvl1pPr algn="ctr">
              <a:buNone/>
              <a:defRPr sz="3700" b="1" u="sng" baseline="0">
                <a:solidFill>
                  <a:srgbClr val="901C3B"/>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11587165" y="6378481"/>
            <a:ext cx="1004887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587166" y="5548749"/>
            <a:ext cx="10048875" cy="754045"/>
          </a:xfrm>
          <a:prstGeom prst="rect">
            <a:avLst/>
          </a:prstGeom>
          <a:noFill/>
        </p:spPr>
        <p:txBody>
          <a:bodyPr lIns="91436" tIns="91436" rIns="91436" bIns="91436" anchor="ctr" anchorCtr="0">
            <a:spAutoFit/>
          </a:bodyPr>
          <a:lstStyle>
            <a:lvl1pPr algn="ctr">
              <a:buNone/>
              <a:defRPr sz="3700" b="1" u="sng" baseline="0">
                <a:solidFill>
                  <a:srgbClr val="901C3B"/>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22258339" y="6378481"/>
            <a:ext cx="1004887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22250400" y="5548749"/>
            <a:ext cx="10058400" cy="754045"/>
          </a:xfrm>
          <a:prstGeom prst="rect">
            <a:avLst/>
          </a:prstGeom>
          <a:noFill/>
        </p:spPr>
        <p:txBody>
          <a:bodyPr lIns="91436" tIns="91436" rIns="91436" bIns="91436" anchor="ctr" anchorCtr="0">
            <a:spAutoFit/>
          </a:bodyPr>
          <a:lstStyle>
            <a:lvl1pPr algn="ctr">
              <a:buNone/>
              <a:defRPr sz="3700" b="1" u="sng" baseline="0">
                <a:solidFill>
                  <a:srgbClr val="901C3B"/>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32914027" y="5548749"/>
            <a:ext cx="10047018" cy="754045"/>
          </a:xfrm>
          <a:prstGeom prst="rect">
            <a:avLst/>
          </a:prstGeom>
          <a:noFill/>
        </p:spPr>
        <p:txBody>
          <a:bodyPr wrap="square" lIns="91436" tIns="91436" rIns="91436" bIns="91436" anchor="ctr" anchorCtr="0">
            <a:spAutoFit/>
          </a:bodyPr>
          <a:lstStyle>
            <a:lvl1pPr algn="ctr">
              <a:buNone/>
              <a:defRPr sz="3700" b="1" u="sng" baseline="0">
                <a:solidFill>
                  <a:srgbClr val="901C3B"/>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32914027" y="6378481"/>
            <a:ext cx="10047018"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2914027" y="14272738"/>
            <a:ext cx="10047018" cy="754045"/>
          </a:xfrm>
          <a:prstGeom prst="rect">
            <a:avLst/>
          </a:prstGeom>
          <a:noFill/>
        </p:spPr>
        <p:txBody>
          <a:bodyPr wrap="square" lIns="91436" tIns="91436" rIns="91436" bIns="91436" anchor="ctr" anchorCtr="0">
            <a:spAutoFit/>
          </a:bodyPr>
          <a:lstStyle>
            <a:lvl1pPr algn="ctr">
              <a:buNone/>
              <a:defRPr sz="3700" b="1" u="sng" baseline="0">
                <a:solidFill>
                  <a:srgbClr val="901C3B"/>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32914027" y="15011402"/>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2914027" y="25679401"/>
            <a:ext cx="10047018" cy="754045"/>
          </a:xfrm>
          <a:prstGeom prst="rect">
            <a:avLst/>
          </a:prstGeom>
          <a:noFill/>
        </p:spPr>
        <p:txBody>
          <a:bodyPr wrap="square" lIns="91436" tIns="91436" rIns="91436" bIns="91436" anchor="ctr" anchorCtr="0">
            <a:spAutoFit/>
          </a:bodyPr>
          <a:lstStyle>
            <a:lvl1pPr algn="ctr">
              <a:buNone/>
              <a:defRPr sz="3700" b="1" u="sng" baseline="0">
                <a:solidFill>
                  <a:srgbClr val="901C3B"/>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2914027" y="26433446"/>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904188" y="14951552"/>
            <a:ext cx="100568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8839199" y="3383947"/>
            <a:ext cx="25908001" cy="1280160"/>
          </a:xfrm>
          <a:prstGeom prst="rect">
            <a:avLst/>
          </a:prstGeom>
        </p:spPr>
        <p:txBody>
          <a:bodyPr>
            <a:normAutofit/>
          </a:bodyPr>
          <a:lstStyle>
            <a:lvl1pPr algn="ctr">
              <a:buFontTx/>
              <a:buNone/>
              <a:defRPr sz="60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8" name="Text Placeholder 76"/>
          <p:cNvSpPr>
            <a:spLocks noGrp="1"/>
          </p:cNvSpPr>
          <p:nvPr>
            <p:ph type="body" sz="quarter" idx="151" hasCustomPrompt="1"/>
          </p:nvPr>
        </p:nvSpPr>
        <p:spPr>
          <a:xfrm>
            <a:off x="8839199" y="2103787"/>
            <a:ext cx="25908001" cy="1280160"/>
          </a:xfrm>
          <a:prstGeom prst="rect">
            <a:avLst/>
          </a:prstGeom>
        </p:spPr>
        <p:txBody>
          <a:bodyPr anchor="t" anchorCtr="1">
            <a:normAutofit/>
          </a:bodyPr>
          <a:lstStyle>
            <a:lvl1pPr algn="ctr">
              <a:buFontTx/>
              <a:buNone/>
              <a:defRPr sz="88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9" name="Text Placeholder 76"/>
          <p:cNvSpPr>
            <a:spLocks noGrp="1"/>
          </p:cNvSpPr>
          <p:nvPr>
            <p:ph type="body" sz="quarter" idx="153" hasCustomPrompt="1"/>
          </p:nvPr>
        </p:nvSpPr>
        <p:spPr>
          <a:xfrm>
            <a:off x="8839199" y="465813"/>
            <a:ext cx="25908001" cy="1637973"/>
          </a:xfrm>
          <a:prstGeom prst="rect">
            <a:avLst/>
          </a:prstGeom>
        </p:spPr>
        <p:txBody>
          <a:bodyPr anchor="t" anchorCtr="1">
            <a:normAutofit/>
          </a:bodyPr>
          <a:lstStyle>
            <a:lvl1pPr algn="ctr">
              <a:buFontTx/>
              <a:buNone/>
              <a:defRPr sz="115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86" y="6295353"/>
            <a:ext cx="13591277" cy="861752"/>
          </a:xfrm>
          <a:prstGeom prst="rect">
            <a:avLst/>
          </a:prstGeom>
        </p:spPr>
        <p:txBody>
          <a:bodyPr wrap="square" lIns="228589" tIns="228589" rIns="228589" bIns="228589">
            <a:spAutoFit/>
          </a:bodyPr>
          <a:lstStyle>
            <a:lvl1pPr marL="0" indent="0">
              <a:buNone/>
              <a:defRPr sz="26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922338" y="5431995"/>
            <a:ext cx="13573126" cy="754045"/>
          </a:xfrm>
          <a:prstGeom prst="rect">
            <a:avLst/>
          </a:prstGeom>
          <a:noFill/>
        </p:spPr>
        <p:txBody>
          <a:bodyPr wrap="square" lIns="91436" tIns="91436" rIns="91436" bIns="91436" anchor="ctr" anchorCtr="0">
            <a:spAutoFit/>
          </a:bodyPr>
          <a:lstStyle>
            <a:lvl1pPr algn="ctr">
              <a:buNone/>
              <a:defRPr sz="3700" b="1" u="sng" baseline="0">
                <a:solidFill>
                  <a:srgbClr val="901C3B"/>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922338" y="18240478"/>
            <a:ext cx="13592864" cy="861752"/>
          </a:xfrm>
          <a:prstGeom prst="rect">
            <a:avLst/>
          </a:prstGeom>
        </p:spPr>
        <p:txBody>
          <a:bodyPr wrap="square" lIns="228589" tIns="228589" rIns="228589" bIns="228589">
            <a:spAutoFit/>
          </a:bodyPr>
          <a:lstStyle>
            <a:lvl1pPr marL="0" indent="0">
              <a:buNone/>
              <a:defRPr sz="26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0" name="Text Placeholder 5"/>
          <p:cNvSpPr>
            <a:spLocks noGrp="1"/>
          </p:cNvSpPr>
          <p:nvPr>
            <p:ph type="body" sz="quarter" idx="20" hasCustomPrompt="1"/>
          </p:nvPr>
        </p:nvSpPr>
        <p:spPr>
          <a:xfrm>
            <a:off x="942080" y="17409229"/>
            <a:ext cx="13573125" cy="754045"/>
          </a:xfrm>
          <a:prstGeom prst="rect">
            <a:avLst/>
          </a:prstGeom>
          <a:noFill/>
        </p:spPr>
        <p:txBody>
          <a:bodyPr wrap="square" lIns="91436" tIns="91436" rIns="91436" bIns="91436" anchor="ctr" anchorCtr="0">
            <a:spAutoFit/>
          </a:bodyPr>
          <a:lstStyle>
            <a:lvl1pPr algn="ctr">
              <a:buNone/>
              <a:defRPr sz="3700" b="1" u="sng" baseline="0">
                <a:solidFill>
                  <a:srgbClr val="901C3B"/>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15154276" y="21595083"/>
            <a:ext cx="13571534" cy="861752"/>
          </a:xfrm>
          <a:prstGeom prst="rect">
            <a:avLst/>
          </a:prstGeom>
        </p:spPr>
        <p:txBody>
          <a:bodyPr wrap="square" lIns="228589" tIns="228589" rIns="228589" bIns="228589">
            <a:spAutoFit/>
          </a:bodyPr>
          <a:lstStyle>
            <a:lvl1pPr marL="0" indent="0">
              <a:buNone/>
              <a:defRPr sz="26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5154276" y="20739663"/>
            <a:ext cx="13571534" cy="754045"/>
          </a:xfrm>
          <a:prstGeom prst="rect">
            <a:avLst/>
          </a:prstGeom>
          <a:noFill/>
        </p:spPr>
        <p:txBody>
          <a:bodyPr wrap="square" lIns="91436" tIns="91436" rIns="91436" bIns="91436" anchor="ctr" anchorCtr="0">
            <a:spAutoFit/>
          </a:bodyPr>
          <a:lstStyle>
            <a:lvl1pPr algn="ctr">
              <a:buNone/>
              <a:defRPr sz="3700" b="1" u="sng" baseline="0">
                <a:solidFill>
                  <a:srgbClr val="901C3B"/>
                </a:solidFill>
              </a:defRPr>
            </a:lvl1pPr>
          </a:lstStyle>
          <a:p>
            <a:pPr lvl="0"/>
            <a:r>
              <a:rPr lang="en-US" dirty="0"/>
              <a:t>(click to add)  RESULTS</a:t>
            </a:r>
          </a:p>
        </p:txBody>
      </p:sp>
      <p:sp>
        <p:nvSpPr>
          <p:cNvPr id="23" name="Text Placeholder 3"/>
          <p:cNvSpPr>
            <a:spLocks noGrp="1"/>
          </p:cNvSpPr>
          <p:nvPr>
            <p:ph type="body" sz="quarter" idx="23" hasCustomPrompt="1"/>
          </p:nvPr>
        </p:nvSpPr>
        <p:spPr>
          <a:xfrm>
            <a:off x="15162215" y="6295353"/>
            <a:ext cx="13571534" cy="861752"/>
          </a:xfrm>
          <a:prstGeom prst="rect">
            <a:avLst/>
          </a:prstGeom>
        </p:spPr>
        <p:txBody>
          <a:bodyPr wrap="square" lIns="228589" tIns="228589" rIns="228589" bIns="228589">
            <a:spAutoFit/>
          </a:bodyPr>
          <a:lstStyle>
            <a:lvl1pPr marL="0" indent="0">
              <a:buNone/>
              <a:defRPr sz="26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5154277" y="5431995"/>
            <a:ext cx="13579475" cy="754045"/>
          </a:xfrm>
          <a:prstGeom prst="rect">
            <a:avLst/>
          </a:prstGeom>
          <a:noFill/>
        </p:spPr>
        <p:txBody>
          <a:bodyPr wrap="square" lIns="91436" tIns="91436" rIns="91436" bIns="91436" anchor="ctr" anchorCtr="0">
            <a:spAutoFit/>
          </a:bodyPr>
          <a:lstStyle>
            <a:lvl1pPr algn="ctr">
              <a:buNone/>
              <a:defRPr sz="3700" b="1" u="sng" baseline="0">
                <a:solidFill>
                  <a:srgbClr val="901C3B"/>
                </a:solidFill>
              </a:defRPr>
            </a:lvl1pPr>
          </a:lstStyle>
          <a:p>
            <a:pPr lvl="0"/>
            <a:r>
              <a:rPr lang="en-US" dirty="0"/>
              <a:t>(click to add) MATERIALS &amp; METHODS</a:t>
            </a:r>
          </a:p>
        </p:txBody>
      </p:sp>
      <p:sp>
        <p:nvSpPr>
          <p:cNvPr id="25" name="Text Placeholder 5"/>
          <p:cNvSpPr>
            <a:spLocks noGrp="1"/>
          </p:cNvSpPr>
          <p:nvPr>
            <p:ph type="body" sz="quarter" idx="25" hasCustomPrompt="1"/>
          </p:nvPr>
        </p:nvSpPr>
        <p:spPr>
          <a:xfrm>
            <a:off x="29395741" y="5431995"/>
            <a:ext cx="13576029" cy="754045"/>
          </a:xfrm>
          <a:prstGeom prst="rect">
            <a:avLst/>
          </a:prstGeom>
          <a:noFill/>
        </p:spPr>
        <p:txBody>
          <a:bodyPr wrap="square" lIns="91436" tIns="91436" rIns="91436" bIns="91436" anchor="ctr" anchorCtr="0">
            <a:spAutoFit/>
          </a:bodyPr>
          <a:lstStyle>
            <a:lvl1pPr algn="ctr">
              <a:buNone/>
              <a:defRPr sz="3700" b="1" u="sng" baseline="0">
                <a:solidFill>
                  <a:srgbClr val="901C3B"/>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29395741" y="6295353"/>
            <a:ext cx="13576029" cy="861752"/>
          </a:xfrm>
          <a:prstGeom prst="rect">
            <a:avLst/>
          </a:prstGeom>
        </p:spPr>
        <p:txBody>
          <a:bodyPr wrap="square" lIns="228589" tIns="228589" rIns="228589" bIns="228589">
            <a:spAutoFit/>
          </a:bodyPr>
          <a:lstStyle>
            <a:lvl1pPr marL="0" indent="0">
              <a:buNone/>
              <a:defRPr sz="26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9395741" y="17377122"/>
            <a:ext cx="13576029" cy="754045"/>
          </a:xfrm>
          <a:prstGeom prst="rect">
            <a:avLst/>
          </a:prstGeom>
          <a:noFill/>
        </p:spPr>
        <p:txBody>
          <a:bodyPr wrap="square" lIns="91436" tIns="91436" rIns="91436" bIns="91436" anchor="ctr" anchorCtr="0">
            <a:spAutoFit/>
          </a:bodyPr>
          <a:lstStyle>
            <a:lvl1pPr algn="ctr">
              <a:buNone/>
              <a:defRPr sz="3700" b="1" u="sng" baseline="0">
                <a:solidFill>
                  <a:srgbClr val="901C3B"/>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29390710" y="18157350"/>
            <a:ext cx="13581061" cy="861752"/>
          </a:xfrm>
          <a:prstGeom prst="rect">
            <a:avLst/>
          </a:prstGeom>
        </p:spPr>
        <p:txBody>
          <a:bodyPr wrap="square" lIns="228589" tIns="228589" rIns="228589" bIns="228589">
            <a:spAutoFit/>
          </a:bodyPr>
          <a:lstStyle>
            <a:lvl1pPr marL="0" indent="0">
              <a:buNone/>
              <a:defRPr sz="26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9395741" y="25845657"/>
            <a:ext cx="13576029" cy="754045"/>
          </a:xfrm>
          <a:prstGeom prst="rect">
            <a:avLst/>
          </a:prstGeom>
          <a:noFill/>
        </p:spPr>
        <p:txBody>
          <a:bodyPr wrap="square" lIns="91436" tIns="91436" rIns="91436" bIns="91436" anchor="ctr" anchorCtr="0">
            <a:spAutoFit/>
          </a:bodyPr>
          <a:lstStyle>
            <a:lvl1pPr algn="ctr">
              <a:buNone/>
              <a:defRPr sz="3700" b="1" u="sng" baseline="0">
                <a:solidFill>
                  <a:srgbClr val="901C3B"/>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9395742" y="26625887"/>
            <a:ext cx="13581061" cy="861752"/>
          </a:xfrm>
          <a:prstGeom prst="rect">
            <a:avLst/>
          </a:prstGeom>
        </p:spPr>
        <p:txBody>
          <a:bodyPr wrap="square" lIns="228589" tIns="228589" rIns="228589" bIns="228589">
            <a:spAutoFit/>
          </a:bodyPr>
          <a:lstStyle>
            <a:lvl1pPr marL="0" indent="0">
              <a:buNone/>
              <a:defRPr sz="26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4" name="Text Placeholder 76"/>
          <p:cNvSpPr>
            <a:spLocks noGrp="1"/>
          </p:cNvSpPr>
          <p:nvPr>
            <p:ph type="body" sz="quarter" idx="150" hasCustomPrompt="1"/>
          </p:nvPr>
        </p:nvSpPr>
        <p:spPr>
          <a:xfrm>
            <a:off x="10711543" y="3383947"/>
            <a:ext cx="22468114" cy="1280160"/>
          </a:xfrm>
          <a:prstGeom prst="rect">
            <a:avLst/>
          </a:prstGeom>
        </p:spPr>
        <p:txBody>
          <a:bodyPr>
            <a:normAutofit/>
          </a:bodyPr>
          <a:lstStyle>
            <a:lvl1pPr algn="ctr">
              <a:buFontTx/>
              <a:buNone/>
              <a:defRPr sz="60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65" name="Text Placeholder 76"/>
          <p:cNvSpPr>
            <a:spLocks noGrp="1"/>
          </p:cNvSpPr>
          <p:nvPr>
            <p:ph type="body" sz="quarter" idx="151" hasCustomPrompt="1"/>
          </p:nvPr>
        </p:nvSpPr>
        <p:spPr>
          <a:xfrm>
            <a:off x="10711543" y="2103787"/>
            <a:ext cx="22468114" cy="1280160"/>
          </a:xfrm>
          <a:prstGeom prst="rect">
            <a:avLst/>
          </a:prstGeom>
        </p:spPr>
        <p:txBody>
          <a:bodyPr anchor="t" anchorCtr="1">
            <a:normAutofit/>
          </a:bodyPr>
          <a:lstStyle>
            <a:lvl1pPr algn="ctr">
              <a:buFontTx/>
              <a:buNone/>
              <a:defRPr sz="88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66" name="Text Placeholder 76"/>
          <p:cNvSpPr>
            <a:spLocks noGrp="1"/>
          </p:cNvSpPr>
          <p:nvPr>
            <p:ph type="body" sz="quarter" idx="153" hasCustomPrompt="1"/>
          </p:nvPr>
        </p:nvSpPr>
        <p:spPr>
          <a:xfrm>
            <a:off x="9448801" y="465813"/>
            <a:ext cx="24993600" cy="1637973"/>
          </a:xfrm>
          <a:prstGeom prst="rect">
            <a:avLst/>
          </a:prstGeom>
        </p:spPr>
        <p:txBody>
          <a:bodyPr anchor="t" anchorCtr="1">
            <a:normAutofit/>
          </a:bodyPr>
          <a:lstStyle>
            <a:lvl1pPr algn="ctr">
              <a:buFontTx/>
              <a:buNone/>
              <a:defRPr sz="115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79449" y="6204287"/>
            <a:ext cx="10056813" cy="846363"/>
          </a:xfrm>
          <a:prstGeom prst="rect">
            <a:avLst/>
          </a:prstGeom>
        </p:spPr>
        <p:txBody>
          <a:bodyPr wrap="square" lIns="228589" tIns="228589" rIns="228589" bIns="228589">
            <a:spAutoFit/>
          </a:bodyPr>
          <a:lstStyle>
            <a:lvl1pPr marL="0" indent="0">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6" name="Text Placeholder 5"/>
          <p:cNvSpPr>
            <a:spLocks noGrp="1"/>
          </p:cNvSpPr>
          <p:nvPr>
            <p:ph type="body" sz="quarter" idx="11" hasCustomPrompt="1"/>
          </p:nvPr>
        </p:nvSpPr>
        <p:spPr>
          <a:xfrm>
            <a:off x="687387" y="5348867"/>
            <a:ext cx="10048875" cy="754045"/>
          </a:xfrm>
          <a:prstGeom prst="rect">
            <a:avLst/>
          </a:prstGeom>
          <a:noFill/>
        </p:spPr>
        <p:txBody>
          <a:bodyPr wrap="square" lIns="91436" tIns="91436" rIns="91436" bIns="91436" anchor="ctr" anchorCtr="0">
            <a:spAutoFit/>
          </a:bodyPr>
          <a:lstStyle>
            <a:lvl1pPr algn="ctr">
              <a:buNone/>
              <a:defRPr sz="3700" b="1" u="sng" baseline="0">
                <a:solidFill>
                  <a:srgbClr val="901C3B"/>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671511" y="14966558"/>
            <a:ext cx="10058400" cy="846363"/>
          </a:xfrm>
          <a:prstGeom prst="rect">
            <a:avLst/>
          </a:prstGeom>
        </p:spPr>
        <p:txBody>
          <a:bodyPr wrap="square" lIns="228589" tIns="228589" rIns="228589" bIns="228589">
            <a:spAutoFit/>
          </a:bodyPr>
          <a:lstStyle>
            <a:lvl1pPr marL="342883" indent="-342883">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20" name="Text Placeholder 5"/>
          <p:cNvSpPr>
            <a:spLocks noGrp="1"/>
          </p:cNvSpPr>
          <p:nvPr>
            <p:ph type="body" sz="quarter" idx="20" hasCustomPrompt="1"/>
          </p:nvPr>
        </p:nvSpPr>
        <p:spPr>
          <a:xfrm>
            <a:off x="635906" y="14212513"/>
            <a:ext cx="10050462" cy="754045"/>
          </a:xfrm>
          <a:prstGeom prst="rect">
            <a:avLst/>
          </a:prstGeom>
          <a:noFill/>
        </p:spPr>
        <p:txBody>
          <a:bodyPr wrap="square" lIns="91436" tIns="91436" rIns="91436" bIns="91436" anchor="ctr" anchorCtr="0">
            <a:spAutoFit/>
          </a:bodyPr>
          <a:lstStyle>
            <a:lvl1pPr algn="ctr">
              <a:buNone/>
              <a:defRPr sz="3700" b="1" u="sng" baseline="0">
                <a:solidFill>
                  <a:srgbClr val="901C3B"/>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11587163" y="6204287"/>
            <a:ext cx="20720048" cy="846363"/>
          </a:xfrm>
          <a:prstGeom prst="rect">
            <a:avLst/>
          </a:prstGeom>
        </p:spPr>
        <p:txBody>
          <a:bodyPr wrap="square" lIns="228589" tIns="228589" rIns="228589" bIns="228589">
            <a:spAutoFit/>
          </a:bodyPr>
          <a:lstStyle>
            <a:lvl1pPr marL="342883" indent="-342883">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22" name="Text Placeholder 5"/>
          <p:cNvSpPr>
            <a:spLocks noGrp="1"/>
          </p:cNvSpPr>
          <p:nvPr>
            <p:ph type="body" sz="quarter" idx="22" hasCustomPrompt="1"/>
          </p:nvPr>
        </p:nvSpPr>
        <p:spPr>
          <a:xfrm>
            <a:off x="11587161" y="5348867"/>
            <a:ext cx="20720050" cy="754045"/>
          </a:xfrm>
          <a:prstGeom prst="rect">
            <a:avLst/>
          </a:prstGeom>
          <a:noFill/>
        </p:spPr>
        <p:txBody>
          <a:bodyPr wrap="square" lIns="91436" tIns="91436" rIns="91436" bIns="91436" anchor="ctr" anchorCtr="0">
            <a:spAutoFit/>
          </a:bodyPr>
          <a:lstStyle>
            <a:lvl1pPr algn="ctr">
              <a:buNone/>
              <a:defRPr sz="3700" b="1" u="sng" baseline="0">
                <a:solidFill>
                  <a:srgbClr val="901C3B"/>
                </a:solidFill>
              </a:defRPr>
            </a:lvl1pPr>
          </a:lstStyle>
          <a:p>
            <a:pPr lvl="0"/>
            <a:r>
              <a:rPr lang="en-US" dirty="0"/>
              <a:t>(header)  MATERIALS &amp; METHODS</a:t>
            </a:r>
          </a:p>
        </p:txBody>
      </p:sp>
      <p:sp>
        <p:nvSpPr>
          <p:cNvPr id="23" name="Text Placeholder 3"/>
          <p:cNvSpPr>
            <a:spLocks noGrp="1"/>
          </p:cNvSpPr>
          <p:nvPr>
            <p:ph type="body" sz="quarter" idx="23" hasCustomPrompt="1"/>
          </p:nvPr>
        </p:nvSpPr>
        <p:spPr>
          <a:xfrm>
            <a:off x="11587164" y="21896538"/>
            <a:ext cx="20720050" cy="846363"/>
          </a:xfrm>
          <a:prstGeom prst="rect">
            <a:avLst/>
          </a:prstGeom>
        </p:spPr>
        <p:txBody>
          <a:bodyPr wrap="square" lIns="228589" tIns="228589" rIns="228589" bIns="228589">
            <a:spAutoFit/>
          </a:bodyPr>
          <a:lstStyle>
            <a:lvl1pPr marL="342883" indent="-342883">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24" name="Text Placeholder 5"/>
          <p:cNvSpPr>
            <a:spLocks noGrp="1"/>
          </p:cNvSpPr>
          <p:nvPr>
            <p:ph type="body" sz="quarter" idx="24" hasCustomPrompt="1"/>
          </p:nvPr>
        </p:nvSpPr>
        <p:spPr>
          <a:xfrm>
            <a:off x="11587162" y="21074746"/>
            <a:ext cx="20720050" cy="754045"/>
          </a:xfrm>
          <a:prstGeom prst="rect">
            <a:avLst/>
          </a:prstGeom>
          <a:noFill/>
        </p:spPr>
        <p:txBody>
          <a:bodyPr wrap="square" lIns="91436" tIns="91436" rIns="91436" bIns="91436" anchor="ctr" anchorCtr="0">
            <a:spAutoFit/>
          </a:bodyPr>
          <a:lstStyle>
            <a:lvl1pPr algn="ctr">
              <a:buNone/>
              <a:defRPr sz="3700" b="1" u="sng" baseline="0">
                <a:solidFill>
                  <a:srgbClr val="901C3B"/>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33244766" y="5348867"/>
            <a:ext cx="10047018" cy="754045"/>
          </a:xfrm>
          <a:prstGeom prst="rect">
            <a:avLst/>
          </a:prstGeom>
          <a:noFill/>
        </p:spPr>
        <p:txBody>
          <a:bodyPr wrap="square" lIns="91436" tIns="91436" rIns="91436" bIns="91436" anchor="ctr" anchorCtr="0">
            <a:spAutoFit/>
          </a:bodyPr>
          <a:lstStyle>
            <a:lvl1pPr algn="ctr">
              <a:buNone/>
              <a:defRPr sz="3700" b="1" u="sng" baseline="0">
                <a:solidFill>
                  <a:srgbClr val="901C3B"/>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33244766" y="6102912"/>
            <a:ext cx="10047018" cy="846363"/>
          </a:xfrm>
          <a:prstGeom prst="rect">
            <a:avLst/>
          </a:prstGeom>
        </p:spPr>
        <p:txBody>
          <a:bodyPr wrap="square" lIns="228589" tIns="228589" rIns="228589" bIns="228589">
            <a:spAutoFit/>
          </a:bodyPr>
          <a:lstStyle>
            <a:lvl1pPr marL="342883" indent="-342883">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27" name="Text Placeholder 5"/>
          <p:cNvSpPr>
            <a:spLocks noGrp="1"/>
          </p:cNvSpPr>
          <p:nvPr>
            <p:ph type="body" sz="quarter" idx="27" hasCustomPrompt="1"/>
          </p:nvPr>
        </p:nvSpPr>
        <p:spPr>
          <a:xfrm>
            <a:off x="33244766" y="14272738"/>
            <a:ext cx="10047018" cy="754045"/>
          </a:xfrm>
          <a:prstGeom prst="rect">
            <a:avLst/>
          </a:prstGeom>
          <a:noFill/>
        </p:spPr>
        <p:txBody>
          <a:bodyPr wrap="square" lIns="91436" tIns="91436" rIns="91436" bIns="91436" anchor="ctr" anchorCtr="0">
            <a:spAutoFit/>
          </a:bodyPr>
          <a:lstStyle>
            <a:lvl1pPr algn="ctr">
              <a:buNone/>
              <a:defRPr sz="3700" b="1" u="sng" baseline="0">
                <a:solidFill>
                  <a:srgbClr val="901C3B"/>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33239734" y="15011402"/>
            <a:ext cx="10052050" cy="846363"/>
          </a:xfrm>
          <a:prstGeom prst="rect">
            <a:avLst/>
          </a:prstGeom>
        </p:spPr>
        <p:txBody>
          <a:bodyPr wrap="square" lIns="228589" tIns="228589" rIns="228589" bIns="228589">
            <a:spAutoFit/>
          </a:bodyPr>
          <a:lstStyle>
            <a:lvl1pPr marL="342883" indent="-342883">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29" name="Text Placeholder 5"/>
          <p:cNvSpPr>
            <a:spLocks noGrp="1"/>
          </p:cNvSpPr>
          <p:nvPr>
            <p:ph type="body" sz="quarter" idx="29" hasCustomPrompt="1"/>
          </p:nvPr>
        </p:nvSpPr>
        <p:spPr>
          <a:xfrm>
            <a:off x="33239734" y="25682729"/>
            <a:ext cx="10047018" cy="754045"/>
          </a:xfrm>
          <a:prstGeom prst="rect">
            <a:avLst/>
          </a:prstGeom>
          <a:noFill/>
        </p:spPr>
        <p:txBody>
          <a:bodyPr wrap="square" lIns="91436" tIns="91436" rIns="91436" bIns="91436" anchor="ctr" anchorCtr="0">
            <a:spAutoFit/>
          </a:bodyPr>
          <a:lstStyle>
            <a:lvl1pPr algn="ctr">
              <a:buNone/>
              <a:defRPr sz="3700" b="1" u="sng" baseline="0">
                <a:solidFill>
                  <a:srgbClr val="901C3B"/>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33234702" y="26436774"/>
            <a:ext cx="10052050" cy="846363"/>
          </a:xfrm>
          <a:prstGeom prst="rect">
            <a:avLst/>
          </a:prstGeom>
        </p:spPr>
        <p:txBody>
          <a:bodyPr wrap="square" lIns="228589" tIns="228589" rIns="228589" bIns="228589">
            <a:spAutoFit/>
          </a:bodyPr>
          <a:lstStyle>
            <a:lvl1pPr marL="342883" indent="-342883">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64" name="Text Placeholder 76"/>
          <p:cNvSpPr>
            <a:spLocks noGrp="1"/>
          </p:cNvSpPr>
          <p:nvPr>
            <p:ph type="body" sz="quarter" idx="150" hasCustomPrompt="1"/>
          </p:nvPr>
        </p:nvSpPr>
        <p:spPr>
          <a:xfrm>
            <a:off x="11587161" y="3383947"/>
            <a:ext cx="20720050" cy="1280160"/>
          </a:xfrm>
          <a:prstGeom prst="rect">
            <a:avLst/>
          </a:prstGeom>
        </p:spPr>
        <p:txBody>
          <a:bodyPr>
            <a:normAutofit/>
          </a:bodyPr>
          <a:lstStyle>
            <a:lvl1pPr algn="ctr">
              <a:buFontTx/>
              <a:buNone/>
              <a:defRPr sz="60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65" name="Text Placeholder 76"/>
          <p:cNvSpPr>
            <a:spLocks noGrp="1"/>
          </p:cNvSpPr>
          <p:nvPr>
            <p:ph type="body" sz="quarter" idx="151" hasCustomPrompt="1"/>
          </p:nvPr>
        </p:nvSpPr>
        <p:spPr>
          <a:xfrm>
            <a:off x="11587164" y="2103787"/>
            <a:ext cx="20720050" cy="1280160"/>
          </a:xfrm>
          <a:prstGeom prst="rect">
            <a:avLst/>
          </a:prstGeom>
        </p:spPr>
        <p:txBody>
          <a:bodyPr anchor="t" anchorCtr="1">
            <a:normAutofit/>
          </a:bodyPr>
          <a:lstStyle>
            <a:lvl1pPr algn="ctr">
              <a:buFontTx/>
              <a:buNone/>
              <a:defRPr sz="88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66" name="Text Placeholder 76"/>
          <p:cNvSpPr>
            <a:spLocks noGrp="1"/>
          </p:cNvSpPr>
          <p:nvPr>
            <p:ph type="body" sz="quarter" idx="153" hasCustomPrompt="1"/>
          </p:nvPr>
        </p:nvSpPr>
        <p:spPr>
          <a:xfrm>
            <a:off x="11587164" y="465813"/>
            <a:ext cx="20720048" cy="1637973"/>
          </a:xfrm>
          <a:prstGeom prst="rect">
            <a:avLst/>
          </a:prstGeom>
        </p:spPr>
        <p:txBody>
          <a:bodyPr anchor="t" anchorCtr="1">
            <a:normAutofit/>
          </a:bodyPr>
          <a:lstStyle>
            <a:lvl1pPr algn="ctr">
              <a:buFontTx/>
              <a:buNone/>
              <a:defRPr sz="115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t>
            </a:r>
            <a:r>
              <a:rPr lang="en-US"/>
              <a:t>add title</a:t>
            </a:r>
            <a:endParaRPr lang="en-US" dirty="0"/>
          </a:p>
        </p:txBody>
      </p:sp>
    </p:spTree>
  </p:cSld>
  <p:clrMapOvr>
    <a:masterClrMapping/>
  </p:clrMapOvr>
  <p:extLst>
    <p:ext uri="{DCECCB84-F9BA-43D5-87BE-67443E8EF086}">
      <p15:sldGuideLst xmlns:p15="http://schemas.microsoft.com/office/powerpoint/2012/main">
        <p15:guide id="1" orient="horz" pos="10368" userDrawn="1">
          <p15:clr>
            <a:srgbClr val="FBAE40"/>
          </p15:clr>
        </p15:guide>
        <p15:guide id="2" pos="13824"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hyperlink" Target="https://www.posterpresentations.com/how-to-change-the-research-poster-template-colors.html" TargetMode="External"/><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9.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8" Type="http://schemas.openxmlformats.org/officeDocument/2006/relationships/hyperlink" Target="https://www.posterpresentations.com/how-to-change-the-research-poster-template-colors.html" TargetMode="External"/><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9.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8" Type="http://schemas.openxmlformats.org/officeDocument/2006/relationships/hyperlink" Target="https://www.posterpresentations.com/how-to-change-the-research-poster-template-colors.html" TargetMode="External"/><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9.png"/><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tx1">
                <a:lumMod val="65000"/>
                <a:lumOff val="35000"/>
              </a:schemeClr>
            </a:gs>
            <a:gs pos="34000">
              <a:schemeClr val="tx2">
                <a:lumMod val="40000"/>
                <a:lumOff val="6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43891200" cy="4800600"/>
          </a:xfrm>
          <a:prstGeom prst="rect">
            <a:avLst/>
          </a:prstGeom>
          <a:solidFill>
            <a:srgbClr val="901C3B"/>
          </a:solidFill>
          <a:ln w="9525">
            <a:solidFill>
              <a:schemeClr val="tx1"/>
            </a:solidFill>
            <a:miter lim="800000"/>
            <a:headEnd/>
            <a:tailEnd/>
          </a:ln>
          <a:effectLst/>
        </p:spPr>
        <p:txBody>
          <a:bodyPr wrap="none" lIns="91436" tIns="45717" rIns="91436" bIns="45717" anchor="ctr"/>
          <a:lstStyle/>
          <a:p>
            <a:pPr>
              <a:defRPr/>
            </a:pPr>
            <a:endParaRPr lang="en-US" dirty="0"/>
          </a:p>
        </p:txBody>
      </p:sp>
      <p:sp>
        <p:nvSpPr>
          <p:cNvPr id="9" name="Rectangle 9"/>
          <p:cNvSpPr>
            <a:spLocks noChangeArrowheads="1"/>
          </p:cNvSpPr>
          <p:nvPr/>
        </p:nvSpPr>
        <p:spPr bwMode="auto">
          <a:xfrm>
            <a:off x="0" y="4800600"/>
            <a:ext cx="43891200" cy="45719"/>
          </a:xfrm>
          <a:prstGeom prst="rect">
            <a:avLst/>
          </a:prstGeom>
          <a:solidFill>
            <a:schemeClr val="tx1">
              <a:lumMod val="65000"/>
              <a:lumOff val="35000"/>
            </a:schemeClr>
          </a:solidFill>
          <a:ln w="152400">
            <a:solidFill>
              <a:schemeClr val="tx1">
                <a:lumMod val="65000"/>
                <a:lumOff val="35000"/>
              </a:schemeClr>
            </a:solidFill>
            <a:miter lim="800000"/>
            <a:headEnd/>
            <a:tailEnd/>
          </a:ln>
          <a:effectLst/>
        </p:spPr>
        <p:txBody>
          <a:bodyPr wrap="none" lIns="91436" tIns="45717" rIns="91436" bIns="45717" anchor="ctr"/>
          <a:lstStyle/>
          <a:p>
            <a:pPr>
              <a:defRPr/>
            </a:pPr>
            <a:endParaRPr lang="en-US" dirty="0"/>
          </a:p>
        </p:txBody>
      </p:sp>
      <p:sp>
        <p:nvSpPr>
          <p:cNvPr id="10" name="Text Box 14"/>
          <p:cNvSpPr txBox="1">
            <a:spLocks noChangeArrowheads="1"/>
          </p:cNvSpPr>
          <p:nvPr/>
        </p:nvSpPr>
        <p:spPr bwMode="auto">
          <a:xfrm>
            <a:off x="1567305" y="32315729"/>
            <a:ext cx="2514600" cy="336819"/>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a:ln>
                  <a:noFill/>
                </a:ln>
                <a:solidFill>
                  <a:schemeClr val="bg1">
                    <a:lumMod val="75000"/>
                  </a:schemeClr>
                </a:solidFill>
                <a:latin typeface="Arial" charset="0"/>
              </a:rPr>
              <a:t>RESEARCH POSTER PRESENTATION DESIGN © 2012</a:t>
            </a:r>
          </a:p>
          <a:p>
            <a:pPr eaLnBrk="0" hangingPunct="0">
              <a:lnSpc>
                <a:spcPct val="65000"/>
              </a:lnSpc>
              <a:spcBef>
                <a:spcPct val="50000"/>
              </a:spcBef>
              <a:defRPr/>
            </a:pPr>
            <a:r>
              <a:rPr lang="en-US" sz="1100" b="1" dirty="0">
                <a:ln>
                  <a:noFill/>
                </a:ln>
                <a:solidFill>
                  <a:schemeClr val="bg1">
                    <a:lumMod val="75000"/>
                  </a:schemeClr>
                </a:solidFill>
                <a:latin typeface="Arial" charset="0"/>
              </a:rPr>
              <a:t>www.PosterPresentations.com</a:t>
            </a:r>
          </a:p>
        </p:txBody>
      </p:sp>
      <p:sp>
        <p:nvSpPr>
          <p:cNvPr id="2" name="Rounded Rectangle 1"/>
          <p:cNvSpPr/>
          <p:nvPr userDrawn="1"/>
        </p:nvSpPr>
        <p:spPr>
          <a:xfrm>
            <a:off x="922338" y="5475145"/>
            <a:ext cx="10058400" cy="26736675"/>
          </a:xfrm>
          <a:prstGeom prst="roundRect">
            <a:avLst>
              <a:gd name="adj" fmla="val 9229"/>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userDrawn="1"/>
        </p:nvSpPr>
        <p:spPr>
          <a:xfrm>
            <a:off x="11587692" y="5475145"/>
            <a:ext cx="10058400" cy="26736675"/>
          </a:xfrm>
          <a:prstGeom prst="roundRect">
            <a:avLst>
              <a:gd name="adj" fmla="val 9229"/>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userDrawn="1"/>
        </p:nvSpPr>
        <p:spPr>
          <a:xfrm>
            <a:off x="22253046" y="5475145"/>
            <a:ext cx="10058400" cy="26736675"/>
          </a:xfrm>
          <a:prstGeom prst="roundRect">
            <a:avLst>
              <a:gd name="adj" fmla="val 9229"/>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userDrawn="1"/>
        </p:nvSpPr>
        <p:spPr>
          <a:xfrm>
            <a:off x="32918400" y="5475145"/>
            <a:ext cx="10058400" cy="26736675"/>
          </a:xfrm>
          <a:prstGeom prst="roundRect">
            <a:avLst>
              <a:gd name="adj" fmla="val 9229"/>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3" descr="C:\Users\CanterburyMedia\Desktop\Design Jobs\templates-V3\custom-36x48-LLU-Winslow\llusn_pref_rev.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96696" y="749808"/>
            <a:ext cx="5089083" cy="3615061"/>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3" name="Table 2">
            <a:extLst>
              <a:ext uri="{FF2B5EF4-FFF2-40B4-BE49-F238E27FC236}">
                <a16:creationId xmlns:a16="http://schemas.microsoft.com/office/drawing/2014/main" id="{A29942A9-B407-EB65-9150-5EE43F289E68}"/>
              </a:ext>
            </a:extLst>
          </p:cNvPr>
          <p:cNvGraphicFramePr>
            <a:graphicFrameLocks noGrp="1"/>
          </p:cNvGraphicFramePr>
          <p:nvPr userDrawn="1">
            <p:extLst>
              <p:ext uri="{D42A27DB-BD31-4B8C-83A1-F6EECF244321}">
                <p14:modId xmlns:p14="http://schemas.microsoft.com/office/powerpoint/2010/main" val="74769785"/>
              </p:ext>
            </p:extLst>
          </p:nvPr>
        </p:nvGraphicFramePr>
        <p:xfrm>
          <a:off x="-10611120" y="14098"/>
          <a:ext cx="9776869" cy="32679220"/>
        </p:xfrm>
        <a:graphic>
          <a:graphicData uri="http://schemas.openxmlformats.org/drawingml/2006/table">
            <a:tbl>
              <a:tblPr firstRow="1" bandRow="1">
                <a:tableStyleId>{5C22544A-7EE6-4342-B048-85BDC9FD1C3A}</a:tableStyleId>
              </a:tblPr>
              <a:tblGrid>
                <a:gridCol w="4192245">
                  <a:extLst>
                    <a:ext uri="{9D8B030D-6E8A-4147-A177-3AD203B41FA5}">
                      <a16:colId xmlns:a16="http://schemas.microsoft.com/office/drawing/2014/main" val="20000"/>
                    </a:ext>
                  </a:extLst>
                </a:gridCol>
                <a:gridCol w="5584624">
                  <a:extLst>
                    <a:ext uri="{9D8B030D-6E8A-4147-A177-3AD203B41FA5}">
                      <a16:colId xmlns:a16="http://schemas.microsoft.com/office/drawing/2014/main" val="20001"/>
                    </a:ext>
                  </a:extLst>
                </a:gridCol>
              </a:tblGrid>
              <a:tr h="132911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600" b="0" spc="600" dirty="0">
                          <a:solidFill>
                            <a:srgbClr val="1F3A4E"/>
                          </a:solidFill>
                          <a:latin typeface="Arial Black" panose="020B0A04020102020204" pitchFamily="34" charset="0"/>
                        </a:rPr>
                        <a:t>QUICK START GUIDE</a:t>
                      </a:r>
                      <a:br>
                        <a:rPr lang="en-US" sz="3600" b="0" spc="600" dirty="0">
                          <a:solidFill>
                            <a:srgbClr val="1F3A4E"/>
                          </a:solidFill>
                          <a:latin typeface="Arial Black" panose="020B0A04020102020204" pitchFamily="34" charset="0"/>
                        </a:rPr>
                      </a:br>
                      <a:r>
                        <a:rPr lang="en-US" sz="2800" b="1" spc="0" dirty="0">
                          <a:solidFill>
                            <a:srgbClr val="FF0000"/>
                          </a:solidFill>
                          <a:latin typeface="Trebuchet MS" pitchFamily="34" charset="0"/>
                        </a:rPr>
                        <a:t>(THIS SIDEBAR WILL NOT PRINT)</a:t>
                      </a:r>
                      <a:endParaRPr lang="en-US" sz="36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206624">
                <a:tc gridSpan="2">
                  <a:txBody>
                    <a:bodyPr/>
                    <a:lstStyle/>
                    <a:p>
                      <a:pPr defTabSz="3765639"/>
                      <a:r>
                        <a:rPr lang="en-US" sz="2000" i="0" dirty="0">
                          <a:solidFill>
                            <a:srgbClr val="D9D9D9"/>
                          </a:solidFill>
                          <a:latin typeface="Arial"/>
                          <a:cs typeface="Arial"/>
                        </a:rPr>
                        <a:t>This PowerPoint template produces a </a:t>
                      </a:r>
                      <a:r>
                        <a:rPr lang="en-US" sz="2000" i="0" dirty="0">
                          <a:solidFill>
                            <a:srgbClr val="FFC000"/>
                          </a:solidFill>
                          <a:latin typeface="Arial"/>
                          <a:cs typeface="Arial"/>
                        </a:rPr>
                        <a:t>36"x48" </a:t>
                      </a:r>
                      <a:r>
                        <a:rPr lang="en-US" sz="20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the  </a:t>
                      </a:r>
                      <a:r>
                        <a:rPr lang="en-US" sz="2000" i="0" dirty="0">
                          <a:solidFill>
                            <a:srgbClr val="FFC000"/>
                          </a:solidFill>
                          <a:latin typeface="Arial"/>
                          <a:cs typeface="Arial"/>
                        </a:rPr>
                        <a:t>HELP DESK</a:t>
                      </a:r>
                      <a:r>
                        <a:rPr lang="en-US" sz="2000" i="0" baseline="0" dirty="0">
                          <a:solidFill>
                            <a:srgbClr val="D9D9D9"/>
                          </a:solidFill>
                          <a:latin typeface="Arial"/>
                          <a:cs typeface="Arial"/>
                        </a:rPr>
                        <a:t> </a:t>
                      </a:r>
                      <a:r>
                        <a:rPr lang="en-US" sz="2000" i="0" dirty="0">
                          <a:solidFill>
                            <a:srgbClr val="D9D9D9"/>
                          </a:solidFill>
                          <a:latin typeface="Arial"/>
                          <a:cs typeface="Arial"/>
                        </a:rPr>
                        <a:t>tab.</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To print your poster using our same-day professional printing service,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a:t>
                      </a:r>
                      <a:r>
                        <a:rPr lang="en-US" sz="2000" i="0" dirty="0">
                          <a:solidFill>
                            <a:srgbClr val="FFC000"/>
                          </a:solidFill>
                          <a:latin typeface="Arial"/>
                          <a:cs typeface="Arial"/>
                        </a:rPr>
                        <a:t>Order your poster</a:t>
                      </a:r>
                      <a:r>
                        <a:rPr lang="en-US" sz="2000" i="0" dirty="0">
                          <a:solidFill>
                            <a:srgbClr val="D9D9D9"/>
                          </a:solidFill>
                          <a:latin typeface="Arial"/>
                          <a:cs typeface="Arial"/>
                        </a:rPr>
                        <a:t>".</a:t>
                      </a:r>
                      <a:endParaRPr lang="en-US" sz="20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572417">
                <a:tc>
                  <a:txBody>
                    <a:bodyPr/>
                    <a:lstStyle/>
                    <a:p>
                      <a:pPr algn="ctr"/>
                      <a:endParaRPr lang="en-US" sz="2000" dirty="0">
                        <a:solidFill>
                          <a:srgbClr val="1F3A4E"/>
                        </a:solidFill>
                      </a:endParaRPr>
                    </a:p>
                    <a:p>
                      <a:pPr algn="ctr"/>
                      <a:endParaRPr lang="en-US" sz="2000" dirty="0">
                        <a:solidFill>
                          <a:srgbClr val="1F3A4E"/>
                        </a:solidFill>
                      </a:endParaRPr>
                    </a:p>
                    <a:p>
                      <a:pPr algn="ctr"/>
                      <a:r>
                        <a:rPr lang="en-US" sz="2000" dirty="0">
                          <a:solidFill>
                            <a:schemeClr val="bg1"/>
                          </a:solidFill>
                          <a:latin typeface="Arial" panose="020B0604020202020204" pitchFamily="34" charset="0"/>
                          <a:cs typeface="Arial" panose="020B0604020202020204" pitchFamily="34" charset="0"/>
                        </a:rPr>
                        <a:t>This is a template for a </a:t>
                      </a:r>
                    </a:p>
                    <a:p>
                      <a:pPr algn="ctr"/>
                      <a:r>
                        <a:rPr lang="en-US" sz="2000" dirty="0">
                          <a:solidFill>
                            <a:schemeClr val="bg1"/>
                          </a:solidFill>
                          <a:latin typeface="Arial" panose="020B0604020202020204" pitchFamily="34" charset="0"/>
                          <a:cs typeface="Arial" panose="020B0604020202020204" pitchFamily="34" charset="0"/>
                        </a:rPr>
                        <a:t>presentation poster</a:t>
                      </a:r>
                      <a:br>
                        <a:rPr lang="en-US" sz="2000" dirty="0">
                          <a:solidFill>
                            <a:schemeClr val="bg1"/>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36 inches tall</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by</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48 inches wide</a:t>
                      </a:r>
                      <a:br>
                        <a:rPr lang="en-US" sz="2000" dirty="0">
                          <a:solidFill>
                            <a:schemeClr val="bg1"/>
                          </a:solidFill>
                          <a:latin typeface="Arial" panose="020B0604020202020204" pitchFamily="34" charset="0"/>
                          <a:cs typeface="Arial" panose="020B0604020202020204" pitchFamily="34" charset="0"/>
                        </a:rPr>
                      </a:br>
                      <a:endParaRPr lang="en-US" sz="20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Important: Check the template size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30 tall x 40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42 tall x 56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48 tall x 64 wide</a:t>
                      </a:r>
                    </a:p>
                  </a:txBody>
                  <a:tcPr marL="182880" marT="137160">
                    <a:solidFill>
                      <a:srgbClr val="010101"/>
                    </a:solidFill>
                  </a:tcPr>
                </a:tc>
                <a:extLst>
                  <a:ext uri="{0D108BD9-81ED-4DB2-BD59-A6C34878D82A}">
                    <a16:rowId xmlns:a16="http://schemas.microsoft.com/office/drawing/2014/main" val="10008"/>
                  </a:ext>
                </a:extLst>
              </a:tr>
              <a:tr h="4288692">
                <a:tc>
                  <a:txBody>
                    <a:bodyPr/>
                    <a:lstStyle/>
                    <a:p>
                      <a:endParaRPr lang="en-US" sz="2000" dirty="0">
                        <a:solidFill>
                          <a:srgbClr val="1F3A4E"/>
                        </a:solidFill>
                      </a:endParaRPr>
                    </a:p>
                  </a:txBody>
                  <a:tcPr>
                    <a:blipFill rotWithShape="1">
                      <a:blip r:embed="rId4"/>
                      <a:stretch>
                        <a:fillRect/>
                      </a:stretch>
                    </a:blipFill>
                  </a:tcPr>
                </a:tc>
                <a:tc>
                  <a:txBody>
                    <a:bodyPr/>
                    <a:lstStyle/>
                    <a:p>
                      <a:pPr algn="l"/>
                      <a:r>
                        <a:rPr lang="en-US" sz="2400" b="1" baseline="0" dirty="0">
                          <a:solidFill>
                            <a:srgbClr val="FFC000"/>
                          </a:solidFill>
                          <a:latin typeface="Arial" panose="020B0604020202020204" pitchFamily="34" charset="0"/>
                          <a:cs typeface="Arial" panose="020B0604020202020204" pitchFamily="34" charset="0"/>
                        </a:rPr>
                        <a:t>How to </a:t>
                      </a:r>
                      <a:r>
                        <a:rPr lang="en-US" sz="4000" b="1" baseline="0" dirty="0">
                          <a:solidFill>
                            <a:srgbClr val="FFC000"/>
                          </a:solidFill>
                          <a:latin typeface="Arial" panose="020B0604020202020204" pitchFamily="34" charset="0"/>
                          <a:cs typeface="Arial" panose="020B0604020202020204" pitchFamily="34" charset="0"/>
                        </a:rPr>
                        <a:t>Zoom in </a:t>
                      </a:r>
                      <a:r>
                        <a:rPr lang="en-US" sz="2400" b="1" baseline="0" dirty="0">
                          <a:solidFill>
                            <a:srgbClr val="FFC000"/>
                          </a:solidFill>
                          <a:latin typeface="Arial" panose="020B0604020202020204" pitchFamily="34" charset="0"/>
                          <a:cs typeface="Arial" panose="020B0604020202020204" pitchFamily="34" charset="0"/>
                        </a:rPr>
                        <a:t>and </a:t>
                      </a:r>
                      <a:r>
                        <a:rPr lang="en-US" sz="1800" b="1" baseline="0" dirty="0">
                          <a:solidFill>
                            <a:srgbClr val="FFC000"/>
                          </a:solidFill>
                          <a:latin typeface="Arial" panose="020B0604020202020204" pitchFamily="34" charset="0"/>
                          <a:cs typeface="Arial" panose="020B0604020202020204" pitchFamily="34" charset="0"/>
                        </a:rPr>
                        <a:t>out</a:t>
                      </a:r>
                      <a:endParaRPr lang="en-US" sz="2400" b="1" baseline="0" dirty="0">
                        <a:solidFill>
                          <a:srgbClr val="FFC000"/>
                        </a:solidFill>
                        <a:latin typeface="Arial" panose="020B0604020202020204" pitchFamily="34" charset="0"/>
                        <a:cs typeface="Arial" panose="020B0604020202020204" pitchFamily="34" charset="0"/>
                      </a:endParaRPr>
                    </a:p>
                    <a:p>
                      <a:pPr algn="l"/>
                      <a:r>
                        <a:rPr lang="en-US" sz="20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1. </a:t>
                      </a:r>
                      <a:r>
                        <a:rPr lang="en-US" sz="20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2. </a:t>
                      </a:r>
                      <a:r>
                        <a:rPr lang="en-US" sz="20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80052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Ruler and Guides</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824339">
                <a:tc>
                  <a:txBody>
                    <a:bodyPr/>
                    <a:lstStyle/>
                    <a:p>
                      <a:endParaRPr lang="en-US" sz="2000" dirty="0">
                        <a:solidFill>
                          <a:srgbClr val="1F3A4E"/>
                        </a:solidFill>
                      </a:endParaRPr>
                    </a:p>
                  </a:txBody>
                  <a:tcPr>
                    <a:blipFill rotWithShape="1">
                      <a:blip r:embed="rId5"/>
                      <a:stretch>
                        <a:fillRect/>
                      </a:stretch>
                    </a:blipFill>
                  </a:tcPr>
                </a:tc>
                <a:tc>
                  <a:txBody>
                    <a:bodyPr/>
                    <a:lstStyle/>
                    <a:p>
                      <a:pPr marL="0" lvl="1" indent="0" algn="l" defTabSz="114300"/>
                      <a:r>
                        <a:rPr lang="en-US" sz="2400" b="1" baseline="0" dirty="0">
                          <a:solidFill>
                            <a:srgbClr val="FFC000"/>
                          </a:solidFill>
                          <a:latin typeface="Arial" panose="020B0604020202020204" pitchFamily="34" charset="0"/>
                          <a:cs typeface="Arial" panose="020B0604020202020204" pitchFamily="34" charset="0"/>
                        </a:rPr>
                        <a:t>Headers and text containers</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519135">
                <a:tc gridSpan="2">
                  <a:txBody>
                    <a:bodyPr/>
                    <a:lstStyle/>
                    <a:p>
                      <a:r>
                        <a:rPr lang="en-US" sz="2400" b="1" dirty="0">
                          <a:solidFill>
                            <a:srgbClr val="FFC000"/>
                          </a:solidFill>
                          <a:latin typeface="Arial" panose="020B0604020202020204" pitchFamily="34" charset="0"/>
                          <a:cs typeface="Arial" panose="020B0604020202020204" pitchFamily="34" charset="0"/>
                        </a:rPr>
                        <a:t>Adding content to the poster</a:t>
                      </a:r>
                    </a:p>
                    <a:p>
                      <a:r>
                        <a:rPr lang="en-US" sz="20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0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0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37765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293170">
                <a:tc gridSpan="2">
                  <a:txBody>
                    <a:bodyPr/>
                    <a:lstStyle/>
                    <a:p>
                      <a:endParaRPr lang="en-US" sz="2000" dirty="0">
                        <a:solidFill>
                          <a:schemeClr val="bg1"/>
                        </a:solidFill>
                        <a:latin typeface="Arial" panose="020B0604020202020204" pitchFamily="34" charset="0"/>
                        <a:cs typeface="Arial" panose="020B0604020202020204" pitchFamily="34" charset="0"/>
                      </a:endParaRPr>
                    </a:p>
                  </a:txBody>
                  <a:tcPr marL="182880" marT="137160">
                    <a:blipFill rotWithShape="1">
                      <a:blip r:embed="rId6"/>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28027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18727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chemeClr val="bg1"/>
                        </a:solidFill>
                        <a:latin typeface="Arial"/>
                        <a:cs typeface="Arial"/>
                      </a:endParaRPr>
                    </a:p>
                  </a:txBody>
                  <a:tcPr marL="182880" marT="137160">
                    <a:blipFill rotWithShape="1">
                      <a:blip r:embed="rId7"/>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546694A1-BC1E-AB7A-B46C-ADDA16A92802}"/>
              </a:ext>
            </a:extLst>
          </p:cNvPr>
          <p:cNvGraphicFramePr>
            <a:graphicFrameLocks noGrp="1"/>
          </p:cNvGraphicFramePr>
          <p:nvPr userDrawn="1">
            <p:extLst>
              <p:ext uri="{D42A27DB-BD31-4B8C-83A1-F6EECF244321}">
                <p14:modId xmlns:p14="http://schemas.microsoft.com/office/powerpoint/2010/main" val="3682660589"/>
              </p:ext>
            </p:extLst>
          </p:nvPr>
        </p:nvGraphicFramePr>
        <p:xfrm>
          <a:off x="44695229" y="-84749"/>
          <a:ext cx="9430188" cy="33075070"/>
        </p:xfrm>
        <a:graphic>
          <a:graphicData uri="http://schemas.openxmlformats.org/drawingml/2006/table">
            <a:tbl>
              <a:tblPr firstRow="1" bandRow="1">
                <a:tableStyleId>{5C22544A-7EE6-4342-B048-85BDC9FD1C3A}</a:tableStyleId>
              </a:tblPr>
              <a:tblGrid>
                <a:gridCol w="3343835">
                  <a:extLst>
                    <a:ext uri="{9D8B030D-6E8A-4147-A177-3AD203B41FA5}">
                      <a16:colId xmlns:a16="http://schemas.microsoft.com/office/drawing/2014/main" val="20000"/>
                    </a:ext>
                  </a:extLst>
                </a:gridCol>
                <a:gridCol w="1381559">
                  <a:extLst>
                    <a:ext uri="{9D8B030D-6E8A-4147-A177-3AD203B41FA5}">
                      <a16:colId xmlns:a16="http://schemas.microsoft.com/office/drawing/2014/main" val="997673227"/>
                    </a:ext>
                  </a:extLst>
                </a:gridCol>
                <a:gridCol w="4704794">
                  <a:extLst>
                    <a:ext uri="{9D8B030D-6E8A-4147-A177-3AD203B41FA5}">
                      <a16:colId xmlns:a16="http://schemas.microsoft.com/office/drawing/2014/main" val="4164475170"/>
                    </a:ext>
                  </a:extLst>
                </a:gridCol>
              </a:tblGrid>
              <a:tr h="1756432">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563101">
                <a:tc gridSpan="3">
                  <a:txBody>
                    <a:bodyPr/>
                    <a:lstStyle/>
                    <a:p>
                      <a:pPr algn="l"/>
                      <a:r>
                        <a:rPr lang="en-US" sz="2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8">
                            <a:extLst>
                              <a:ext uri="{A12FA001-AC4F-418D-AE19-62706E023703}">
                                <ahyp:hlinkClr xmlns:ahyp="http://schemas.microsoft.com/office/drawing/2018/hyperlinkcolor"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endParaRPr lang="en-US"/>
                    </a:p>
                  </a:txBody>
                  <a:tcPr/>
                </a:tc>
                <a:extLst>
                  <a:ext uri="{0D108BD9-81ED-4DB2-BD59-A6C34878D82A}">
                    <a16:rowId xmlns:a16="http://schemas.microsoft.com/office/drawing/2014/main" val="10001"/>
                  </a:ext>
                </a:extLst>
              </a:tr>
              <a:tr h="3667719">
                <a:tc gridSpan="3">
                  <a:txBody>
                    <a:bodyPr/>
                    <a:lstStyle/>
                    <a:p>
                      <a:r>
                        <a:rPr lang="en-US" sz="28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u="sng" dirty="0">
                        <a:solidFill>
                          <a:srgbClr val="FFC000"/>
                        </a:solidFill>
                      </a:endParaRP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10"/>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517707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11">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88832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3781426">
                <a:tc gridSpan="2">
                  <a:txBody>
                    <a:bodyPr/>
                    <a:lstStyle/>
                    <a:p>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hMerge="1">
                  <a:txBody>
                    <a:bodyPr/>
                    <a:lstStyle/>
                    <a:p>
                      <a:endParaRPr lang="en-US"/>
                    </a:p>
                  </a:txBody>
                  <a:tcPr/>
                </a:tc>
                <a:tc>
                  <a:txBody>
                    <a:bodyPr/>
                    <a:lstStyle/>
                    <a:p>
                      <a:pPr algn="ctr"/>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674009">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are ready to have your poster printed go online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and click on the "</a:t>
                      </a:r>
                      <a:r>
                        <a:rPr lang="en-US" sz="2400" noProof="0" dirty="0">
                          <a:solidFill>
                            <a:srgbClr val="FFC000"/>
                          </a:solidFill>
                          <a:latin typeface="Arial"/>
                          <a:cs typeface="Arial"/>
                        </a:rPr>
                        <a:t>Order Your Poster</a:t>
                      </a:r>
                      <a:r>
                        <a:rPr lang="en-US" sz="24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354778">
                <a:tc gridSpan="3">
                  <a:txBody>
                    <a:bodyPr/>
                    <a:lstStyle/>
                    <a:p>
                      <a:endParaRPr lang="en-US" sz="2400" dirty="0">
                        <a:solidFill>
                          <a:srgbClr val="1F3A4E"/>
                        </a:solidFill>
                      </a:endParaRPr>
                    </a:p>
                  </a:txBody>
                  <a:tcPr marL="182880" marT="137160">
                    <a:blipFill dpi="0" rotWithShape="1">
                      <a:blip r:embed="rId12">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3212204">
                <a:tc>
                  <a:txBody>
                    <a:bodyPr/>
                    <a:lstStyle/>
                    <a:p>
                      <a:pPr>
                        <a:lnSpc>
                          <a:spcPts val="2600"/>
                        </a:lnSpc>
                      </a:pPr>
                      <a:r>
                        <a:rPr lang="en-US" sz="2000" dirty="0">
                          <a:solidFill>
                            <a:schemeClr val="bg1">
                              <a:lumMod val="85000"/>
                            </a:schemeClr>
                          </a:solidFill>
                          <a:latin typeface="Arial"/>
                          <a:cs typeface="Arial"/>
                        </a:rPr>
                        <a:t>© 2019</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tx1">
                <a:lumMod val="65000"/>
                <a:lumOff val="35000"/>
              </a:schemeClr>
            </a:gs>
            <a:gs pos="34000">
              <a:schemeClr val="tx2">
                <a:lumMod val="40000"/>
                <a:lumOff val="6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43891200" cy="4800600"/>
          </a:xfrm>
          <a:prstGeom prst="rect">
            <a:avLst/>
          </a:prstGeom>
          <a:solidFill>
            <a:srgbClr val="901C3B"/>
          </a:solidFill>
          <a:ln w="9525">
            <a:solidFill>
              <a:schemeClr val="tx1"/>
            </a:solidFill>
            <a:miter lim="800000"/>
            <a:headEnd/>
            <a:tailEnd/>
          </a:ln>
          <a:effectLst/>
        </p:spPr>
        <p:txBody>
          <a:bodyPr wrap="none" lIns="91436" tIns="45717" rIns="91436" bIns="45717" anchor="ctr"/>
          <a:lstStyle/>
          <a:p>
            <a:pPr>
              <a:defRPr/>
            </a:pPr>
            <a:endParaRPr lang="en-US" dirty="0"/>
          </a:p>
        </p:txBody>
      </p:sp>
      <p:sp>
        <p:nvSpPr>
          <p:cNvPr id="9" name="Rectangle 9"/>
          <p:cNvSpPr>
            <a:spLocks noChangeArrowheads="1"/>
          </p:cNvSpPr>
          <p:nvPr/>
        </p:nvSpPr>
        <p:spPr bwMode="auto">
          <a:xfrm>
            <a:off x="0" y="4805363"/>
            <a:ext cx="43891200" cy="152400"/>
          </a:xfrm>
          <a:prstGeom prst="rect">
            <a:avLst/>
          </a:prstGeom>
          <a:solidFill>
            <a:schemeClr val="tx1">
              <a:lumMod val="65000"/>
              <a:lumOff val="35000"/>
            </a:schemeClr>
          </a:solidFill>
          <a:ln w="152400">
            <a:solidFill>
              <a:schemeClr val="tx1">
                <a:lumMod val="65000"/>
                <a:lumOff val="35000"/>
              </a:schemeClr>
            </a:solidFill>
            <a:miter lim="800000"/>
            <a:headEnd/>
            <a:tailEnd/>
          </a:ln>
          <a:effectLst/>
        </p:spPr>
        <p:txBody>
          <a:bodyPr wrap="none" lIns="91436" tIns="45717" rIns="91436" bIns="45717" anchor="ctr"/>
          <a:lstStyle/>
          <a:p>
            <a:pPr>
              <a:defRPr/>
            </a:pPr>
            <a:endParaRPr lang="en-US" dirty="0"/>
          </a:p>
        </p:txBody>
      </p:sp>
      <p:sp>
        <p:nvSpPr>
          <p:cNvPr id="10" name="Text Box 14"/>
          <p:cNvSpPr txBox="1">
            <a:spLocks noChangeArrowheads="1"/>
          </p:cNvSpPr>
          <p:nvPr/>
        </p:nvSpPr>
        <p:spPr bwMode="auto">
          <a:xfrm>
            <a:off x="1484177" y="32232601"/>
            <a:ext cx="2514600" cy="336819"/>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2012</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sp>
        <p:nvSpPr>
          <p:cNvPr id="21" name="Rounded Rectangle 20"/>
          <p:cNvSpPr/>
          <p:nvPr userDrawn="1"/>
        </p:nvSpPr>
        <p:spPr>
          <a:xfrm>
            <a:off x="922338" y="5392017"/>
            <a:ext cx="13577436" cy="26736675"/>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userDrawn="1"/>
        </p:nvSpPr>
        <p:spPr>
          <a:xfrm>
            <a:off x="15154504" y="5392017"/>
            <a:ext cx="13577436" cy="26736675"/>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userDrawn="1"/>
        </p:nvSpPr>
        <p:spPr>
          <a:xfrm>
            <a:off x="29386670" y="5392017"/>
            <a:ext cx="13577436" cy="26736675"/>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3" descr="C:\Users\CanterburyMedia\Desktop\Design Jobs\templates-V3\custom-36x48-LLU-Winslow\llusn_pref_rev.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96696" y="749808"/>
            <a:ext cx="5089083" cy="3615061"/>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2" name="Table 1">
            <a:extLst>
              <a:ext uri="{FF2B5EF4-FFF2-40B4-BE49-F238E27FC236}">
                <a16:creationId xmlns:a16="http://schemas.microsoft.com/office/drawing/2014/main" id="{86BDB484-5060-3C5C-3D8F-E4B2A4E1EAC4}"/>
              </a:ext>
            </a:extLst>
          </p:cNvPr>
          <p:cNvGraphicFramePr>
            <a:graphicFrameLocks noGrp="1"/>
          </p:cNvGraphicFramePr>
          <p:nvPr userDrawn="1">
            <p:extLst>
              <p:ext uri="{D42A27DB-BD31-4B8C-83A1-F6EECF244321}">
                <p14:modId xmlns:p14="http://schemas.microsoft.com/office/powerpoint/2010/main" val="74769785"/>
              </p:ext>
            </p:extLst>
          </p:nvPr>
        </p:nvGraphicFramePr>
        <p:xfrm>
          <a:off x="-10611120" y="14098"/>
          <a:ext cx="9776869" cy="32679220"/>
        </p:xfrm>
        <a:graphic>
          <a:graphicData uri="http://schemas.openxmlformats.org/drawingml/2006/table">
            <a:tbl>
              <a:tblPr firstRow="1" bandRow="1">
                <a:tableStyleId>{5C22544A-7EE6-4342-B048-85BDC9FD1C3A}</a:tableStyleId>
              </a:tblPr>
              <a:tblGrid>
                <a:gridCol w="4192245">
                  <a:extLst>
                    <a:ext uri="{9D8B030D-6E8A-4147-A177-3AD203B41FA5}">
                      <a16:colId xmlns:a16="http://schemas.microsoft.com/office/drawing/2014/main" val="20000"/>
                    </a:ext>
                  </a:extLst>
                </a:gridCol>
                <a:gridCol w="5584624">
                  <a:extLst>
                    <a:ext uri="{9D8B030D-6E8A-4147-A177-3AD203B41FA5}">
                      <a16:colId xmlns:a16="http://schemas.microsoft.com/office/drawing/2014/main" val="20001"/>
                    </a:ext>
                  </a:extLst>
                </a:gridCol>
              </a:tblGrid>
              <a:tr h="132911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600" b="0" spc="600" dirty="0">
                          <a:solidFill>
                            <a:srgbClr val="1F3A4E"/>
                          </a:solidFill>
                          <a:latin typeface="Arial Black" panose="020B0A04020102020204" pitchFamily="34" charset="0"/>
                        </a:rPr>
                        <a:t>QUICK START GUIDE</a:t>
                      </a:r>
                      <a:br>
                        <a:rPr lang="en-US" sz="3600" b="0" spc="600" dirty="0">
                          <a:solidFill>
                            <a:srgbClr val="1F3A4E"/>
                          </a:solidFill>
                          <a:latin typeface="Arial Black" panose="020B0A04020102020204" pitchFamily="34" charset="0"/>
                        </a:rPr>
                      </a:br>
                      <a:r>
                        <a:rPr lang="en-US" sz="2800" b="1" spc="0" dirty="0">
                          <a:solidFill>
                            <a:srgbClr val="FF0000"/>
                          </a:solidFill>
                          <a:latin typeface="Trebuchet MS" pitchFamily="34" charset="0"/>
                        </a:rPr>
                        <a:t>(THIS SIDEBAR WILL NOT PRINT)</a:t>
                      </a:r>
                      <a:endParaRPr lang="en-US" sz="36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206624">
                <a:tc gridSpan="2">
                  <a:txBody>
                    <a:bodyPr/>
                    <a:lstStyle/>
                    <a:p>
                      <a:pPr defTabSz="3765639"/>
                      <a:r>
                        <a:rPr lang="en-US" sz="2000" i="0" dirty="0">
                          <a:solidFill>
                            <a:srgbClr val="D9D9D9"/>
                          </a:solidFill>
                          <a:latin typeface="Arial"/>
                          <a:cs typeface="Arial"/>
                        </a:rPr>
                        <a:t>This PowerPoint template produces a </a:t>
                      </a:r>
                      <a:r>
                        <a:rPr lang="en-US" sz="2000" i="0" dirty="0">
                          <a:solidFill>
                            <a:srgbClr val="FFC000"/>
                          </a:solidFill>
                          <a:latin typeface="Arial"/>
                          <a:cs typeface="Arial"/>
                        </a:rPr>
                        <a:t>36"x48" </a:t>
                      </a:r>
                      <a:r>
                        <a:rPr lang="en-US" sz="20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the  </a:t>
                      </a:r>
                      <a:r>
                        <a:rPr lang="en-US" sz="2000" i="0" dirty="0">
                          <a:solidFill>
                            <a:srgbClr val="FFC000"/>
                          </a:solidFill>
                          <a:latin typeface="Arial"/>
                          <a:cs typeface="Arial"/>
                        </a:rPr>
                        <a:t>HELP DESK</a:t>
                      </a:r>
                      <a:r>
                        <a:rPr lang="en-US" sz="2000" i="0" baseline="0" dirty="0">
                          <a:solidFill>
                            <a:srgbClr val="D9D9D9"/>
                          </a:solidFill>
                          <a:latin typeface="Arial"/>
                          <a:cs typeface="Arial"/>
                        </a:rPr>
                        <a:t> </a:t>
                      </a:r>
                      <a:r>
                        <a:rPr lang="en-US" sz="2000" i="0" dirty="0">
                          <a:solidFill>
                            <a:srgbClr val="D9D9D9"/>
                          </a:solidFill>
                          <a:latin typeface="Arial"/>
                          <a:cs typeface="Arial"/>
                        </a:rPr>
                        <a:t>tab.</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To print your poster using our same-day professional printing service,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a:t>
                      </a:r>
                      <a:r>
                        <a:rPr lang="en-US" sz="2000" i="0" dirty="0">
                          <a:solidFill>
                            <a:srgbClr val="FFC000"/>
                          </a:solidFill>
                          <a:latin typeface="Arial"/>
                          <a:cs typeface="Arial"/>
                        </a:rPr>
                        <a:t>Order your poster</a:t>
                      </a:r>
                      <a:r>
                        <a:rPr lang="en-US" sz="2000" i="0" dirty="0">
                          <a:solidFill>
                            <a:srgbClr val="D9D9D9"/>
                          </a:solidFill>
                          <a:latin typeface="Arial"/>
                          <a:cs typeface="Arial"/>
                        </a:rPr>
                        <a:t>".</a:t>
                      </a:r>
                      <a:endParaRPr lang="en-US" sz="20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572417">
                <a:tc>
                  <a:txBody>
                    <a:bodyPr/>
                    <a:lstStyle/>
                    <a:p>
                      <a:pPr algn="ctr"/>
                      <a:endParaRPr lang="en-US" sz="2000" dirty="0">
                        <a:solidFill>
                          <a:srgbClr val="1F3A4E"/>
                        </a:solidFill>
                      </a:endParaRPr>
                    </a:p>
                    <a:p>
                      <a:pPr algn="ctr"/>
                      <a:endParaRPr lang="en-US" sz="2000" dirty="0">
                        <a:solidFill>
                          <a:srgbClr val="1F3A4E"/>
                        </a:solidFill>
                      </a:endParaRPr>
                    </a:p>
                    <a:p>
                      <a:pPr algn="ctr"/>
                      <a:r>
                        <a:rPr lang="en-US" sz="2000" dirty="0">
                          <a:solidFill>
                            <a:schemeClr val="bg1"/>
                          </a:solidFill>
                          <a:latin typeface="Arial" panose="020B0604020202020204" pitchFamily="34" charset="0"/>
                          <a:cs typeface="Arial" panose="020B0604020202020204" pitchFamily="34" charset="0"/>
                        </a:rPr>
                        <a:t>This is a template for a </a:t>
                      </a:r>
                    </a:p>
                    <a:p>
                      <a:pPr algn="ctr"/>
                      <a:r>
                        <a:rPr lang="en-US" sz="2000" dirty="0">
                          <a:solidFill>
                            <a:schemeClr val="bg1"/>
                          </a:solidFill>
                          <a:latin typeface="Arial" panose="020B0604020202020204" pitchFamily="34" charset="0"/>
                          <a:cs typeface="Arial" panose="020B0604020202020204" pitchFamily="34" charset="0"/>
                        </a:rPr>
                        <a:t>presentation poster</a:t>
                      </a:r>
                      <a:br>
                        <a:rPr lang="en-US" sz="2000" dirty="0">
                          <a:solidFill>
                            <a:schemeClr val="bg1"/>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36 inches tall</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by</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48 inches wide</a:t>
                      </a:r>
                      <a:br>
                        <a:rPr lang="en-US" sz="2000" dirty="0">
                          <a:solidFill>
                            <a:schemeClr val="bg1"/>
                          </a:solidFill>
                          <a:latin typeface="Arial" panose="020B0604020202020204" pitchFamily="34" charset="0"/>
                          <a:cs typeface="Arial" panose="020B0604020202020204" pitchFamily="34" charset="0"/>
                        </a:rPr>
                      </a:br>
                      <a:endParaRPr lang="en-US" sz="20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Important: Check the template size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30 tall x 40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42 tall x 56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48 tall x 64 wide</a:t>
                      </a:r>
                    </a:p>
                  </a:txBody>
                  <a:tcPr marL="182880" marT="137160">
                    <a:solidFill>
                      <a:srgbClr val="010101"/>
                    </a:solidFill>
                  </a:tcPr>
                </a:tc>
                <a:extLst>
                  <a:ext uri="{0D108BD9-81ED-4DB2-BD59-A6C34878D82A}">
                    <a16:rowId xmlns:a16="http://schemas.microsoft.com/office/drawing/2014/main" val="10008"/>
                  </a:ext>
                </a:extLst>
              </a:tr>
              <a:tr h="4288692">
                <a:tc>
                  <a:txBody>
                    <a:bodyPr/>
                    <a:lstStyle/>
                    <a:p>
                      <a:endParaRPr lang="en-US" sz="2000" dirty="0">
                        <a:solidFill>
                          <a:srgbClr val="1F3A4E"/>
                        </a:solidFill>
                      </a:endParaRPr>
                    </a:p>
                  </a:txBody>
                  <a:tcPr>
                    <a:blipFill rotWithShape="1">
                      <a:blip r:embed="rId4"/>
                      <a:stretch>
                        <a:fillRect/>
                      </a:stretch>
                    </a:blipFill>
                  </a:tcPr>
                </a:tc>
                <a:tc>
                  <a:txBody>
                    <a:bodyPr/>
                    <a:lstStyle/>
                    <a:p>
                      <a:pPr algn="l"/>
                      <a:r>
                        <a:rPr lang="en-US" sz="2400" b="1" baseline="0" dirty="0">
                          <a:solidFill>
                            <a:srgbClr val="FFC000"/>
                          </a:solidFill>
                          <a:latin typeface="Arial" panose="020B0604020202020204" pitchFamily="34" charset="0"/>
                          <a:cs typeface="Arial" panose="020B0604020202020204" pitchFamily="34" charset="0"/>
                        </a:rPr>
                        <a:t>How to </a:t>
                      </a:r>
                      <a:r>
                        <a:rPr lang="en-US" sz="4000" b="1" baseline="0" dirty="0">
                          <a:solidFill>
                            <a:srgbClr val="FFC000"/>
                          </a:solidFill>
                          <a:latin typeface="Arial" panose="020B0604020202020204" pitchFamily="34" charset="0"/>
                          <a:cs typeface="Arial" panose="020B0604020202020204" pitchFamily="34" charset="0"/>
                        </a:rPr>
                        <a:t>Zoom in </a:t>
                      </a:r>
                      <a:r>
                        <a:rPr lang="en-US" sz="2400" b="1" baseline="0" dirty="0">
                          <a:solidFill>
                            <a:srgbClr val="FFC000"/>
                          </a:solidFill>
                          <a:latin typeface="Arial" panose="020B0604020202020204" pitchFamily="34" charset="0"/>
                          <a:cs typeface="Arial" panose="020B0604020202020204" pitchFamily="34" charset="0"/>
                        </a:rPr>
                        <a:t>and </a:t>
                      </a:r>
                      <a:r>
                        <a:rPr lang="en-US" sz="1800" b="1" baseline="0" dirty="0">
                          <a:solidFill>
                            <a:srgbClr val="FFC000"/>
                          </a:solidFill>
                          <a:latin typeface="Arial" panose="020B0604020202020204" pitchFamily="34" charset="0"/>
                          <a:cs typeface="Arial" panose="020B0604020202020204" pitchFamily="34" charset="0"/>
                        </a:rPr>
                        <a:t>out</a:t>
                      </a:r>
                      <a:endParaRPr lang="en-US" sz="2400" b="1" baseline="0" dirty="0">
                        <a:solidFill>
                          <a:srgbClr val="FFC000"/>
                        </a:solidFill>
                        <a:latin typeface="Arial" panose="020B0604020202020204" pitchFamily="34" charset="0"/>
                        <a:cs typeface="Arial" panose="020B0604020202020204" pitchFamily="34" charset="0"/>
                      </a:endParaRPr>
                    </a:p>
                    <a:p>
                      <a:pPr algn="l"/>
                      <a:r>
                        <a:rPr lang="en-US" sz="20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1. </a:t>
                      </a:r>
                      <a:r>
                        <a:rPr lang="en-US" sz="20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2. </a:t>
                      </a:r>
                      <a:r>
                        <a:rPr lang="en-US" sz="20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80052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Ruler and Guides</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824339">
                <a:tc>
                  <a:txBody>
                    <a:bodyPr/>
                    <a:lstStyle/>
                    <a:p>
                      <a:endParaRPr lang="en-US" sz="2000" dirty="0">
                        <a:solidFill>
                          <a:srgbClr val="1F3A4E"/>
                        </a:solidFill>
                      </a:endParaRPr>
                    </a:p>
                  </a:txBody>
                  <a:tcPr>
                    <a:blipFill rotWithShape="1">
                      <a:blip r:embed="rId5"/>
                      <a:stretch>
                        <a:fillRect/>
                      </a:stretch>
                    </a:blipFill>
                  </a:tcPr>
                </a:tc>
                <a:tc>
                  <a:txBody>
                    <a:bodyPr/>
                    <a:lstStyle/>
                    <a:p>
                      <a:pPr marL="0" lvl="1" indent="0" algn="l" defTabSz="114300"/>
                      <a:r>
                        <a:rPr lang="en-US" sz="2400" b="1" baseline="0" dirty="0">
                          <a:solidFill>
                            <a:srgbClr val="FFC000"/>
                          </a:solidFill>
                          <a:latin typeface="Arial" panose="020B0604020202020204" pitchFamily="34" charset="0"/>
                          <a:cs typeface="Arial" panose="020B0604020202020204" pitchFamily="34" charset="0"/>
                        </a:rPr>
                        <a:t>Headers and text containers</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519135">
                <a:tc gridSpan="2">
                  <a:txBody>
                    <a:bodyPr/>
                    <a:lstStyle/>
                    <a:p>
                      <a:r>
                        <a:rPr lang="en-US" sz="2400" b="1" dirty="0">
                          <a:solidFill>
                            <a:srgbClr val="FFC000"/>
                          </a:solidFill>
                          <a:latin typeface="Arial" panose="020B0604020202020204" pitchFamily="34" charset="0"/>
                          <a:cs typeface="Arial" panose="020B0604020202020204" pitchFamily="34" charset="0"/>
                        </a:rPr>
                        <a:t>Adding content to the poster</a:t>
                      </a:r>
                    </a:p>
                    <a:p>
                      <a:r>
                        <a:rPr lang="en-US" sz="20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0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0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37765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293170">
                <a:tc gridSpan="2">
                  <a:txBody>
                    <a:bodyPr/>
                    <a:lstStyle/>
                    <a:p>
                      <a:endParaRPr lang="en-US" sz="2000" dirty="0">
                        <a:solidFill>
                          <a:schemeClr val="bg1"/>
                        </a:solidFill>
                        <a:latin typeface="Arial" panose="020B0604020202020204" pitchFamily="34" charset="0"/>
                        <a:cs typeface="Arial" panose="020B0604020202020204" pitchFamily="34" charset="0"/>
                      </a:endParaRPr>
                    </a:p>
                  </a:txBody>
                  <a:tcPr marL="182880" marT="137160">
                    <a:blipFill rotWithShape="1">
                      <a:blip r:embed="rId6"/>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28027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18727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chemeClr val="bg1"/>
                        </a:solidFill>
                        <a:latin typeface="Arial"/>
                        <a:cs typeface="Arial"/>
                      </a:endParaRPr>
                    </a:p>
                  </a:txBody>
                  <a:tcPr marL="182880" marT="137160">
                    <a:blipFill rotWithShape="1">
                      <a:blip r:embed="rId7"/>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3" name="Table 2">
            <a:extLst>
              <a:ext uri="{FF2B5EF4-FFF2-40B4-BE49-F238E27FC236}">
                <a16:creationId xmlns:a16="http://schemas.microsoft.com/office/drawing/2014/main" id="{A9566920-E65E-7B49-B427-A21856E0E05C}"/>
              </a:ext>
            </a:extLst>
          </p:cNvPr>
          <p:cNvGraphicFramePr>
            <a:graphicFrameLocks noGrp="1"/>
          </p:cNvGraphicFramePr>
          <p:nvPr userDrawn="1">
            <p:extLst>
              <p:ext uri="{D42A27DB-BD31-4B8C-83A1-F6EECF244321}">
                <p14:modId xmlns:p14="http://schemas.microsoft.com/office/powerpoint/2010/main" val="3682660589"/>
              </p:ext>
            </p:extLst>
          </p:nvPr>
        </p:nvGraphicFramePr>
        <p:xfrm>
          <a:off x="44695229" y="-84749"/>
          <a:ext cx="9430188" cy="33075070"/>
        </p:xfrm>
        <a:graphic>
          <a:graphicData uri="http://schemas.openxmlformats.org/drawingml/2006/table">
            <a:tbl>
              <a:tblPr firstRow="1" bandRow="1">
                <a:tableStyleId>{5C22544A-7EE6-4342-B048-85BDC9FD1C3A}</a:tableStyleId>
              </a:tblPr>
              <a:tblGrid>
                <a:gridCol w="3343835">
                  <a:extLst>
                    <a:ext uri="{9D8B030D-6E8A-4147-A177-3AD203B41FA5}">
                      <a16:colId xmlns:a16="http://schemas.microsoft.com/office/drawing/2014/main" val="20000"/>
                    </a:ext>
                  </a:extLst>
                </a:gridCol>
                <a:gridCol w="1381559">
                  <a:extLst>
                    <a:ext uri="{9D8B030D-6E8A-4147-A177-3AD203B41FA5}">
                      <a16:colId xmlns:a16="http://schemas.microsoft.com/office/drawing/2014/main" val="997673227"/>
                    </a:ext>
                  </a:extLst>
                </a:gridCol>
                <a:gridCol w="4704794">
                  <a:extLst>
                    <a:ext uri="{9D8B030D-6E8A-4147-A177-3AD203B41FA5}">
                      <a16:colId xmlns:a16="http://schemas.microsoft.com/office/drawing/2014/main" val="4164475170"/>
                    </a:ext>
                  </a:extLst>
                </a:gridCol>
              </a:tblGrid>
              <a:tr h="1756432">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563101">
                <a:tc gridSpan="3">
                  <a:txBody>
                    <a:bodyPr/>
                    <a:lstStyle/>
                    <a:p>
                      <a:pPr algn="l"/>
                      <a:r>
                        <a:rPr lang="en-US" sz="2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8">
                            <a:extLst>
                              <a:ext uri="{A12FA001-AC4F-418D-AE19-62706E023703}">
                                <ahyp:hlinkClr xmlns:ahyp="http://schemas.microsoft.com/office/drawing/2018/hyperlinkcolor"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endParaRPr lang="en-US"/>
                    </a:p>
                  </a:txBody>
                  <a:tcPr/>
                </a:tc>
                <a:extLst>
                  <a:ext uri="{0D108BD9-81ED-4DB2-BD59-A6C34878D82A}">
                    <a16:rowId xmlns:a16="http://schemas.microsoft.com/office/drawing/2014/main" val="10001"/>
                  </a:ext>
                </a:extLst>
              </a:tr>
              <a:tr h="3667719">
                <a:tc gridSpan="3">
                  <a:txBody>
                    <a:bodyPr/>
                    <a:lstStyle/>
                    <a:p>
                      <a:r>
                        <a:rPr lang="en-US" sz="28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u="sng" dirty="0">
                        <a:solidFill>
                          <a:srgbClr val="FFC000"/>
                        </a:solidFill>
                      </a:endParaRP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10"/>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517707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11">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88832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3781426">
                <a:tc gridSpan="2">
                  <a:txBody>
                    <a:bodyPr/>
                    <a:lstStyle/>
                    <a:p>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hMerge="1">
                  <a:txBody>
                    <a:bodyPr/>
                    <a:lstStyle/>
                    <a:p>
                      <a:endParaRPr lang="en-US"/>
                    </a:p>
                  </a:txBody>
                  <a:tcPr/>
                </a:tc>
                <a:tc>
                  <a:txBody>
                    <a:bodyPr/>
                    <a:lstStyle/>
                    <a:p>
                      <a:pPr algn="ctr"/>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674009">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are ready to have your poster printed go online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and click on the "</a:t>
                      </a:r>
                      <a:r>
                        <a:rPr lang="en-US" sz="2400" noProof="0" dirty="0">
                          <a:solidFill>
                            <a:srgbClr val="FFC000"/>
                          </a:solidFill>
                          <a:latin typeface="Arial"/>
                          <a:cs typeface="Arial"/>
                        </a:rPr>
                        <a:t>Order Your Poster</a:t>
                      </a:r>
                      <a:r>
                        <a:rPr lang="en-US" sz="24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354778">
                <a:tc gridSpan="3">
                  <a:txBody>
                    <a:bodyPr/>
                    <a:lstStyle/>
                    <a:p>
                      <a:endParaRPr lang="en-US" sz="2400" dirty="0">
                        <a:solidFill>
                          <a:srgbClr val="1F3A4E"/>
                        </a:solidFill>
                      </a:endParaRPr>
                    </a:p>
                  </a:txBody>
                  <a:tcPr marL="182880" marT="137160">
                    <a:blipFill dpi="0" rotWithShape="1">
                      <a:blip r:embed="rId12">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3212204">
                <a:tc>
                  <a:txBody>
                    <a:bodyPr/>
                    <a:lstStyle/>
                    <a:p>
                      <a:pPr>
                        <a:lnSpc>
                          <a:spcPts val="2600"/>
                        </a:lnSpc>
                      </a:pPr>
                      <a:r>
                        <a:rPr lang="en-US" sz="2000" dirty="0">
                          <a:solidFill>
                            <a:schemeClr val="bg1">
                              <a:lumMod val="85000"/>
                            </a:schemeClr>
                          </a:solidFill>
                          <a:latin typeface="Arial"/>
                          <a:cs typeface="Arial"/>
                        </a:rPr>
                        <a:t>© 2019</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8"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tx1">
                <a:lumMod val="65000"/>
                <a:lumOff val="35000"/>
              </a:schemeClr>
            </a:gs>
            <a:gs pos="34000">
              <a:schemeClr val="tx2">
                <a:lumMod val="40000"/>
                <a:lumOff val="6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43891200" cy="4800600"/>
          </a:xfrm>
          <a:prstGeom prst="rect">
            <a:avLst/>
          </a:prstGeom>
          <a:solidFill>
            <a:srgbClr val="901C3B"/>
          </a:solidFill>
          <a:ln w="9525">
            <a:solidFill>
              <a:schemeClr val="tx1"/>
            </a:solidFill>
            <a:miter lim="800000"/>
            <a:headEnd/>
            <a:tailEnd/>
          </a:ln>
          <a:effectLst/>
        </p:spPr>
        <p:txBody>
          <a:bodyPr wrap="none" lIns="91436" tIns="45717" rIns="91436" bIns="45717" anchor="ctr"/>
          <a:lstStyle/>
          <a:p>
            <a:pPr>
              <a:defRPr/>
            </a:pPr>
            <a:endParaRPr lang="en-US" dirty="0"/>
          </a:p>
        </p:txBody>
      </p:sp>
      <p:sp>
        <p:nvSpPr>
          <p:cNvPr id="9" name="Rectangle 9"/>
          <p:cNvSpPr>
            <a:spLocks noChangeArrowheads="1"/>
          </p:cNvSpPr>
          <p:nvPr/>
        </p:nvSpPr>
        <p:spPr bwMode="auto">
          <a:xfrm>
            <a:off x="0" y="4805363"/>
            <a:ext cx="43891200" cy="152400"/>
          </a:xfrm>
          <a:prstGeom prst="rect">
            <a:avLst/>
          </a:prstGeom>
          <a:solidFill>
            <a:schemeClr val="tx1">
              <a:lumMod val="65000"/>
              <a:lumOff val="35000"/>
            </a:schemeClr>
          </a:solidFill>
          <a:ln w="152400">
            <a:solidFill>
              <a:schemeClr val="tx1">
                <a:lumMod val="65000"/>
                <a:lumOff val="35000"/>
              </a:schemeClr>
            </a:solidFill>
            <a:miter lim="800000"/>
            <a:headEnd/>
            <a:tailEnd/>
          </a:ln>
          <a:effectLst/>
        </p:spPr>
        <p:txBody>
          <a:bodyPr wrap="none" lIns="91436" tIns="45717" rIns="91436" bIns="45717" anchor="ctr"/>
          <a:lstStyle/>
          <a:p>
            <a:pPr>
              <a:defRPr/>
            </a:pPr>
            <a:endParaRPr lang="en-US" dirty="0"/>
          </a:p>
        </p:txBody>
      </p:sp>
      <p:sp>
        <p:nvSpPr>
          <p:cNvPr id="10" name="Text Box 14"/>
          <p:cNvSpPr txBox="1">
            <a:spLocks noChangeArrowheads="1"/>
          </p:cNvSpPr>
          <p:nvPr/>
        </p:nvSpPr>
        <p:spPr bwMode="auto">
          <a:xfrm>
            <a:off x="1484177" y="32232601"/>
            <a:ext cx="2514600" cy="336819"/>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2012</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sp>
        <p:nvSpPr>
          <p:cNvPr id="21" name="Rounded Rectangle 20"/>
          <p:cNvSpPr/>
          <p:nvPr userDrawn="1"/>
        </p:nvSpPr>
        <p:spPr>
          <a:xfrm>
            <a:off x="617537" y="5257800"/>
            <a:ext cx="10050462" cy="26736675"/>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userDrawn="1"/>
        </p:nvSpPr>
        <p:spPr>
          <a:xfrm>
            <a:off x="33223201" y="5257800"/>
            <a:ext cx="10050462" cy="26736675"/>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userDrawn="1"/>
        </p:nvSpPr>
        <p:spPr>
          <a:xfrm>
            <a:off x="11241996" y="5267325"/>
            <a:ext cx="21327269" cy="26736675"/>
          </a:xfrm>
          <a:prstGeom prst="roundRect">
            <a:avLst>
              <a:gd name="adj" fmla="val 2853"/>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3" descr="C:\Users\CanterburyMedia\Desktop\Design Jobs\templates-V3\custom-36x48-LLU-Winslow\llusn_pref_rev.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96696" y="749808"/>
            <a:ext cx="5089083" cy="3615061"/>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2" name="Table 1">
            <a:extLst>
              <a:ext uri="{FF2B5EF4-FFF2-40B4-BE49-F238E27FC236}">
                <a16:creationId xmlns:a16="http://schemas.microsoft.com/office/drawing/2014/main" id="{DCC59564-5181-E808-4441-9A3E4DF00AAF}"/>
              </a:ext>
            </a:extLst>
          </p:cNvPr>
          <p:cNvGraphicFramePr>
            <a:graphicFrameLocks noGrp="1"/>
          </p:cNvGraphicFramePr>
          <p:nvPr userDrawn="1">
            <p:extLst>
              <p:ext uri="{D42A27DB-BD31-4B8C-83A1-F6EECF244321}">
                <p14:modId xmlns:p14="http://schemas.microsoft.com/office/powerpoint/2010/main" val="74769785"/>
              </p:ext>
            </p:extLst>
          </p:nvPr>
        </p:nvGraphicFramePr>
        <p:xfrm>
          <a:off x="-10611120" y="14098"/>
          <a:ext cx="9776869" cy="32679220"/>
        </p:xfrm>
        <a:graphic>
          <a:graphicData uri="http://schemas.openxmlformats.org/drawingml/2006/table">
            <a:tbl>
              <a:tblPr firstRow="1" bandRow="1">
                <a:tableStyleId>{5C22544A-7EE6-4342-B048-85BDC9FD1C3A}</a:tableStyleId>
              </a:tblPr>
              <a:tblGrid>
                <a:gridCol w="4192245">
                  <a:extLst>
                    <a:ext uri="{9D8B030D-6E8A-4147-A177-3AD203B41FA5}">
                      <a16:colId xmlns:a16="http://schemas.microsoft.com/office/drawing/2014/main" val="20000"/>
                    </a:ext>
                  </a:extLst>
                </a:gridCol>
                <a:gridCol w="5584624">
                  <a:extLst>
                    <a:ext uri="{9D8B030D-6E8A-4147-A177-3AD203B41FA5}">
                      <a16:colId xmlns:a16="http://schemas.microsoft.com/office/drawing/2014/main" val="20001"/>
                    </a:ext>
                  </a:extLst>
                </a:gridCol>
              </a:tblGrid>
              <a:tr h="132911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600" b="0" spc="600" dirty="0">
                          <a:solidFill>
                            <a:srgbClr val="1F3A4E"/>
                          </a:solidFill>
                          <a:latin typeface="Arial Black" panose="020B0A04020102020204" pitchFamily="34" charset="0"/>
                        </a:rPr>
                        <a:t>QUICK START GUIDE</a:t>
                      </a:r>
                      <a:br>
                        <a:rPr lang="en-US" sz="3600" b="0" spc="600" dirty="0">
                          <a:solidFill>
                            <a:srgbClr val="1F3A4E"/>
                          </a:solidFill>
                          <a:latin typeface="Arial Black" panose="020B0A04020102020204" pitchFamily="34" charset="0"/>
                        </a:rPr>
                      </a:br>
                      <a:r>
                        <a:rPr lang="en-US" sz="2800" b="1" spc="0" dirty="0">
                          <a:solidFill>
                            <a:srgbClr val="FF0000"/>
                          </a:solidFill>
                          <a:latin typeface="Trebuchet MS" pitchFamily="34" charset="0"/>
                        </a:rPr>
                        <a:t>(THIS SIDEBAR WILL NOT PRINT)</a:t>
                      </a:r>
                      <a:endParaRPr lang="en-US" sz="36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206624">
                <a:tc gridSpan="2">
                  <a:txBody>
                    <a:bodyPr/>
                    <a:lstStyle/>
                    <a:p>
                      <a:pPr defTabSz="3765639"/>
                      <a:r>
                        <a:rPr lang="en-US" sz="2000" i="0" dirty="0">
                          <a:solidFill>
                            <a:srgbClr val="D9D9D9"/>
                          </a:solidFill>
                          <a:latin typeface="Arial"/>
                          <a:cs typeface="Arial"/>
                        </a:rPr>
                        <a:t>This PowerPoint template produces a </a:t>
                      </a:r>
                      <a:r>
                        <a:rPr lang="en-US" sz="2000" i="0" dirty="0">
                          <a:solidFill>
                            <a:srgbClr val="FFC000"/>
                          </a:solidFill>
                          <a:latin typeface="Arial"/>
                          <a:cs typeface="Arial"/>
                        </a:rPr>
                        <a:t>36"x48" </a:t>
                      </a:r>
                      <a:r>
                        <a:rPr lang="en-US" sz="20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the  </a:t>
                      </a:r>
                      <a:r>
                        <a:rPr lang="en-US" sz="2000" i="0" dirty="0">
                          <a:solidFill>
                            <a:srgbClr val="FFC000"/>
                          </a:solidFill>
                          <a:latin typeface="Arial"/>
                          <a:cs typeface="Arial"/>
                        </a:rPr>
                        <a:t>HELP DESK</a:t>
                      </a:r>
                      <a:r>
                        <a:rPr lang="en-US" sz="2000" i="0" baseline="0" dirty="0">
                          <a:solidFill>
                            <a:srgbClr val="D9D9D9"/>
                          </a:solidFill>
                          <a:latin typeface="Arial"/>
                          <a:cs typeface="Arial"/>
                        </a:rPr>
                        <a:t> </a:t>
                      </a:r>
                      <a:r>
                        <a:rPr lang="en-US" sz="2000" i="0" dirty="0">
                          <a:solidFill>
                            <a:srgbClr val="D9D9D9"/>
                          </a:solidFill>
                          <a:latin typeface="Arial"/>
                          <a:cs typeface="Arial"/>
                        </a:rPr>
                        <a:t>tab.</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To print your poster using our same-day professional printing service,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a:t>
                      </a:r>
                      <a:r>
                        <a:rPr lang="en-US" sz="2000" i="0" dirty="0">
                          <a:solidFill>
                            <a:srgbClr val="FFC000"/>
                          </a:solidFill>
                          <a:latin typeface="Arial"/>
                          <a:cs typeface="Arial"/>
                        </a:rPr>
                        <a:t>Order your poster</a:t>
                      </a:r>
                      <a:r>
                        <a:rPr lang="en-US" sz="2000" i="0" dirty="0">
                          <a:solidFill>
                            <a:srgbClr val="D9D9D9"/>
                          </a:solidFill>
                          <a:latin typeface="Arial"/>
                          <a:cs typeface="Arial"/>
                        </a:rPr>
                        <a:t>".</a:t>
                      </a:r>
                      <a:endParaRPr lang="en-US" sz="20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572417">
                <a:tc>
                  <a:txBody>
                    <a:bodyPr/>
                    <a:lstStyle/>
                    <a:p>
                      <a:pPr algn="ctr"/>
                      <a:endParaRPr lang="en-US" sz="2000" dirty="0">
                        <a:solidFill>
                          <a:srgbClr val="1F3A4E"/>
                        </a:solidFill>
                      </a:endParaRPr>
                    </a:p>
                    <a:p>
                      <a:pPr algn="ctr"/>
                      <a:endParaRPr lang="en-US" sz="2000" dirty="0">
                        <a:solidFill>
                          <a:srgbClr val="1F3A4E"/>
                        </a:solidFill>
                      </a:endParaRPr>
                    </a:p>
                    <a:p>
                      <a:pPr algn="ctr"/>
                      <a:r>
                        <a:rPr lang="en-US" sz="2000" dirty="0">
                          <a:solidFill>
                            <a:schemeClr val="bg1"/>
                          </a:solidFill>
                          <a:latin typeface="Arial" panose="020B0604020202020204" pitchFamily="34" charset="0"/>
                          <a:cs typeface="Arial" panose="020B0604020202020204" pitchFamily="34" charset="0"/>
                        </a:rPr>
                        <a:t>This is a template for a </a:t>
                      </a:r>
                    </a:p>
                    <a:p>
                      <a:pPr algn="ctr"/>
                      <a:r>
                        <a:rPr lang="en-US" sz="2000" dirty="0">
                          <a:solidFill>
                            <a:schemeClr val="bg1"/>
                          </a:solidFill>
                          <a:latin typeface="Arial" panose="020B0604020202020204" pitchFamily="34" charset="0"/>
                          <a:cs typeface="Arial" panose="020B0604020202020204" pitchFamily="34" charset="0"/>
                        </a:rPr>
                        <a:t>presentation poster</a:t>
                      </a:r>
                      <a:br>
                        <a:rPr lang="en-US" sz="2000" dirty="0">
                          <a:solidFill>
                            <a:schemeClr val="bg1"/>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36 inches tall</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by</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48 inches wide</a:t>
                      </a:r>
                      <a:br>
                        <a:rPr lang="en-US" sz="2000" dirty="0">
                          <a:solidFill>
                            <a:schemeClr val="bg1"/>
                          </a:solidFill>
                          <a:latin typeface="Arial" panose="020B0604020202020204" pitchFamily="34" charset="0"/>
                          <a:cs typeface="Arial" panose="020B0604020202020204" pitchFamily="34" charset="0"/>
                        </a:rPr>
                      </a:br>
                      <a:endParaRPr lang="en-US" sz="20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Important: Check the template size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30 tall x 40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42 tall x 56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48 tall x 64 wide</a:t>
                      </a:r>
                    </a:p>
                  </a:txBody>
                  <a:tcPr marL="182880" marT="137160">
                    <a:solidFill>
                      <a:srgbClr val="010101"/>
                    </a:solidFill>
                  </a:tcPr>
                </a:tc>
                <a:extLst>
                  <a:ext uri="{0D108BD9-81ED-4DB2-BD59-A6C34878D82A}">
                    <a16:rowId xmlns:a16="http://schemas.microsoft.com/office/drawing/2014/main" val="10008"/>
                  </a:ext>
                </a:extLst>
              </a:tr>
              <a:tr h="4288692">
                <a:tc>
                  <a:txBody>
                    <a:bodyPr/>
                    <a:lstStyle/>
                    <a:p>
                      <a:endParaRPr lang="en-US" sz="2000" dirty="0">
                        <a:solidFill>
                          <a:srgbClr val="1F3A4E"/>
                        </a:solidFill>
                      </a:endParaRPr>
                    </a:p>
                  </a:txBody>
                  <a:tcPr>
                    <a:blipFill rotWithShape="1">
                      <a:blip r:embed="rId4"/>
                      <a:stretch>
                        <a:fillRect/>
                      </a:stretch>
                    </a:blipFill>
                  </a:tcPr>
                </a:tc>
                <a:tc>
                  <a:txBody>
                    <a:bodyPr/>
                    <a:lstStyle/>
                    <a:p>
                      <a:pPr algn="l"/>
                      <a:r>
                        <a:rPr lang="en-US" sz="2400" b="1" baseline="0" dirty="0">
                          <a:solidFill>
                            <a:srgbClr val="FFC000"/>
                          </a:solidFill>
                          <a:latin typeface="Arial" panose="020B0604020202020204" pitchFamily="34" charset="0"/>
                          <a:cs typeface="Arial" panose="020B0604020202020204" pitchFamily="34" charset="0"/>
                        </a:rPr>
                        <a:t>How to </a:t>
                      </a:r>
                      <a:r>
                        <a:rPr lang="en-US" sz="4000" b="1" baseline="0" dirty="0">
                          <a:solidFill>
                            <a:srgbClr val="FFC000"/>
                          </a:solidFill>
                          <a:latin typeface="Arial" panose="020B0604020202020204" pitchFamily="34" charset="0"/>
                          <a:cs typeface="Arial" panose="020B0604020202020204" pitchFamily="34" charset="0"/>
                        </a:rPr>
                        <a:t>Zoom in </a:t>
                      </a:r>
                      <a:r>
                        <a:rPr lang="en-US" sz="2400" b="1" baseline="0" dirty="0">
                          <a:solidFill>
                            <a:srgbClr val="FFC000"/>
                          </a:solidFill>
                          <a:latin typeface="Arial" panose="020B0604020202020204" pitchFamily="34" charset="0"/>
                          <a:cs typeface="Arial" panose="020B0604020202020204" pitchFamily="34" charset="0"/>
                        </a:rPr>
                        <a:t>and </a:t>
                      </a:r>
                      <a:r>
                        <a:rPr lang="en-US" sz="1800" b="1" baseline="0" dirty="0">
                          <a:solidFill>
                            <a:srgbClr val="FFC000"/>
                          </a:solidFill>
                          <a:latin typeface="Arial" panose="020B0604020202020204" pitchFamily="34" charset="0"/>
                          <a:cs typeface="Arial" panose="020B0604020202020204" pitchFamily="34" charset="0"/>
                        </a:rPr>
                        <a:t>out</a:t>
                      </a:r>
                      <a:endParaRPr lang="en-US" sz="2400" b="1" baseline="0" dirty="0">
                        <a:solidFill>
                          <a:srgbClr val="FFC000"/>
                        </a:solidFill>
                        <a:latin typeface="Arial" panose="020B0604020202020204" pitchFamily="34" charset="0"/>
                        <a:cs typeface="Arial" panose="020B0604020202020204" pitchFamily="34" charset="0"/>
                      </a:endParaRPr>
                    </a:p>
                    <a:p>
                      <a:pPr algn="l"/>
                      <a:r>
                        <a:rPr lang="en-US" sz="20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1. </a:t>
                      </a:r>
                      <a:r>
                        <a:rPr lang="en-US" sz="20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2. </a:t>
                      </a:r>
                      <a:r>
                        <a:rPr lang="en-US" sz="20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80052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Ruler and Guides</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824339">
                <a:tc>
                  <a:txBody>
                    <a:bodyPr/>
                    <a:lstStyle/>
                    <a:p>
                      <a:endParaRPr lang="en-US" sz="2000" dirty="0">
                        <a:solidFill>
                          <a:srgbClr val="1F3A4E"/>
                        </a:solidFill>
                      </a:endParaRPr>
                    </a:p>
                  </a:txBody>
                  <a:tcPr>
                    <a:blipFill rotWithShape="1">
                      <a:blip r:embed="rId5"/>
                      <a:stretch>
                        <a:fillRect/>
                      </a:stretch>
                    </a:blipFill>
                  </a:tcPr>
                </a:tc>
                <a:tc>
                  <a:txBody>
                    <a:bodyPr/>
                    <a:lstStyle/>
                    <a:p>
                      <a:pPr marL="0" lvl="1" indent="0" algn="l" defTabSz="114300"/>
                      <a:r>
                        <a:rPr lang="en-US" sz="2400" b="1" baseline="0" dirty="0">
                          <a:solidFill>
                            <a:srgbClr val="FFC000"/>
                          </a:solidFill>
                          <a:latin typeface="Arial" panose="020B0604020202020204" pitchFamily="34" charset="0"/>
                          <a:cs typeface="Arial" panose="020B0604020202020204" pitchFamily="34" charset="0"/>
                        </a:rPr>
                        <a:t>Headers and text containers</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519135">
                <a:tc gridSpan="2">
                  <a:txBody>
                    <a:bodyPr/>
                    <a:lstStyle/>
                    <a:p>
                      <a:r>
                        <a:rPr lang="en-US" sz="2400" b="1" dirty="0">
                          <a:solidFill>
                            <a:srgbClr val="FFC000"/>
                          </a:solidFill>
                          <a:latin typeface="Arial" panose="020B0604020202020204" pitchFamily="34" charset="0"/>
                          <a:cs typeface="Arial" panose="020B0604020202020204" pitchFamily="34" charset="0"/>
                        </a:rPr>
                        <a:t>Adding content to the poster</a:t>
                      </a:r>
                    </a:p>
                    <a:p>
                      <a:r>
                        <a:rPr lang="en-US" sz="20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0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0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37765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293170">
                <a:tc gridSpan="2">
                  <a:txBody>
                    <a:bodyPr/>
                    <a:lstStyle/>
                    <a:p>
                      <a:endParaRPr lang="en-US" sz="2000" dirty="0">
                        <a:solidFill>
                          <a:schemeClr val="bg1"/>
                        </a:solidFill>
                        <a:latin typeface="Arial" panose="020B0604020202020204" pitchFamily="34" charset="0"/>
                        <a:cs typeface="Arial" panose="020B0604020202020204" pitchFamily="34" charset="0"/>
                      </a:endParaRPr>
                    </a:p>
                  </a:txBody>
                  <a:tcPr marL="182880" marT="137160">
                    <a:blipFill rotWithShape="1">
                      <a:blip r:embed="rId6"/>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28027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18727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chemeClr val="bg1"/>
                        </a:solidFill>
                        <a:latin typeface="Arial"/>
                        <a:cs typeface="Arial"/>
                      </a:endParaRPr>
                    </a:p>
                  </a:txBody>
                  <a:tcPr marL="182880" marT="137160">
                    <a:blipFill rotWithShape="1">
                      <a:blip r:embed="rId7"/>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3" name="Table 2">
            <a:extLst>
              <a:ext uri="{FF2B5EF4-FFF2-40B4-BE49-F238E27FC236}">
                <a16:creationId xmlns:a16="http://schemas.microsoft.com/office/drawing/2014/main" id="{6C00AA7C-2E92-B45A-F8FE-2B4D5D81EDEF}"/>
              </a:ext>
            </a:extLst>
          </p:cNvPr>
          <p:cNvGraphicFramePr>
            <a:graphicFrameLocks noGrp="1"/>
          </p:cNvGraphicFramePr>
          <p:nvPr userDrawn="1">
            <p:extLst>
              <p:ext uri="{D42A27DB-BD31-4B8C-83A1-F6EECF244321}">
                <p14:modId xmlns:p14="http://schemas.microsoft.com/office/powerpoint/2010/main" val="3682660589"/>
              </p:ext>
            </p:extLst>
          </p:nvPr>
        </p:nvGraphicFramePr>
        <p:xfrm>
          <a:off x="44695229" y="-84749"/>
          <a:ext cx="9430188" cy="33075070"/>
        </p:xfrm>
        <a:graphic>
          <a:graphicData uri="http://schemas.openxmlformats.org/drawingml/2006/table">
            <a:tbl>
              <a:tblPr firstRow="1" bandRow="1">
                <a:tableStyleId>{5C22544A-7EE6-4342-B048-85BDC9FD1C3A}</a:tableStyleId>
              </a:tblPr>
              <a:tblGrid>
                <a:gridCol w="3343835">
                  <a:extLst>
                    <a:ext uri="{9D8B030D-6E8A-4147-A177-3AD203B41FA5}">
                      <a16:colId xmlns:a16="http://schemas.microsoft.com/office/drawing/2014/main" val="20000"/>
                    </a:ext>
                  </a:extLst>
                </a:gridCol>
                <a:gridCol w="1381559">
                  <a:extLst>
                    <a:ext uri="{9D8B030D-6E8A-4147-A177-3AD203B41FA5}">
                      <a16:colId xmlns:a16="http://schemas.microsoft.com/office/drawing/2014/main" val="997673227"/>
                    </a:ext>
                  </a:extLst>
                </a:gridCol>
                <a:gridCol w="4704794">
                  <a:extLst>
                    <a:ext uri="{9D8B030D-6E8A-4147-A177-3AD203B41FA5}">
                      <a16:colId xmlns:a16="http://schemas.microsoft.com/office/drawing/2014/main" val="4164475170"/>
                    </a:ext>
                  </a:extLst>
                </a:gridCol>
              </a:tblGrid>
              <a:tr h="1756432">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563101">
                <a:tc gridSpan="3">
                  <a:txBody>
                    <a:bodyPr/>
                    <a:lstStyle/>
                    <a:p>
                      <a:pPr algn="l"/>
                      <a:r>
                        <a:rPr lang="en-US" sz="2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8">
                            <a:extLst>
                              <a:ext uri="{A12FA001-AC4F-418D-AE19-62706E023703}">
                                <ahyp:hlinkClr xmlns:ahyp="http://schemas.microsoft.com/office/drawing/2018/hyperlinkcolor"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endParaRPr lang="en-US"/>
                    </a:p>
                  </a:txBody>
                  <a:tcPr/>
                </a:tc>
                <a:extLst>
                  <a:ext uri="{0D108BD9-81ED-4DB2-BD59-A6C34878D82A}">
                    <a16:rowId xmlns:a16="http://schemas.microsoft.com/office/drawing/2014/main" val="10001"/>
                  </a:ext>
                </a:extLst>
              </a:tr>
              <a:tr h="3667719">
                <a:tc gridSpan="3">
                  <a:txBody>
                    <a:bodyPr/>
                    <a:lstStyle/>
                    <a:p>
                      <a:r>
                        <a:rPr lang="en-US" sz="28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u="sng" dirty="0">
                        <a:solidFill>
                          <a:srgbClr val="FFC000"/>
                        </a:solidFill>
                      </a:endParaRP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10"/>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517707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11">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88832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3781426">
                <a:tc gridSpan="2">
                  <a:txBody>
                    <a:bodyPr/>
                    <a:lstStyle/>
                    <a:p>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hMerge="1">
                  <a:txBody>
                    <a:bodyPr/>
                    <a:lstStyle/>
                    <a:p>
                      <a:endParaRPr lang="en-US"/>
                    </a:p>
                  </a:txBody>
                  <a:tcPr/>
                </a:tc>
                <a:tc>
                  <a:txBody>
                    <a:bodyPr/>
                    <a:lstStyle/>
                    <a:p>
                      <a:pPr algn="ctr"/>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674009">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are ready to have your poster printed go online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and click on the "</a:t>
                      </a:r>
                      <a:r>
                        <a:rPr lang="en-US" sz="2400" noProof="0" dirty="0">
                          <a:solidFill>
                            <a:srgbClr val="FFC000"/>
                          </a:solidFill>
                          <a:latin typeface="Arial"/>
                          <a:cs typeface="Arial"/>
                        </a:rPr>
                        <a:t>Order Your Poster</a:t>
                      </a:r>
                      <a:r>
                        <a:rPr lang="en-US" sz="24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354778">
                <a:tc gridSpan="3">
                  <a:txBody>
                    <a:bodyPr/>
                    <a:lstStyle/>
                    <a:p>
                      <a:endParaRPr lang="en-US" sz="2400" dirty="0">
                        <a:solidFill>
                          <a:srgbClr val="1F3A4E"/>
                        </a:solidFill>
                      </a:endParaRPr>
                    </a:p>
                  </a:txBody>
                  <a:tcPr marL="182880" marT="137160">
                    <a:blipFill dpi="0" rotWithShape="1">
                      <a:blip r:embed="rId12">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3212204">
                <a:tc>
                  <a:txBody>
                    <a:bodyPr/>
                    <a:lstStyle/>
                    <a:p>
                      <a:pPr>
                        <a:lnSpc>
                          <a:spcPts val="2600"/>
                        </a:lnSpc>
                      </a:pPr>
                      <a:r>
                        <a:rPr lang="en-US" sz="2000" dirty="0">
                          <a:solidFill>
                            <a:schemeClr val="bg1">
                              <a:lumMod val="85000"/>
                            </a:schemeClr>
                          </a:solidFill>
                          <a:latin typeface="Arial"/>
                          <a:cs typeface="Arial"/>
                        </a:rPr>
                        <a:t>© 2019</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4"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6F2EC323-CED9-F9F7-EB96-D0D6D7B32672}"/>
              </a:ext>
            </a:extLst>
          </p:cNvPr>
          <p:cNvSpPr>
            <a:spLocks noGrp="1"/>
          </p:cNvSpPr>
          <p:nvPr>
            <p:ph type="body" sz="quarter" idx="10"/>
          </p:nvPr>
        </p:nvSpPr>
        <p:spPr/>
        <p:txBody>
          <a:bodyPr/>
          <a:lstStyle/>
          <a:p>
            <a:endParaRPr lang="en-US"/>
          </a:p>
        </p:txBody>
      </p:sp>
      <p:sp>
        <p:nvSpPr>
          <p:cNvPr id="20" name="Text Placeholder 19">
            <a:extLst>
              <a:ext uri="{FF2B5EF4-FFF2-40B4-BE49-F238E27FC236}">
                <a16:creationId xmlns:a16="http://schemas.microsoft.com/office/drawing/2014/main" id="{813ECD39-87BF-97D5-A985-772B83CFB831}"/>
              </a:ext>
            </a:extLst>
          </p:cNvPr>
          <p:cNvSpPr>
            <a:spLocks noGrp="1"/>
          </p:cNvSpPr>
          <p:nvPr>
            <p:ph type="body" sz="quarter" idx="11"/>
          </p:nvPr>
        </p:nvSpPr>
        <p:spPr/>
        <p:txBody>
          <a:bodyPr/>
          <a:lstStyle/>
          <a:p>
            <a:endParaRPr lang="en-US"/>
          </a:p>
        </p:txBody>
      </p:sp>
      <p:sp>
        <p:nvSpPr>
          <p:cNvPr id="21" name="Text Placeholder 20">
            <a:extLst>
              <a:ext uri="{FF2B5EF4-FFF2-40B4-BE49-F238E27FC236}">
                <a16:creationId xmlns:a16="http://schemas.microsoft.com/office/drawing/2014/main" id="{2729C24D-B952-0E49-5DCD-33C81092A31B}"/>
              </a:ext>
            </a:extLst>
          </p:cNvPr>
          <p:cNvSpPr>
            <a:spLocks noGrp="1"/>
          </p:cNvSpPr>
          <p:nvPr>
            <p:ph type="body" sz="quarter" idx="19"/>
          </p:nvPr>
        </p:nvSpPr>
        <p:spPr/>
        <p:txBody>
          <a:bodyPr/>
          <a:lstStyle/>
          <a:p>
            <a:endParaRPr lang="en-US"/>
          </a:p>
        </p:txBody>
      </p:sp>
      <p:sp>
        <p:nvSpPr>
          <p:cNvPr id="22" name="Text Placeholder 21">
            <a:extLst>
              <a:ext uri="{FF2B5EF4-FFF2-40B4-BE49-F238E27FC236}">
                <a16:creationId xmlns:a16="http://schemas.microsoft.com/office/drawing/2014/main" id="{5BE203E7-771B-2F8D-9C2B-7EC79D6B916E}"/>
              </a:ext>
            </a:extLst>
          </p:cNvPr>
          <p:cNvSpPr>
            <a:spLocks noGrp="1"/>
          </p:cNvSpPr>
          <p:nvPr>
            <p:ph type="body" sz="quarter" idx="20"/>
          </p:nvPr>
        </p:nvSpPr>
        <p:spPr/>
        <p:txBody>
          <a:bodyPr/>
          <a:lstStyle/>
          <a:p>
            <a:endParaRPr lang="en-US"/>
          </a:p>
        </p:txBody>
      </p:sp>
      <p:sp>
        <p:nvSpPr>
          <p:cNvPr id="23" name="Text Placeholder 22">
            <a:extLst>
              <a:ext uri="{FF2B5EF4-FFF2-40B4-BE49-F238E27FC236}">
                <a16:creationId xmlns:a16="http://schemas.microsoft.com/office/drawing/2014/main" id="{CBA3D0EC-C3B6-5E09-01DB-08CABD2213C3}"/>
              </a:ext>
            </a:extLst>
          </p:cNvPr>
          <p:cNvSpPr>
            <a:spLocks noGrp="1"/>
          </p:cNvSpPr>
          <p:nvPr>
            <p:ph type="body" sz="quarter" idx="21"/>
          </p:nvPr>
        </p:nvSpPr>
        <p:spPr/>
        <p:txBody>
          <a:bodyPr/>
          <a:lstStyle/>
          <a:p>
            <a:endParaRPr lang="en-US"/>
          </a:p>
        </p:txBody>
      </p:sp>
      <p:sp>
        <p:nvSpPr>
          <p:cNvPr id="24" name="Text Placeholder 23">
            <a:extLst>
              <a:ext uri="{FF2B5EF4-FFF2-40B4-BE49-F238E27FC236}">
                <a16:creationId xmlns:a16="http://schemas.microsoft.com/office/drawing/2014/main" id="{01E4A9E6-53E1-3928-7AB1-1075C8953DA7}"/>
              </a:ext>
            </a:extLst>
          </p:cNvPr>
          <p:cNvSpPr>
            <a:spLocks noGrp="1"/>
          </p:cNvSpPr>
          <p:nvPr>
            <p:ph type="body" sz="quarter" idx="22"/>
          </p:nvPr>
        </p:nvSpPr>
        <p:spPr/>
        <p:txBody>
          <a:bodyPr/>
          <a:lstStyle/>
          <a:p>
            <a:endParaRPr lang="en-US"/>
          </a:p>
        </p:txBody>
      </p:sp>
      <p:sp>
        <p:nvSpPr>
          <p:cNvPr id="25" name="Text Placeholder 24">
            <a:extLst>
              <a:ext uri="{FF2B5EF4-FFF2-40B4-BE49-F238E27FC236}">
                <a16:creationId xmlns:a16="http://schemas.microsoft.com/office/drawing/2014/main" id="{48D42F76-7D7C-8123-4BA2-E22B2C1C204F}"/>
              </a:ext>
            </a:extLst>
          </p:cNvPr>
          <p:cNvSpPr>
            <a:spLocks noGrp="1"/>
          </p:cNvSpPr>
          <p:nvPr>
            <p:ph type="body" sz="quarter" idx="23"/>
          </p:nvPr>
        </p:nvSpPr>
        <p:spPr/>
        <p:txBody>
          <a:bodyPr/>
          <a:lstStyle/>
          <a:p>
            <a:endParaRPr lang="en-US"/>
          </a:p>
        </p:txBody>
      </p:sp>
      <p:sp>
        <p:nvSpPr>
          <p:cNvPr id="26" name="Text Placeholder 25">
            <a:extLst>
              <a:ext uri="{FF2B5EF4-FFF2-40B4-BE49-F238E27FC236}">
                <a16:creationId xmlns:a16="http://schemas.microsoft.com/office/drawing/2014/main" id="{CD9E2D0D-106A-174D-5323-889D5B22DDEE}"/>
              </a:ext>
            </a:extLst>
          </p:cNvPr>
          <p:cNvSpPr>
            <a:spLocks noGrp="1"/>
          </p:cNvSpPr>
          <p:nvPr>
            <p:ph type="body" sz="quarter" idx="24"/>
          </p:nvPr>
        </p:nvSpPr>
        <p:spPr/>
        <p:txBody>
          <a:bodyPr/>
          <a:lstStyle/>
          <a:p>
            <a:endParaRPr lang="en-US"/>
          </a:p>
        </p:txBody>
      </p:sp>
      <p:sp>
        <p:nvSpPr>
          <p:cNvPr id="27" name="Text Placeholder 26">
            <a:extLst>
              <a:ext uri="{FF2B5EF4-FFF2-40B4-BE49-F238E27FC236}">
                <a16:creationId xmlns:a16="http://schemas.microsoft.com/office/drawing/2014/main" id="{B6FADB09-1727-538E-0539-77E9DD87890B}"/>
              </a:ext>
            </a:extLst>
          </p:cNvPr>
          <p:cNvSpPr>
            <a:spLocks noGrp="1"/>
          </p:cNvSpPr>
          <p:nvPr>
            <p:ph type="body" sz="quarter" idx="25"/>
          </p:nvPr>
        </p:nvSpPr>
        <p:spPr/>
        <p:txBody>
          <a:bodyPr/>
          <a:lstStyle/>
          <a:p>
            <a:endParaRPr lang="en-US"/>
          </a:p>
        </p:txBody>
      </p:sp>
      <p:sp>
        <p:nvSpPr>
          <p:cNvPr id="28" name="Text Placeholder 27">
            <a:extLst>
              <a:ext uri="{FF2B5EF4-FFF2-40B4-BE49-F238E27FC236}">
                <a16:creationId xmlns:a16="http://schemas.microsoft.com/office/drawing/2014/main" id="{FA5E3B9D-2911-5609-CCE4-66C91E3D9CAF}"/>
              </a:ext>
            </a:extLst>
          </p:cNvPr>
          <p:cNvSpPr>
            <a:spLocks noGrp="1"/>
          </p:cNvSpPr>
          <p:nvPr>
            <p:ph type="body" sz="quarter" idx="26"/>
          </p:nvPr>
        </p:nvSpPr>
        <p:spPr/>
        <p:txBody>
          <a:bodyPr/>
          <a:lstStyle/>
          <a:p>
            <a:endParaRPr lang="en-US"/>
          </a:p>
        </p:txBody>
      </p:sp>
      <p:sp>
        <p:nvSpPr>
          <p:cNvPr id="29" name="Text Placeholder 28">
            <a:extLst>
              <a:ext uri="{FF2B5EF4-FFF2-40B4-BE49-F238E27FC236}">
                <a16:creationId xmlns:a16="http://schemas.microsoft.com/office/drawing/2014/main" id="{E7FED8BE-551B-4025-7FD8-DB22A693BA5D}"/>
              </a:ext>
            </a:extLst>
          </p:cNvPr>
          <p:cNvSpPr>
            <a:spLocks noGrp="1"/>
          </p:cNvSpPr>
          <p:nvPr>
            <p:ph type="body" sz="quarter" idx="27"/>
          </p:nvPr>
        </p:nvSpPr>
        <p:spPr/>
        <p:txBody>
          <a:bodyPr/>
          <a:lstStyle/>
          <a:p>
            <a:endParaRPr lang="en-US"/>
          </a:p>
        </p:txBody>
      </p:sp>
      <p:sp>
        <p:nvSpPr>
          <p:cNvPr id="30" name="Text Placeholder 29">
            <a:extLst>
              <a:ext uri="{FF2B5EF4-FFF2-40B4-BE49-F238E27FC236}">
                <a16:creationId xmlns:a16="http://schemas.microsoft.com/office/drawing/2014/main" id="{FA20B582-32D6-E055-5EF3-3F6B856AD629}"/>
              </a:ext>
            </a:extLst>
          </p:cNvPr>
          <p:cNvSpPr>
            <a:spLocks noGrp="1"/>
          </p:cNvSpPr>
          <p:nvPr>
            <p:ph type="body" sz="quarter" idx="28"/>
          </p:nvPr>
        </p:nvSpPr>
        <p:spPr/>
        <p:txBody>
          <a:bodyPr/>
          <a:lstStyle/>
          <a:p>
            <a:endParaRPr lang="en-US"/>
          </a:p>
        </p:txBody>
      </p:sp>
      <p:sp>
        <p:nvSpPr>
          <p:cNvPr id="31" name="Text Placeholder 30">
            <a:extLst>
              <a:ext uri="{FF2B5EF4-FFF2-40B4-BE49-F238E27FC236}">
                <a16:creationId xmlns:a16="http://schemas.microsoft.com/office/drawing/2014/main" id="{D5088CFA-4AB2-A052-3F6E-F3F461427570}"/>
              </a:ext>
            </a:extLst>
          </p:cNvPr>
          <p:cNvSpPr>
            <a:spLocks noGrp="1"/>
          </p:cNvSpPr>
          <p:nvPr>
            <p:ph type="body" sz="quarter" idx="29"/>
          </p:nvPr>
        </p:nvSpPr>
        <p:spPr/>
        <p:txBody>
          <a:bodyPr/>
          <a:lstStyle/>
          <a:p>
            <a:endParaRPr lang="en-US"/>
          </a:p>
        </p:txBody>
      </p:sp>
      <p:sp>
        <p:nvSpPr>
          <p:cNvPr id="32" name="Text Placeholder 31">
            <a:extLst>
              <a:ext uri="{FF2B5EF4-FFF2-40B4-BE49-F238E27FC236}">
                <a16:creationId xmlns:a16="http://schemas.microsoft.com/office/drawing/2014/main" id="{96575704-7616-06EA-7EB1-CEE0E985673B}"/>
              </a:ext>
            </a:extLst>
          </p:cNvPr>
          <p:cNvSpPr>
            <a:spLocks noGrp="1"/>
          </p:cNvSpPr>
          <p:nvPr>
            <p:ph type="body" sz="quarter" idx="30"/>
          </p:nvPr>
        </p:nvSpPr>
        <p:spPr/>
        <p:txBody>
          <a:bodyPr/>
          <a:lstStyle/>
          <a:p>
            <a:endParaRPr lang="en-US"/>
          </a:p>
        </p:txBody>
      </p:sp>
      <p:sp>
        <p:nvSpPr>
          <p:cNvPr id="33" name="Text Placeholder 32">
            <a:extLst>
              <a:ext uri="{FF2B5EF4-FFF2-40B4-BE49-F238E27FC236}">
                <a16:creationId xmlns:a16="http://schemas.microsoft.com/office/drawing/2014/main" id="{29DEDFF7-ADC4-EB71-B8CD-34F33D4E18C9}"/>
              </a:ext>
            </a:extLst>
          </p:cNvPr>
          <p:cNvSpPr>
            <a:spLocks noGrp="1"/>
          </p:cNvSpPr>
          <p:nvPr>
            <p:ph type="body" sz="quarter" idx="150"/>
          </p:nvPr>
        </p:nvSpPr>
        <p:spPr/>
        <p:txBody>
          <a:bodyPr/>
          <a:lstStyle/>
          <a:p>
            <a:endParaRPr lang="en-US"/>
          </a:p>
        </p:txBody>
      </p:sp>
      <p:sp>
        <p:nvSpPr>
          <p:cNvPr id="34" name="Text Placeholder 33">
            <a:extLst>
              <a:ext uri="{FF2B5EF4-FFF2-40B4-BE49-F238E27FC236}">
                <a16:creationId xmlns:a16="http://schemas.microsoft.com/office/drawing/2014/main" id="{71C4160C-9C3C-DAC4-66E7-50CA3ED152C5}"/>
              </a:ext>
            </a:extLst>
          </p:cNvPr>
          <p:cNvSpPr>
            <a:spLocks noGrp="1"/>
          </p:cNvSpPr>
          <p:nvPr>
            <p:ph type="body" sz="quarter" idx="151"/>
          </p:nvPr>
        </p:nvSpPr>
        <p:spPr/>
        <p:txBody>
          <a:bodyPr>
            <a:normAutofit fontScale="92500" lnSpcReduction="10000"/>
          </a:bodyPr>
          <a:lstStyle/>
          <a:p>
            <a:endParaRPr lang="en-US"/>
          </a:p>
        </p:txBody>
      </p:sp>
      <p:sp>
        <p:nvSpPr>
          <p:cNvPr id="35" name="Text Placeholder 34">
            <a:extLst>
              <a:ext uri="{FF2B5EF4-FFF2-40B4-BE49-F238E27FC236}">
                <a16:creationId xmlns:a16="http://schemas.microsoft.com/office/drawing/2014/main" id="{16B29D91-AAD9-BCE1-C83A-D37802BF4CD1}"/>
              </a:ext>
            </a:extLst>
          </p:cNvPr>
          <p:cNvSpPr>
            <a:spLocks noGrp="1"/>
          </p:cNvSpPr>
          <p:nvPr>
            <p:ph type="body" sz="quarter" idx="153"/>
          </p:nvPr>
        </p:nvSpPr>
        <p:spPr/>
        <p:txBody>
          <a:bodyPr>
            <a:normAutofit fontScale="92500" lnSpcReduction="10000"/>
          </a:bodyPr>
          <a:lstStyle/>
          <a:p>
            <a:endParaRPr lang="en-US"/>
          </a:p>
        </p:txBody>
      </p:sp>
    </p:spTree>
    <p:extLst>
      <p:ext uri="{BB962C8B-B14F-4D97-AF65-F5344CB8AC3E}">
        <p14:creationId xmlns:p14="http://schemas.microsoft.com/office/powerpoint/2010/main" val="3425218134"/>
      </p:ext>
    </p:extLst>
  </p:cSld>
  <p:clrMapOvr>
    <a:masterClrMapping/>
  </p:clrMapOvr>
</p:sld>
</file>

<file path=ppt/theme/theme1.xml><?xml version="1.0" encoding="utf-8"?>
<a:theme xmlns:a="http://schemas.openxmlformats.org/drawingml/2006/main" name="36x48-Template-V2b">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lassic 3 Columns">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rifold">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36x48-Template-V2b</Template>
  <TotalTime>425</TotalTime>
  <Words>1</Words>
  <Application>Microsoft Macintosh PowerPoint</Application>
  <PresentationFormat>Custom</PresentationFormat>
  <Paragraphs>1</Paragraphs>
  <Slides>1</Slides>
  <Notes>1</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vt:i4>
      </vt:variant>
    </vt:vector>
  </HeadingPairs>
  <TitlesOfParts>
    <vt:vector size="9" baseType="lpstr">
      <vt:lpstr>Arial</vt:lpstr>
      <vt:lpstr>Arial Black</vt:lpstr>
      <vt:lpstr>Calibri</vt:lpstr>
      <vt:lpstr>Times New Roman</vt:lpstr>
      <vt:lpstr>Trebuchet MS</vt:lpstr>
      <vt:lpstr>36x48-Template-V2b</vt:lpstr>
      <vt:lpstr>1_Classic 3 Columns</vt:lpstr>
      <vt:lpstr>Trifold</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dc:description>This template is the property of PosterPresentations.com. Call us if you need help with this poster template._x000d_
1-866-649-3004           _x000d_
 (c)PosterPresentations.com</dc:description>
  <cp:lastModifiedBy>Station 5</cp:lastModifiedBy>
  <cp:revision>51</cp:revision>
  <dcterms:created xsi:type="dcterms:W3CDTF">2012-02-03T19:11:35Z</dcterms:created>
  <dcterms:modified xsi:type="dcterms:W3CDTF">2023-02-13T20:14:16Z</dcterms:modified>
</cp:coreProperties>
</file>