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603">
          <p15:clr>
            <a:srgbClr val="A4A3A4"/>
          </p15:clr>
        </p15:guide>
        <p15:guide id="6" pos="270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01C3B"/>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13" autoAdjust="0"/>
    <p:restoredTop sz="94694" autoAdjust="0"/>
  </p:normalViewPr>
  <p:slideViewPr>
    <p:cSldViewPr snapToGrid="0" snapToObjects="1" showGuides="1">
      <p:cViewPr varScale="1">
        <p:scale>
          <a:sx n="24" d="100"/>
          <a:sy n="24" d="100"/>
        </p:scale>
        <p:origin x="2360" y="240"/>
      </p:cViewPr>
      <p:guideLst>
        <p:guide orient="horz" pos="3318"/>
        <p:guide orient="horz" pos="288"/>
        <p:guide orient="horz" pos="20160"/>
        <p:guide orient="horz"/>
        <p:guide pos="603"/>
        <p:guide pos="270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2/13/23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2/13/23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1" y="5548749"/>
            <a:ext cx="10048875" cy="754045"/>
          </a:xfrm>
          <a:prstGeom prst="rect">
            <a:avLst/>
          </a:prstGeom>
          <a:noFill/>
        </p:spPr>
        <p:txBody>
          <a:bodyPr lIns="91436" tIns="91436" rIns="91436" bIns="91436" anchor="ctr" anchorCtr="0">
            <a:spAutoFit/>
          </a:bodyPr>
          <a:lstStyle>
            <a:lvl1pPr algn="ctr">
              <a:buNone/>
              <a:defRPr sz="3700" b="1" u="sng" baseline="0">
                <a:solidFill>
                  <a:srgbClr val="901C3B"/>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587165"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587166" y="5548749"/>
            <a:ext cx="10048875" cy="754045"/>
          </a:xfrm>
          <a:prstGeom prst="rect">
            <a:avLst/>
          </a:prstGeom>
          <a:noFill/>
        </p:spPr>
        <p:txBody>
          <a:bodyPr lIns="91436" tIns="91436" rIns="91436" bIns="91436" anchor="ctr" anchorCtr="0">
            <a:spAutoFit/>
          </a:bodyPr>
          <a:lstStyle>
            <a:lvl1pPr algn="ctr">
              <a:buNone/>
              <a:defRPr sz="3700" b="1" u="sng" baseline="0">
                <a:solidFill>
                  <a:srgbClr val="901C3B"/>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258339"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250400" y="5548749"/>
            <a:ext cx="10058400" cy="754045"/>
          </a:xfrm>
          <a:prstGeom prst="rect">
            <a:avLst/>
          </a:prstGeom>
          <a:noFill/>
        </p:spPr>
        <p:txBody>
          <a:bodyPr lIns="91436" tIns="91436" rIns="91436" bIns="91436" anchor="ctr" anchorCtr="0">
            <a:spAutoFit/>
          </a:bodyPr>
          <a:lstStyle>
            <a:lvl1pPr algn="ctr">
              <a:buNone/>
              <a:defRPr sz="3700" b="1" u="sng" baseline="0">
                <a:solidFill>
                  <a:srgbClr val="901C3B"/>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2914027" y="5548749"/>
            <a:ext cx="10047018"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914027"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914027" y="14272738"/>
            <a:ext cx="10047018"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914027" y="25679401"/>
            <a:ext cx="10047018"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04188"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8839199" y="3383947"/>
            <a:ext cx="25908001" cy="1280160"/>
          </a:xfrm>
          <a:prstGeom prst="rect">
            <a:avLst/>
          </a:prstGeom>
        </p:spPr>
        <p:txBody>
          <a:bodyPr>
            <a:normAutofit/>
          </a:bodyPr>
          <a:lstStyle>
            <a:lvl1pPr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8839199" y="2103787"/>
            <a:ext cx="25908001" cy="1280160"/>
          </a:xfrm>
          <a:prstGeom prst="rect">
            <a:avLst/>
          </a:prstGeom>
        </p:spPr>
        <p:txBody>
          <a:bodyPr anchor="t" anchorCtr="1">
            <a:normAutofit/>
          </a:bodyPr>
          <a:lstStyle>
            <a:lvl1pPr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8839199" y="465813"/>
            <a:ext cx="25908001" cy="1637973"/>
          </a:xfrm>
          <a:prstGeom prst="rect">
            <a:avLst/>
          </a:prstGeom>
        </p:spPr>
        <p:txBody>
          <a:bodyPr anchor="t" anchorCtr="1">
            <a:normAutofit/>
          </a:bodyPr>
          <a:lstStyle>
            <a:lvl1pPr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add)  RESULTS</a:t>
            </a:r>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add) MATERIALS &amp; METHODS</a:t>
            </a:r>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10711543" y="3383947"/>
            <a:ext cx="22468114" cy="1280160"/>
          </a:xfrm>
          <a:prstGeom prst="rect">
            <a:avLst/>
          </a:prstGeom>
        </p:spPr>
        <p:txBody>
          <a:bodyPr>
            <a:normAutofit/>
          </a:bodyPr>
          <a:lstStyle>
            <a:lvl1pPr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10711543" y="2103787"/>
            <a:ext cx="22468114" cy="1280160"/>
          </a:xfrm>
          <a:prstGeom prst="rect">
            <a:avLst/>
          </a:prstGeom>
        </p:spPr>
        <p:txBody>
          <a:bodyPr anchor="t" anchorCtr="1">
            <a:normAutofit/>
          </a:bodyPr>
          <a:lstStyle>
            <a:lvl1pPr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9448801" y="465813"/>
            <a:ext cx="24993600" cy="1637973"/>
          </a:xfrm>
          <a:prstGeom prst="rect">
            <a:avLst/>
          </a:prstGeom>
        </p:spPr>
        <p:txBody>
          <a:bodyPr anchor="t" anchorCtr="1">
            <a:normAutofit/>
          </a:bodyPr>
          <a:lstStyle>
            <a:lvl1pPr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10368" userDrawn="1">
          <p15:clr>
            <a:srgbClr val="FBAE40"/>
          </p15:clr>
        </p15:guide>
        <p15:guide id="2" pos="138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9449" y="6204287"/>
            <a:ext cx="100568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87387" y="5348867"/>
            <a:ext cx="10048875"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71511" y="14966558"/>
            <a:ext cx="1005840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35906" y="14212513"/>
            <a:ext cx="10050462"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1" y="5348867"/>
            <a:ext cx="20720050"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3244766" y="5348867"/>
            <a:ext cx="10047018"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3244766" y="6102912"/>
            <a:ext cx="10047018"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3244766" y="14272738"/>
            <a:ext cx="10047018"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3239734" y="15011402"/>
            <a:ext cx="1005205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3239734" y="25682729"/>
            <a:ext cx="10047018"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3234702" y="26436774"/>
            <a:ext cx="1005205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11587161" y="3383947"/>
            <a:ext cx="20720050" cy="1280160"/>
          </a:xfrm>
          <a:prstGeom prst="rect">
            <a:avLst/>
          </a:prstGeom>
        </p:spPr>
        <p:txBody>
          <a:bodyPr>
            <a:normAutofit/>
          </a:bodyPr>
          <a:lstStyle>
            <a:lvl1pPr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11587164" y="2103787"/>
            <a:ext cx="20720050" cy="1280160"/>
          </a:xfrm>
          <a:prstGeom prst="rect">
            <a:avLst/>
          </a:prstGeom>
        </p:spPr>
        <p:txBody>
          <a:bodyPr anchor="t" anchorCtr="1">
            <a:normAutofit/>
          </a:bodyPr>
          <a:lstStyle>
            <a:lvl1pPr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11587164" y="465813"/>
            <a:ext cx="20720048" cy="1637973"/>
          </a:xfrm>
          <a:prstGeom prst="rect">
            <a:avLst/>
          </a:prstGeom>
        </p:spPr>
        <p:txBody>
          <a:bodyPr anchor="t" anchorCtr="1">
            <a:normAutofit/>
          </a:bodyPr>
          <a:lstStyle>
            <a:lvl1pPr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t>
            </a:r>
            <a:r>
              <a:rPr lang="en-US"/>
              <a:t>add title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901C3B"/>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rgbClr val="901C3B"/>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0600"/>
            <a:ext cx="43891200" cy="45719"/>
          </a:xfrm>
          <a:prstGeom prst="rect">
            <a:avLst/>
          </a:prstGeom>
          <a:solidFill>
            <a:schemeClr val="tx1">
              <a:lumMod val="65000"/>
              <a:lumOff val="35000"/>
            </a:schemeClr>
          </a:solidFill>
          <a:ln w="152400">
            <a:solidFill>
              <a:schemeClr val="tx1">
                <a:lumMod val="65000"/>
                <a:lumOff val="35000"/>
              </a:schemeClr>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ln>
                  <a:noFill/>
                </a:ln>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1100" b="1" dirty="0">
                <a:ln>
                  <a:noFill/>
                </a:ln>
                <a:solidFill>
                  <a:schemeClr val="bg1">
                    <a:lumMod val="75000"/>
                  </a:schemeClr>
                </a:solidFill>
                <a:latin typeface="Arial" charset="0"/>
              </a:rPr>
              <a:t>www.PosterPresentations.com</a:t>
            </a:r>
          </a:p>
        </p:txBody>
      </p:sp>
      <p:sp>
        <p:nvSpPr>
          <p:cNvPr id="2" name="Rounded Rectangle 1"/>
          <p:cNvSpPr/>
          <p:nvPr userDrawn="1"/>
        </p:nvSpPr>
        <p:spPr>
          <a:xfrm>
            <a:off x="922338"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7692"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userDrawn="1"/>
        </p:nvSpPr>
        <p:spPr>
          <a:xfrm>
            <a:off x="22253046"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userDrawn="1"/>
        </p:nvSpPr>
        <p:spPr>
          <a:xfrm>
            <a:off x="32918400"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3" descr="C:\Users\CanterburyMedia\Desktop\Design Jobs\templates-V3\custom-36x48-LLU-Winslow\llusn_pref_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6696" y="749808"/>
            <a:ext cx="5089083" cy="3615061"/>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3" name="Table 2">
            <a:extLst>
              <a:ext uri="{FF2B5EF4-FFF2-40B4-BE49-F238E27FC236}">
                <a16:creationId xmlns:a16="http://schemas.microsoft.com/office/drawing/2014/main" id="{F2B1D7E2-B0CC-8C89-5555-9366542F6247}"/>
              </a:ext>
            </a:extLst>
          </p:cNvPr>
          <p:cNvGraphicFramePr>
            <a:graphicFrameLocks noGrp="1"/>
          </p:cNvGraphicFramePr>
          <p:nvPr userDrawn="1">
            <p:extLst>
              <p:ext uri="{D42A27DB-BD31-4B8C-83A1-F6EECF244321}">
                <p14:modId xmlns:p14="http://schemas.microsoft.com/office/powerpoint/2010/main" val="74769785"/>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4"/>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5"/>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4260F73C-38A5-F133-7AAF-E0F61D6E1AE5}"/>
              </a:ext>
            </a:extLst>
          </p:cNvPr>
          <p:cNvGraphicFramePr>
            <a:graphicFrameLocks noGrp="1"/>
          </p:cNvGraphicFramePr>
          <p:nvPr userDrawn="1">
            <p:extLst>
              <p:ext uri="{D42A27DB-BD31-4B8C-83A1-F6EECF244321}">
                <p14:modId xmlns:p14="http://schemas.microsoft.com/office/powerpoint/2010/main" val="3682660589"/>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10"/>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901C3B"/>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rgbClr val="901C3B"/>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tx1">
              <a:lumMod val="65000"/>
              <a:lumOff val="35000"/>
            </a:schemeClr>
          </a:solidFill>
          <a:ln w="152400">
            <a:solidFill>
              <a:schemeClr val="tx1">
                <a:lumMod val="65000"/>
                <a:lumOff val="35000"/>
              </a:schemeClr>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1" name="Rounded Rectangle 20"/>
          <p:cNvSpPr/>
          <p:nvPr userDrawn="1"/>
        </p:nvSpPr>
        <p:spPr>
          <a:xfrm>
            <a:off x="922338"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15154504"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29386670"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3" descr="C:\Users\CanterburyMedia\Desktop\Design Jobs\templates-V3\custom-36x48-LLU-Winslow\llusn_pref_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6696" y="749808"/>
            <a:ext cx="5089083" cy="3615061"/>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Table 1">
            <a:extLst>
              <a:ext uri="{FF2B5EF4-FFF2-40B4-BE49-F238E27FC236}">
                <a16:creationId xmlns:a16="http://schemas.microsoft.com/office/drawing/2014/main" id="{5F8BC15D-0E46-EF11-FDCA-D69DFC6F63F1}"/>
              </a:ext>
            </a:extLst>
          </p:cNvPr>
          <p:cNvGraphicFramePr>
            <a:graphicFrameLocks noGrp="1"/>
          </p:cNvGraphicFramePr>
          <p:nvPr userDrawn="1">
            <p:extLst>
              <p:ext uri="{D42A27DB-BD31-4B8C-83A1-F6EECF244321}">
                <p14:modId xmlns:p14="http://schemas.microsoft.com/office/powerpoint/2010/main" val="74769785"/>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4"/>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5"/>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3" name="Table 2">
            <a:extLst>
              <a:ext uri="{FF2B5EF4-FFF2-40B4-BE49-F238E27FC236}">
                <a16:creationId xmlns:a16="http://schemas.microsoft.com/office/drawing/2014/main" id="{977D4AE9-4A66-CE68-7B8C-721178BF9DA0}"/>
              </a:ext>
            </a:extLst>
          </p:cNvPr>
          <p:cNvGraphicFramePr>
            <a:graphicFrameLocks noGrp="1"/>
          </p:cNvGraphicFramePr>
          <p:nvPr userDrawn="1">
            <p:extLst>
              <p:ext uri="{D42A27DB-BD31-4B8C-83A1-F6EECF244321}">
                <p14:modId xmlns:p14="http://schemas.microsoft.com/office/powerpoint/2010/main" val="3682660589"/>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10"/>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901C3B"/>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rgbClr val="901C3B"/>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tx1">
              <a:lumMod val="65000"/>
              <a:lumOff val="35000"/>
            </a:schemeClr>
          </a:solidFill>
          <a:ln w="152400">
            <a:solidFill>
              <a:schemeClr val="tx1">
                <a:lumMod val="65000"/>
                <a:lumOff val="35000"/>
              </a:schemeClr>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1" name="Rounded Rectangle 20"/>
          <p:cNvSpPr/>
          <p:nvPr userDrawn="1"/>
        </p:nvSpPr>
        <p:spPr>
          <a:xfrm>
            <a:off x="617537"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33223201"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241996" y="5267325"/>
            <a:ext cx="21327269" cy="26736675"/>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3" descr="C:\Users\CanterburyMedia\Desktop\Design Jobs\templates-V3\custom-36x48-LLU-Winslow\llusn_pref_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6696" y="749808"/>
            <a:ext cx="5089083" cy="3615061"/>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Table 1">
            <a:extLst>
              <a:ext uri="{FF2B5EF4-FFF2-40B4-BE49-F238E27FC236}">
                <a16:creationId xmlns:a16="http://schemas.microsoft.com/office/drawing/2014/main" id="{27E0C514-B240-77F3-72EF-7D1A03A12824}"/>
              </a:ext>
            </a:extLst>
          </p:cNvPr>
          <p:cNvGraphicFramePr>
            <a:graphicFrameLocks noGrp="1"/>
          </p:cNvGraphicFramePr>
          <p:nvPr userDrawn="1">
            <p:extLst>
              <p:ext uri="{D42A27DB-BD31-4B8C-83A1-F6EECF244321}">
                <p14:modId xmlns:p14="http://schemas.microsoft.com/office/powerpoint/2010/main" val="74769785"/>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4"/>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5"/>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3" name="Table 2">
            <a:extLst>
              <a:ext uri="{FF2B5EF4-FFF2-40B4-BE49-F238E27FC236}">
                <a16:creationId xmlns:a16="http://schemas.microsoft.com/office/drawing/2014/main" id="{6D0DEE14-5EC6-29D5-5353-BF0242E21F0F}"/>
              </a:ext>
            </a:extLst>
          </p:cNvPr>
          <p:cNvGraphicFramePr>
            <a:graphicFrameLocks noGrp="1"/>
          </p:cNvGraphicFramePr>
          <p:nvPr userDrawn="1">
            <p:extLst>
              <p:ext uri="{D42A27DB-BD31-4B8C-83A1-F6EECF244321}">
                <p14:modId xmlns:p14="http://schemas.microsoft.com/office/powerpoint/2010/main" val="3682660589"/>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10"/>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Placeholder 55"/>
          <p:cNvSpPr>
            <a:spLocks noGrp="1"/>
          </p:cNvSpPr>
          <p:nvPr>
            <p:ph type="body" sz="quarter" idx="10"/>
          </p:nvPr>
        </p:nvSpPr>
        <p:spPr/>
        <p:txBody>
          <a:bodyPr/>
          <a:lstStyle/>
          <a:p>
            <a:endParaRPr lang="en-US"/>
          </a:p>
        </p:txBody>
      </p:sp>
      <p:sp>
        <p:nvSpPr>
          <p:cNvPr id="57" name="Text Placeholder 56"/>
          <p:cNvSpPr>
            <a:spLocks noGrp="1"/>
          </p:cNvSpPr>
          <p:nvPr>
            <p:ph type="body" sz="quarter" idx="11"/>
          </p:nvPr>
        </p:nvSpPr>
        <p:spPr/>
        <p:txBody>
          <a:bodyPr/>
          <a:lstStyle/>
          <a:p>
            <a:endParaRPr lang="en-US"/>
          </a:p>
        </p:txBody>
      </p:sp>
      <p:sp>
        <p:nvSpPr>
          <p:cNvPr id="58" name="Text Placeholder 57"/>
          <p:cNvSpPr>
            <a:spLocks noGrp="1"/>
          </p:cNvSpPr>
          <p:nvPr>
            <p:ph type="body" sz="quarter" idx="19"/>
          </p:nvPr>
        </p:nvSpPr>
        <p:spPr/>
        <p:txBody>
          <a:bodyPr/>
          <a:lstStyle/>
          <a:p>
            <a:endParaRPr lang="en-US"/>
          </a:p>
        </p:txBody>
      </p:sp>
      <p:sp>
        <p:nvSpPr>
          <p:cNvPr id="59" name="Text Placeholder 58"/>
          <p:cNvSpPr>
            <a:spLocks noGrp="1"/>
          </p:cNvSpPr>
          <p:nvPr>
            <p:ph type="body" sz="quarter" idx="20"/>
          </p:nvPr>
        </p:nvSpPr>
        <p:spPr/>
        <p:txBody>
          <a:bodyPr/>
          <a:lstStyle/>
          <a:p>
            <a:endParaRPr lang="en-US"/>
          </a:p>
        </p:txBody>
      </p:sp>
      <p:sp>
        <p:nvSpPr>
          <p:cNvPr id="60" name="Text Placeholder 59"/>
          <p:cNvSpPr>
            <a:spLocks noGrp="1"/>
          </p:cNvSpPr>
          <p:nvPr>
            <p:ph type="body" sz="quarter" idx="21"/>
          </p:nvPr>
        </p:nvSpPr>
        <p:spPr/>
        <p:txBody>
          <a:bodyPr/>
          <a:lstStyle/>
          <a:p>
            <a:endParaRPr lang="en-US"/>
          </a:p>
        </p:txBody>
      </p:sp>
      <p:sp>
        <p:nvSpPr>
          <p:cNvPr id="61" name="Text Placeholder 60"/>
          <p:cNvSpPr>
            <a:spLocks noGrp="1"/>
          </p:cNvSpPr>
          <p:nvPr>
            <p:ph type="body" sz="quarter" idx="22"/>
          </p:nvPr>
        </p:nvSpPr>
        <p:spPr/>
        <p:txBody>
          <a:bodyPr/>
          <a:lstStyle/>
          <a:p>
            <a:endParaRPr lang="en-US"/>
          </a:p>
        </p:txBody>
      </p:sp>
      <p:sp>
        <p:nvSpPr>
          <p:cNvPr id="62" name="Text Placeholder 61"/>
          <p:cNvSpPr>
            <a:spLocks noGrp="1"/>
          </p:cNvSpPr>
          <p:nvPr>
            <p:ph type="body" sz="quarter" idx="23"/>
          </p:nvPr>
        </p:nvSpPr>
        <p:spPr/>
        <p:txBody>
          <a:bodyPr/>
          <a:lstStyle/>
          <a:p>
            <a:endParaRPr lang="en-US"/>
          </a:p>
        </p:txBody>
      </p:sp>
      <p:sp>
        <p:nvSpPr>
          <p:cNvPr id="63" name="Text Placeholder 62"/>
          <p:cNvSpPr>
            <a:spLocks noGrp="1"/>
          </p:cNvSpPr>
          <p:nvPr>
            <p:ph type="body" sz="quarter" idx="24"/>
          </p:nvPr>
        </p:nvSpPr>
        <p:spPr/>
        <p:txBody>
          <a:bodyPr/>
          <a:lstStyle/>
          <a:p>
            <a:endParaRPr lang="en-US"/>
          </a:p>
        </p:txBody>
      </p:sp>
      <p:sp>
        <p:nvSpPr>
          <p:cNvPr id="64" name="Text Placeholder 63"/>
          <p:cNvSpPr>
            <a:spLocks noGrp="1"/>
          </p:cNvSpPr>
          <p:nvPr>
            <p:ph type="body" sz="quarter" idx="25"/>
          </p:nvPr>
        </p:nvSpPr>
        <p:spPr/>
        <p:txBody>
          <a:bodyPr/>
          <a:lstStyle/>
          <a:p>
            <a:endParaRPr lang="en-US"/>
          </a:p>
        </p:txBody>
      </p:sp>
      <p:sp>
        <p:nvSpPr>
          <p:cNvPr id="65" name="Text Placeholder 64"/>
          <p:cNvSpPr>
            <a:spLocks noGrp="1"/>
          </p:cNvSpPr>
          <p:nvPr>
            <p:ph type="body" sz="quarter" idx="26"/>
          </p:nvPr>
        </p:nvSpPr>
        <p:spPr/>
        <p:txBody>
          <a:bodyPr/>
          <a:lstStyle/>
          <a:p>
            <a:endParaRPr lang="en-US"/>
          </a:p>
        </p:txBody>
      </p:sp>
      <p:sp>
        <p:nvSpPr>
          <p:cNvPr id="66" name="Text Placeholder 65"/>
          <p:cNvSpPr>
            <a:spLocks noGrp="1"/>
          </p:cNvSpPr>
          <p:nvPr>
            <p:ph type="body" sz="quarter" idx="27"/>
          </p:nvPr>
        </p:nvSpPr>
        <p:spPr/>
        <p:txBody>
          <a:bodyPr/>
          <a:lstStyle/>
          <a:p>
            <a:endParaRPr lang="en-US"/>
          </a:p>
        </p:txBody>
      </p:sp>
      <p:sp>
        <p:nvSpPr>
          <p:cNvPr id="67" name="Text Placeholder 66"/>
          <p:cNvSpPr>
            <a:spLocks noGrp="1"/>
          </p:cNvSpPr>
          <p:nvPr>
            <p:ph type="body" sz="quarter" idx="28"/>
          </p:nvPr>
        </p:nvSpPr>
        <p:spPr/>
        <p:txBody>
          <a:bodyPr/>
          <a:lstStyle/>
          <a:p>
            <a:endParaRPr lang="en-US"/>
          </a:p>
        </p:txBody>
      </p:sp>
      <p:sp>
        <p:nvSpPr>
          <p:cNvPr id="68" name="Text Placeholder 67"/>
          <p:cNvSpPr>
            <a:spLocks noGrp="1"/>
          </p:cNvSpPr>
          <p:nvPr>
            <p:ph type="body" sz="quarter" idx="29"/>
          </p:nvPr>
        </p:nvSpPr>
        <p:spPr/>
        <p:txBody>
          <a:bodyPr/>
          <a:lstStyle/>
          <a:p>
            <a:endParaRPr lang="en-US"/>
          </a:p>
        </p:txBody>
      </p:sp>
      <p:sp>
        <p:nvSpPr>
          <p:cNvPr id="69" name="Text Placeholder 68"/>
          <p:cNvSpPr>
            <a:spLocks noGrp="1"/>
          </p:cNvSpPr>
          <p:nvPr>
            <p:ph type="body" sz="quarter" idx="30"/>
          </p:nvPr>
        </p:nvSpPr>
        <p:spPr/>
        <p:txBody>
          <a:bodyPr/>
          <a:lstStyle/>
          <a:p>
            <a:endParaRPr lang="en-US"/>
          </a:p>
        </p:txBody>
      </p:sp>
      <p:sp>
        <p:nvSpPr>
          <p:cNvPr id="107" name="Text Placeholder 106"/>
          <p:cNvSpPr>
            <a:spLocks noGrp="1"/>
          </p:cNvSpPr>
          <p:nvPr>
            <p:ph type="body" sz="quarter" idx="150"/>
          </p:nvPr>
        </p:nvSpPr>
        <p:spPr/>
        <p:txBody>
          <a:bodyPr/>
          <a:lstStyle/>
          <a:p>
            <a:endParaRPr lang="en-US"/>
          </a:p>
        </p:txBody>
      </p:sp>
      <p:sp>
        <p:nvSpPr>
          <p:cNvPr id="108" name="Text Placeholder 107"/>
          <p:cNvSpPr>
            <a:spLocks noGrp="1"/>
          </p:cNvSpPr>
          <p:nvPr>
            <p:ph type="body" sz="quarter" idx="151"/>
          </p:nvPr>
        </p:nvSpPr>
        <p:spPr/>
        <p:txBody>
          <a:bodyPr>
            <a:normAutofit fontScale="92500" lnSpcReduction="10000"/>
          </a:bodyPr>
          <a:lstStyle/>
          <a:p>
            <a:endParaRPr lang="en-US"/>
          </a:p>
        </p:txBody>
      </p:sp>
      <p:sp>
        <p:nvSpPr>
          <p:cNvPr id="109" name="Text Placeholder 108"/>
          <p:cNvSpPr>
            <a:spLocks noGrp="1"/>
          </p:cNvSpPr>
          <p:nvPr>
            <p:ph type="body" sz="quarter" idx="153"/>
          </p:nvPr>
        </p:nvSpPr>
        <p:spPr/>
        <p:txBody>
          <a:bodyPr>
            <a:normAutofit fontScale="92500" lnSpcReduction="10000"/>
          </a:bodyPr>
          <a:lstStyle/>
          <a:p>
            <a:endParaRPr lang="en-US"/>
          </a:p>
        </p:txBody>
      </p:sp>
    </p:spTree>
    <p:extLst>
      <p:ext uri="{BB962C8B-B14F-4D97-AF65-F5344CB8AC3E}">
        <p14:creationId xmlns:p14="http://schemas.microsoft.com/office/powerpoint/2010/main" val="3425218134"/>
      </p:ext>
    </p:extLst>
  </p:cSld>
  <p:clrMapOvr>
    <a:masterClrMapping/>
  </p:clrMapOvr>
</p:sld>
</file>

<file path=ppt/theme/theme1.xml><?xml version="1.0" encoding="utf-8"?>
<a:theme xmlns:a="http://schemas.openxmlformats.org/drawingml/2006/main" name="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rifold">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419</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36x48-Template-V2b</vt:lpstr>
      <vt:lpstr>1_Classic 3 Columns</vt:lpstr>
      <vt:lpstr>Trifold</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50</cp:revision>
  <dcterms:created xsi:type="dcterms:W3CDTF">2012-02-03T19:11:35Z</dcterms:created>
  <dcterms:modified xsi:type="dcterms:W3CDTF">2023-02-13T20:13:58Z</dcterms:modified>
</cp:coreProperties>
</file>