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9202400"/>
  <p:notesSz cx="6858000" cy="9144000"/>
  <p:defaultTextStyle>
    <a:defPPr>
      <a:defRPr lang="en-US"/>
    </a:defPPr>
    <a:lvl1pPr marL="0" algn="l" defTabSz="2664501" rtl="0" eaLnBrk="1" latinLnBrk="0" hangingPunct="1">
      <a:defRPr sz="5200" kern="1200">
        <a:solidFill>
          <a:schemeClr val="tx1"/>
        </a:solidFill>
        <a:latin typeface="+mn-lt"/>
        <a:ea typeface="+mn-ea"/>
        <a:cs typeface="+mn-cs"/>
      </a:defRPr>
    </a:lvl1pPr>
    <a:lvl2pPr marL="1332251" algn="l" defTabSz="2664501" rtl="0" eaLnBrk="1" latinLnBrk="0" hangingPunct="1">
      <a:defRPr sz="5200" kern="1200">
        <a:solidFill>
          <a:schemeClr val="tx1"/>
        </a:solidFill>
        <a:latin typeface="+mn-lt"/>
        <a:ea typeface="+mn-ea"/>
        <a:cs typeface="+mn-cs"/>
      </a:defRPr>
    </a:lvl2pPr>
    <a:lvl3pPr marL="2664501" algn="l" defTabSz="2664501" rtl="0" eaLnBrk="1" latinLnBrk="0" hangingPunct="1">
      <a:defRPr sz="5200" kern="1200">
        <a:solidFill>
          <a:schemeClr val="tx1"/>
        </a:solidFill>
        <a:latin typeface="+mn-lt"/>
        <a:ea typeface="+mn-ea"/>
        <a:cs typeface="+mn-cs"/>
      </a:defRPr>
    </a:lvl3pPr>
    <a:lvl4pPr marL="3996752" algn="l" defTabSz="2664501" rtl="0" eaLnBrk="1" latinLnBrk="0" hangingPunct="1">
      <a:defRPr sz="5200" kern="1200">
        <a:solidFill>
          <a:schemeClr val="tx1"/>
        </a:solidFill>
        <a:latin typeface="+mn-lt"/>
        <a:ea typeface="+mn-ea"/>
        <a:cs typeface="+mn-cs"/>
      </a:defRPr>
    </a:lvl4pPr>
    <a:lvl5pPr marL="5329003" algn="l" defTabSz="2664501" rtl="0" eaLnBrk="1" latinLnBrk="0" hangingPunct="1">
      <a:defRPr sz="5200" kern="1200">
        <a:solidFill>
          <a:schemeClr val="tx1"/>
        </a:solidFill>
        <a:latin typeface="+mn-lt"/>
        <a:ea typeface="+mn-ea"/>
        <a:cs typeface="+mn-cs"/>
      </a:defRPr>
    </a:lvl5pPr>
    <a:lvl6pPr marL="6661254" algn="l" defTabSz="2664501" rtl="0" eaLnBrk="1" latinLnBrk="0" hangingPunct="1">
      <a:defRPr sz="5200" kern="1200">
        <a:solidFill>
          <a:schemeClr val="tx1"/>
        </a:solidFill>
        <a:latin typeface="+mn-lt"/>
        <a:ea typeface="+mn-ea"/>
        <a:cs typeface="+mn-cs"/>
      </a:defRPr>
    </a:lvl6pPr>
    <a:lvl7pPr marL="7993505" algn="l" defTabSz="2664501" rtl="0" eaLnBrk="1" latinLnBrk="0" hangingPunct="1">
      <a:defRPr sz="5200" kern="1200">
        <a:solidFill>
          <a:schemeClr val="tx1"/>
        </a:solidFill>
        <a:latin typeface="+mn-lt"/>
        <a:ea typeface="+mn-ea"/>
        <a:cs typeface="+mn-cs"/>
      </a:defRPr>
    </a:lvl7pPr>
    <a:lvl8pPr marL="9325755" algn="l" defTabSz="2664501" rtl="0" eaLnBrk="1" latinLnBrk="0" hangingPunct="1">
      <a:defRPr sz="5200" kern="1200">
        <a:solidFill>
          <a:schemeClr val="tx1"/>
        </a:solidFill>
        <a:latin typeface="+mn-lt"/>
        <a:ea typeface="+mn-ea"/>
        <a:cs typeface="+mn-cs"/>
      </a:defRPr>
    </a:lvl8pPr>
    <a:lvl9pPr marL="10658007" algn="l" defTabSz="2664501" rtl="0" eaLnBrk="1" latinLnBrk="0" hangingPunct="1">
      <a:defRPr sz="5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48">
          <p15:clr>
            <a:srgbClr val="A4A3A4"/>
          </p15:clr>
        </p15:guide>
        <p15:guide id="2" pos="86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901C3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62" autoAdjust="0"/>
  </p:normalViewPr>
  <p:slideViewPr>
    <p:cSldViewPr snapToGrid="0" snapToObjects="1" showGuides="1">
      <p:cViewPr varScale="1">
        <p:scale>
          <a:sx n="41" d="100"/>
          <a:sy n="41" d="100"/>
        </p:scale>
        <p:origin x="2120" y="256"/>
      </p:cViewPr>
      <p:guideLst>
        <p:guide orient="horz" pos="6048"/>
        <p:guide pos="86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2/13/23</a:t>
            </a:fld>
            <a:endParaRPr lang="en-US" dirty="0"/>
          </a:p>
        </p:txBody>
      </p:sp>
      <p:sp>
        <p:nvSpPr>
          <p:cNvPr id="4" name="Slide Image Placeholder 3"/>
          <p:cNvSpPr>
            <a:spLocks noGrp="1" noRot="1" noChangeAspect="1"/>
          </p:cNvSpPr>
          <p:nvPr>
            <p:ph type="sldImg" idx="2"/>
          </p:nvPr>
        </p:nvSpPr>
        <p:spPr>
          <a:xfrm>
            <a:off x="981075" y="685800"/>
            <a:ext cx="48958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664501" rtl="0" eaLnBrk="1" latinLnBrk="0" hangingPunct="1">
      <a:defRPr sz="3500" kern="1200">
        <a:solidFill>
          <a:schemeClr val="tx1"/>
        </a:solidFill>
        <a:latin typeface="+mn-lt"/>
        <a:ea typeface="+mn-ea"/>
        <a:cs typeface="+mn-cs"/>
      </a:defRPr>
    </a:lvl1pPr>
    <a:lvl2pPr marL="1332251" algn="l" defTabSz="2664501" rtl="0" eaLnBrk="1" latinLnBrk="0" hangingPunct="1">
      <a:defRPr sz="3500" kern="1200">
        <a:solidFill>
          <a:schemeClr val="tx1"/>
        </a:solidFill>
        <a:latin typeface="+mn-lt"/>
        <a:ea typeface="+mn-ea"/>
        <a:cs typeface="+mn-cs"/>
      </a:defRPr>
    </a:lvl2pPr>
    <a:lvl3pPr marL="2664501" algn="l" defTabSz="2664501" rtl="0" eaLnBrk="1" latinLnBrk="0" hangingPunct="1">
      <a:defRPr sz="3500" kern="1200">
        <a:solidFill>
          <a:schemeClr val="tx1"/>
        </a:solidFill>
        <a:latin typeface="+mn-lt"/>
        <a:ea typeface="+mn-ea"/>
        <a:cs typeface="+mn-cs"/>
      </a:defRPr>
    </a:lvl3pPr>
    <a:lvl4pPr marL="3996752" algn="l" defTabSz="2664501" rtl="0" eaLnBrk="1" latinLnBrk="0" hangingPunct="1">
      <a:defRPr sz="3500" kern="1200">
        <a:solidFill>
          <a:schemeClr val="tx1"/>
        </a:solidFill>
        <a:latin typeface="+mn-lt"/>
        <a:ea typeface="+mn-ea"/>
        <a:cs typeface="+mn-cs"/>
      </a:defRPr>
    </a:lvl4pPr>
    <a:lvl5pPr marL="5329003" algn="l" defTabSz="2664501" rtl="0" eaLnBrk="1" latinLnBrk="0" hangingPunct="1">
      <a:defRPr sz="3500" kern="1200">
        <a:solidFill>
          <a:schemeClr val="tx1"/>
        </a:solidFill>
        <a:latin typeface="+mn-lt"/>
        <a:ea typeface="+mn-ea"/>
        <a:cs typeface="+mn-cs"/>
      </a:defRPr>
    </a:lvl5pPr>
    <a:lvl6pPr marL="6661254" algn="l" defTabSz="2664501" rtl="0" eaLnBrk="1" latinLnBrk="0" hangingPunct="1">
      <a:defRPr sz="3500" kern="1200">
        <a:solidFill>
          <a:schemeClr val="tx1"/>
        </a:solidFill>
        <a:latin typeface="+mn-lt"/>
        <a:ea typeface="+mn-ea"/>
        <a:cs typeface="+mn-cs"/>
      </a:defRPr>
    </a:lvl6pPr>
    <a:lvl7pPr marL="7993505" algn="l" defTabSz="2664501" rtl="0" eaLnBrk="1" latinLnBrk="0" hangingPunct="1">
      <a:defRPr sz="3500" kern="1200">
        <a:solidFill>
          <a:schemeClr val="tx1"/>
        </a:solidFill>
        <a:latin typeface="+mn-lt"/>
        <a:ea typeface="+mn-ea"/>
        <a:cs typeface="+mn-cs"/>
      </a:defRPr>
    </a:lvl7pPr>
    <a:lvl8pPr marL="9325755" algn="l" defTabSz="2664501" rtl="0" eaLnBrk="1" latinLnBrk="0" hangingPunct="1">
      <a:defRPr sz="3500" kern="1200">
        <a:solidFill>
          <a:schemeClr val="tx1"/>
        </a:solidFill>
        <a:latin typeface="+mn-lt"/>
        <a:ea typeface="+mn-ea"/>
        <a:cs typeface="+mn-cs"/>
      </a:defRPr>
    </a:lvl8pPr>
    <a:lvl9pPr marL="10658007" algn="l" defTabSz="2664501" rtl="0" eaLnBrk="1" latinLnBrk="0" hangingPunct="1">
      <a:defRPr sz="3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8" y="3720781"/>
            <a:ext cx="6285508"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3" y="3231370"/>
            <a:ext cx="6280547" cy="450660"/>
          </a:xfrm>
          <a:prstGeom prst="rect">
            <a:avLst/>
          </a:prstGeom>
          <a:noFill/>
        </p:spPr>
        <p:txBody>
          <a:bodyPr lIns="55511" tIns="55511" rIns="55511" bIns="55511" anchor="ctr" anchorCtr="0">
            <a:spAutoFit/>
          </a:bodyPr>
          <a:lstStyle>
            <a:lvl1pPr algn="ctr">
              <a:buNone/>
              <a:defRPr sz="2200" b="1" u="sng" baseline="0">
                <a:solidFill>
                  <a:srgbClr val="901C3B"/>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76462" y="8285233"/>
            <a:ext cx="6281539"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720781"/>
            <a:ext cx="6280546"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41979" y="3231370"/>
            <a:ext cx="6280547" cy="450660"/>
          </a:xfrm>
          <a:prstGeom prst="rect">
            <a:avLst/>
          </a:prstGeom>
          <a:noFill/>
        </p:spPr>
        <p:txBody>
          <a:bodyPr lIns="55511" tIns="55511" rIns="55511" bIns="55511" anchor="ctr" anchorCtr="0">
            <a:spAutoFit/>
          </a:bodyPr>
          <a:lstStyle>
            <a:lvl1pPr algn="ctr">
              <a:buNone/>
              <a:defRPr sz="2200" b="1" u="sng" baseline="0">
                <a:solidFill>
                  <a:srgbClr val="901C3B"/>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720781"/>
            <a:ext cx="6280546"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6500" y="3231370"/>
            <a:ext cx="6286500" cy="450660"/>
          </a:xfrm>
          <a:prstGeom prst="rect">
            <a:avLst/>
          </a:prstGeom>
          <a:noFill/>
        </p:spPr>
        <p:txBody>
          <a:bodyPr lIns="55511" tIns="55511" rIns="55511" bIns="55511" anchor="ctr" anchorCtr="0">
            <a:spAutoFit/>
          </a:bodyPr>
          <a:lstStyle>
            <a:lvl1pPr algn="ctr">
              <a:buNone/>
              <a:defRPr sz="2200" b="1" u="sng" baseline="0">
                <a:solidFill>
                  <a:srgbClr val="901C3B"/>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1267" y="3231370"/>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1267" y="3720781"/>
            <a:ext cx="6279386"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1267" y="8320364"/>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1267" y="8756651"/>
            <a:ext cx="6282531"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1267" y="14974251"/>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571267" y="15419510"/>
            <a:ext cx="6282531"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8" y="8721739"/>
            <a:ext cx="6285508" cy="511095"/>
          </a:xfrm>
          <a:prstGeom prst="rect">
            <a:avLst/>
          </a:prstGeom>
        </p:spPr>
        <p:txBody>
          <a:bodyPr wrap="square" lIns="138776" tIns="138776" rIns="138776" bIns="138776">
            <a:spAutoFit/>
          </a:bodyPr>
          <a:lstStyle>
            <a:lvl1pPr marL="0" indent="0">
              <a:buNone/>
              <a:defRPr sz="15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524500" y="1973969"/>
            <a:ext cx="16192501" cy="746760"/>
          </a:xfrm>
          <a:prstGeom prst="rect">
            <a:avLst/>
          </a:prstGeom>
        </p:spPr>
        <p:txBody>
          <a:bodyPr lIns="55513" tIns="27757" rIns="55513" bIns="27757">
            <a:normAutofit/>
          </a:bodyPr>
          <a:lstStyle>
            <a:lvl1pPr algn="ctr">
              <a:buFontTx/>
              <a:buNone/>
              <a:defRPr sz="36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524500" y="1227209"/>
            <a:ext cx="16192501" cy="746760"/>
          </a:xfrm>
          <a:prstGeom prst="rect">
            <a:avLst/>
          </a:prstGeom>
        </p:spPr>
        <p:txBody>
          <a:bodyPr lIns="55513" tIns="27757" rIns="55513" bIns="27757" anchor="t" anchorCtr="1">
            <a:normAutofit/>
          </a:bodyPr>
          <a:lstStyle>
            <a:lvl1pPr algn="ctr">
              <a:buFontTx/>
              <a:buNone/>
              <a:defRPr sz="53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authors</a:t>
            </a:r>
          </a:p>
        </p:txBody>
      </p:sp>
      <p:sp>
        <p:nvSpPr>
          <p:cNvPr id="79" name="Text Placeholder 76"/>
          <p:cNvSpPr>
            <a:spLocks noGrp="1"/>
          </p:cNvSpPr>
          <p:nvPr>
            <p:ph type="body" sz="quarter" idx="153" hasCustomPrompt="1"/>
          </p:nvPr>
        </p:nvSpPr>
        <p:spPr>
          <a:xfrm>
            <a:off x="5524500" y="271725"/>
            <a:ext cx="16192501" cy="955484"/>
          </a:xfrm>
          <a:prstGeom prst="rect">
            <a:avLst/>
          </a:prstGeom>
        </p:spPr>
        <p:txBody>
          <a:bodyPr lIns="55513" tIns="27757" rIns="55513" bIns="27757" anchor="t" anchorCtr="1">
            <a:normAutofit/>
          </a:bodyPr>
          <a:lstStyle>
            <a:lvl1pPr algn="ctr">
              <a:buFontTx/>
              <a:buNone/>
              <a:defRPr sz="70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6048"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7" y="3672289"/>
            <a:ext cx="8494548"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76461" y="3163264"/>
            <a:ext cx="8483204"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76461" y="10640279"/>
            <a:ext cx="8495540"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8800" y="10149984"/>
            <a:ext cx="8483203"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2" y="12597132"/>
            <a:ext cx="8482209"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2" y="12092737"/>
            <a:ext cx="8482209"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672289"/>
            <a:ext cx="8482209"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3" y="3163264"/>
            <a:ext cx="8487172"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9" y="3163264"/>
            <a:ext cx="8485018"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9" y="3672289"/>
            <a:ext cx="8485018"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9" y="10131255"/>
            <a:ext cx="8485018"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69194" y="10591787"/>
            <a:ext cx="8488163"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9" y="15071233"/>
            <a:ext cx="8485018"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2339" y="15531767"/>
            <a:ext cx="8488163" cy="526484"/>
          </a:xfrm>
          <a:prstGeom prst="rect">
            <a:avLst/>
          </a:prstGeom>
        </p:spPr>
        <p:txBody>
          <a:bodyPr wrap="square" lIns="138776" tIns="138776" rIns="138776" bIns="138776">
            <a:spAutoFit/>
          </a:bodyPr>
          <a:lstStyle>
            <a:lvl1pPr marL="0" indent="0">
              <a:buNone/>
              <a:defRPr sz="1600">
                <a:solidFill>
                  <a:schemeClr val="accent5">
                    <a:lumMod val="50000"/>
                  </a:schemeClr>
                </a:solidFill>
                <a:latin typeface="Times New Roman" pitchFamily="18" charset="0"/>
                <a:cs typeface="Times New Roman" pitchFamily="18"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6694715" y="1973969"/>
            <a:ext cx="14042571" cy="746760"/>
          </a:xfrm>
          <a:prstGeom prst="rect">
            <a:avLst/>
          </a:prstGeom>
        </p:spPr>
        <p:txBody>
          <a:bodyPr lIns="55513" tIns="27757" rIns="55513" bIns="27757">
            <a:normAutofit/>
          </a:bodyPr>
          <a:lstStyle>
            <a:lvl1pPr algn="ctr">
              <a:buFontTx/>
              <a:buNone/>
              <a:defRPr sz="36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affiliations</a:t>
            </a:r>
          </a:p>
        </p:txBody>
      </p:sp>
      <p:sp>
        <p:nvSpPr>
          <p:cNvPr id="65" name="Text Placeholder 76"/>
          <p:cNvSpPr>
            <a:spLocks noGrp="1"/>
          </p:cNvSpPr>
          <p:nvPr>
            <p:ph type="body" sz="quarter" idx="151" hasCustomPrompt="1"/>
          </p:nvPr>
        </p:nvSpPr>
        <p:spPr>
          <a:xfrm>
            <a:off x="6694715" y="1227209"/>
            <a:ext cx="14042571" cy="746760"/>
          </a:xfrm>
          <a:prstGeom prst="rect">
            <a:avLst/>
          </a:prstGeom>
        </p:spPr>
        <p:txBody>
          <a:bodyPr lIns="55513" tIns="27757" rIns="55513" bIns="27757" anchor="t" anchorCtr="1">
            <a:normAutofit/>
          </a:bodyPr>
          <a:lstStyle>
            <a:lvl1pPr algn="ctr">
              <a:buFontTx/>
              <a:buNone/>
              <a:defRPr sz="53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authors</a:t>
            </a:r>
          </a:p>
        </p:txBody>
      </p:sp>
      <p:sp>
        <p:nvSpPr>
          <p:cNvPr id="66" name="Text Placeholder 76"/>
          <p:cNvSpPr>
            <a:spLocks noGrp="1"/>
          </p:cNvSpPr>
          <p:nvPr>
            <p:ph type="body" sz="quarter" idx="153" hasCustomPrompt="1"/>
          </p:nvPr>
        </p:nvSpPr>
        <p:spPr>
          <a:xfrm>
            <a:off x="5905501" y="271725"/>
            <a:ext cx="15621000" cy="955484"/>
          </a:xfrm>
          <a:prstGeom prst="rect">
            <a:avLst/>
          </a:prstGeom>
        </p:spPr>
        <p:txBody>
          <a:bodyPr lIns="55513" tIns="27757" rIns="55513" bIns="27757" anchor="t" anchorCtr="1">
            <a:normAutofit/>
          </a:bodyPr>
          <a:lstStyle>
            <a:lvl1pPr algn="ctr">
              <a:buFontTx/>
              <a:buNone/>
              <a:defRPr sz="70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656" y="3619168"/>
            <a:ext cx="6285508" cy="511095"/>
          </a:xfrm>
          <a:prstGeom prst="rect">
            <a:avLst/>
          </a:prstGeom>
        </p:spPr>
        <p:txBody>
          <a:bodyPr wrap="square" lIns="138776" tIns="138776" rIns="138776" bIns="138776">
            <a:spAutoFit/>
          </a:bodyPr>
          <a:lstStyle>
            <a:lvl1pPr marL="0" indent="0">
              <a:buNone/>
              <a:defRPr sz="1500">
                <a:latin typeface="Trebuchet MS" pitchFamily="34"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429617" y="3114773"/>
            <a:ext cx="6280547"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419694" y="8730492"/>
            <a:ext cx="6286500" cy="511095"/>
          </a:xfrm>
          <a:prstGeom prst="rect">
            <a:avLst/>
          </a:prstGeom>
        </p:spPr>
        <p:txBody>
          <a:bodyPr wrap="square" lIns="138776" tIns="138776" rIns="138776" bIns="138776">
            <a:spAutoFit/>
          </a:bodyPr>
          <a:lstStyle>
            <a:lvl1pPr marL="208164" indent="-208164">
              <a:buNone/>
              <a:defRPr sz="1500">
                <a:latin typeface="Trebuchet MS" pitchFamily="34"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397441" y="8285233"/>
            <a:ext cx="6281539"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619168"/>
            <a:ext cx="12950030" cy="511095"/>
          </a:xfrm>
          <a:prstGeom prst="rect">
            <a:avLst/>
          </a:prstGeom>
        </p:spPr>
        <p:txBody>
          <a:bodyPr wrap="square" lIns="138776" tIns="138776" rIns="138776" bIns="138776">
            <a:spAutoFit/>
          </a:bodyPr>
          <a:lstStyle>
            <a:lvl1pPr marL="208164" indent="-208164">
              <a:buNone/>
              <a:defRPr sz="1500">
                <a:latin typeface="Trebuchet MS" pitchFamily="34"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6" y="3114773"/>
            <a:ext cx="12950031"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772981"/>
            <a:ext cx="12950031" cy="511095"/>
          </a:xfrm>
          <a:prstGeom prst="rect">
            <a:avLst/>
          </a:prstGeom>
        </p:spPr>
        <p:txBody>
          <a:bodyPr wrap="square" lIns="138776" tIns="138776" rIns="138776" bIns="138776">
            <a:spAutoFit/>
          </a:bodyPr>
          <a:lstStyle>
            <a:lvl1pPr marL="208164" indent="-208164">
              <a:buNone/>
              <a:defRPr sz="1500">
                <a:latin typeface="Trebuchet MS" pitchFamily="34"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6" y="12288202"/>
            <a:ext cx="12950031"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777979" y="3114773"/>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777979" y="3560032"/>
            <a:ext cx="6279386" cy="511095"/>
          </a:xfrm>
          <a:prstGeom prst="rect">
            <a:avLst/>
          </a:prstGeom>
        </p:spPr>
        <p:txBody>
          <a:bodyPr wrap="square" lIns="138776" tIns="138776" rIns="138776" bIns="138776">
            <a:spAutoFit/>
          </a:bodyPr>
          <a:lstStyle>
            <a:lvl1pPr marL="208164" indent="-208164">
              <a:buNone/>
              <a:defRPr sz="1500">
                <a:latin typeface="Trebuchet MS" pitchFamily="34"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777979" y="8320364"/>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774834" y="8756651"/>
            <a:ext cx="6282531" cy="511095"/>
          </a:xfrm>
          <a:prstGeom prst="rect">
            <a:avLst/>
          </a:prstGeom>
        </p:spPr>
        <p:txBody>
          <a:bodyPr wrap="square" lIns="138776" tIns="138776" rIns="138776" bIns="138776">
            <a:spAutoFit/>
          </a:bodyPr>
          <a:lstStyle>
            <a:lvl1pPr marL="208164" indent="-208164">
              <a:buNone/>
              <a:defRPr sz="1500">
                <a:latin typeface="Trebuchet MS" pitchFamily="34"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774834" y="14976192"/>
            <a:ext cx="6279386" cy="450660"/>
          </a:xfrm>
          <a:prstGeom prst="rect">
            <a:avLst/>
          </a:prstGeom>
          <a:noFill/>
        </p:spPr>
        <p:txBody>
          <a:bodyPr wrap="square" lIns="55511" tIns="55511" rIns="55511" bIns="55511" anchor="ctr" anchorCtr="0">
            <a:spAutoFit/>
          </a:bodyPr>
          <a:lstStyle>
            <a:lvl1pPr algn="ctr">
              <a:buNone/>
              <a:defRPr sz="2200" b="1" u="sng" baseline="0">
                <a:solidFill>
                  <a:srgbClr val="901C3B"/>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771689" y="15421452"/>
            <a:ext cx="6282531" cy="511095"/>
          </a:xfrm>
          <a:prstGeom prst="rect">
            <a:avLst/>
          </a:prstGeom>
        </p:spPr>
        <p:txBody>
          <a:bodyPr wrap="square" lIns="138776" tIns="138776" rIns="138776" bIns="138776">
            <a:spAutoFit/>
          </a:bodyPr>
          <a:lstStyle>
            <a:lvl1pPr marL="208164" indent="-208164">
              <a:buNone/>
              <a:defRPr sz="1500">
                <a:latin typeface="Trebuchet MS" pitchFamily="34" charset="0"/>
              </a:defRPr>
            </a:lvl1pPr>
            <a:lvl2pPr marL="902044" indent="-346940">
              <a:defRPr sz="1500">
                <a:latin typeface="Trebuchet MS" pitchFamily="34" charset="0"/>
              </a:defRPr>
            </a:lvl2pPr>
            <a:lvl3pPr marL="1248985" indent="-346940">
              <a:defRPr sz="1500">
                <a:latin typeface="Trebuchet MS" pitchFamily="34" charset="0"/>
              </a:defRPr>
            </a:lvl3pPr>
            <a:lvl4pPr marL="1630620" indent="-381635">
              <a:defRPr sz="1500">
                <a:latin typeface="Trebuchet MS" pitchFamily="34" charset="0"/>
              </a:defRPr>
            </a:lvl4pPr>
            <a:lvl5pPr marL="1908172" indent="-277552">
              <a:defRPr sz="1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7241976" y="1973969"/>
            <a:ext cx="12950031" cy="746760"/>
          </a:xfrm>
          <a:prstGeom prst="rect">
            <a:avLst/>
          </a:prstGeom>
        </p:spPr>
        <p:txBody>
          <a:bodyPr lIns="55513" tIns="27757" rIns="55513" bIns="27757">
            <a:normAutofit/>
          </a:bodyPr>
          <a:lstStyle>
            <a:lvl1pPr algn="ctr">
              <a:buFontTx/>
              <a:buNone/>
              <a:defRPr sz="36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affiliations</a:t>
            </a:r>
          </a:p>
        </p:txBody>
      </p:sp>
      <p:sp>
        <p:nvSpPr>
          <p:cNvPr id="65" name="Text Placeholder 76"/>
          <p:cNvSpPr>
            <a:spLocks noGrp="1"/>
          </p:cNvSpPr>
          <p:nvPr>
            <p:ph type="body" sz="quarter" idx="151" hasCustomPrompt="1"/>
          </p:nvPr>
        </p:nvSpPr>
        <p:spPr>
          <a:xfrm>
            <a:off x="7241978" y="1227209"/>
            <a:ext cx="12950031" cy="746760"/>
          </a:xfrm>
          <a:prstGeom prst="rect">
            <a:avLst/>
          </a:prstGeom>
        </p:spPr>
        <p:txBody>
          <a:bodyPr lIns="55513" tIns="27757" rIns="55513" bIns="27757" anchor="t" anchorCtr="1">
            <a:normAutofit/>
          </a:bodyPr>
          <a:lstStyle>
            <a:lvl1pPr algn="ctr">
              <a:buFontTx/>
              <a:buNone/>
              <a:defRPr sz="53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add authors</a:t>
            </a:r>
          </a:p>
        </p:txBody>
      </p:sp>
      <p:sp>
        <p:nvSpPr>
          <p:cNvPr id="66" name="Text Placeholder 76"/>
          <p:cNvSpPr>
            <a:spLocks noGrp="1"/>
          </p:cNvSpPr>
          <p:nvPr>
            <p:ph type="body" sz="quarter" idx="153" hasCustomPrompt="1"/>
          </p:nvPr>
        </p:nvSpPr>
        <p:spPr>
          <a:xfrm>
            <a:off x="7241978" y="271725"/>
            <a:ext cx="12950030" cy="955484"/>
          </a:xfrm>
          <a:prstGeom prst="rect">
            <a:avLst/>
          </a:prstGeom>
        </p:spPr>
        <p:txBody>
          <a:bodyPr lIns="55513" tIns="27757" rIns="55513" bIns="27757" anchor="t" anchorCtr="1">
            <a:normAutofit/>
          </a:bodyPr>
          <a:lstStyle>
            <a:lvl1pPr algn="ctr">
              <a:buFontTx/>
              <a:buNone/>
              <a:defRPr sz="7000">
                <a:solidFill>
                  <a:schemeClr val="bg1"/>
                </a:solidFill>
                <a:latin typeface="+mj-lt"/>
              </a:defRPr>
            </a:lvl1pPr>
            <a:lvl2pPr>
              <a:buFontTx/>
              <a:buNone/>
              <a:defRPr sz="4400"/>
            </a:lvl2pPr>
            <a:lvl3pPr>
              <a:buFontTx/>
              <a:buNone/>
              <a:defRPr sz="4400"/>
            </a:lvl3pPr>
            <a:lvl4pPr>
              <a:buFontTx/>
              <a:buNone/>
              <a:defRPr sz="4400"/>
            </a:lvl4pPr>
            <a:lvl5pPr>
              <a:buFontTx/>
              <a:buNone/>
              <a:defRPr sz="4400"/>
            </a:lvl5pPr>
          </a:lstStyle>
          <a:p>
            <a:pPr lvl="0"/>
            <a:r>
              <a:rPr lang="en-US" dirty="0"/>
              <a:t>Click here to </a:t>
            </a:r>
            <a:r>
              <a:rPr lang="en-US"/>
              <a:t>add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rgbClr val="901C3B"/>
          </a:solidFill>
          <a:ln w="9525">
            <a:noFill/>
            <a:miter lim="800000"/>
            <a:headEnd/>
            <a:tailEnd/>
          </a:ln>
          <a:effectLst/>
        </p:spPr>
        <p:txBody>
          <a:bodyPr wrap="none" lIns="55511" tIns="27755" rIns="55511" bIns="27755" anchor="ctr"/>
          <a:lstStyle/>
          <a:p>
            <a:pPr>
              <a:defRPr/>
            </a:pPr>
            <a:endParaRPr lang="en-US" dirty="0"/>
          </a:p>
        </p:txBody>
      </p:sp>
      <p:sp>
        <p:nvSpPr>
          <p:cNvPr id="9" name="Rectangle 9"/>
          <p:cNvSpPr>
            <a:spLocks noChangeArrowheads="1"/>
          </p:cNvSpPr>
          <p:nvPr/>
        </p:nvSpPr>
        <p:spPr bwMode="auto">
          <a:xfrm>
            <a:off x="0" y="2800351"/>
            <a:ext cx="27432000" cy="26669"/>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55511" tIns="27755" rIns="55511" bIns="27755" anchor="ctr"/>
          <a:lstStyle/>
          <a:p>
            <a:pPr>
              <a:defRPr/>
            </a:pPr>
            <a:endParaRPr lang="en-US" dirty="0"/>
          </a:p>
        </p:txBody>
      </p:sp>
      <p:sp>
        <p:nvSpPr>
          <p:cNvPr id="10" name="Text Box 14"/>
          <p:cNvSpPr txBox="1">
            <a:spLocks noChangeArrowheads="1"/>
          </p:cNvSpPr>
          <p:nvPr/>
        </p:nvSpPr>
        <p:spPr bwMode="auto">
          <a:xfrm>
            <a:off x="979566" y="18850842"/>
            <a:ext cx="1571625" cy="209825"/>
          </a:xfrm>
          <a:prstGeom prst="rect">
            <a:avLst/>
          </a:prstGeom>
          <a:noFill/>
          <a:ln w="9525">
            <a:noFill/>
            <a:miter lim="800000"/>
            <a:headEnd/>
            <a:tailEnd/>
          </a:ln>
          <a:effectLst/>
        </p:spPr>
        <p:txBody>
          <a:bodyPr lIns="55406" tIns="27698" rIns="55406" bIns="27698">
            <a:spAutoFit/>
          </a:bodyPr>
          <a:lstStyle/>
          <a:p>
            <a:pPr eaLnBrk="0" hangingPunct="0">
              <a:lnSpc>
                <a:spcPct val="65000"/>
              </a:lnSpc>
              <a:spcBef>
                <a:spcPct val="50000"/>
              </a:spcBef>
              <a:defRPr/>
            </a:pPr>
            <a:r>
              <a:rPr lang="en-US" sz="300" b="1" dirty="0">
                <a:ln>
                  <a:noFill/>
                </a:ln>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700" b="1" dirty="0">
                <a:ln>
                  <a:noFill/>
                </a:ln>
                <a:solidFill>
                  <a:schemeClr val="bg1">
                    <a:lumMod val="75000"/>
                  </a:schemeClr>
                </a:solidFill>
                <a:latin typeface="Arial" charset="0"/>
              </a:rPr>
              <a:t>www.PosterPresentations.com</a:t>
            </a:r>
          </a:p>
        </p:txBody>
      </p:sp>
      <p:sp>
        <p:nvSpPr>
          <p:cNvPr id="2" name="Rounded Rectangle 1"/>
          <p:cNvSpPr/>
          <p:nvPr userDrawn="1"/>
        </p:nvSpPr>
        <p:spPr>
          <a:xfrm>
            <a:off x="576461"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sp>
        <p:nvSpPr>
          <p:cNvPr id="23" name="Rounded Rectangle 22"/>
          <p:cNvSpPr/>
          <p:nvPr userDrawn="1"/>
        </p:nvSpPr>
        <p:spPr>
          <a:xfrm>
            <a:off x="7242308"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sp>
        <p:nvSpPr>
          <p:cNvPr id="24" name="Rounded Rectangle 23"/>
          <p:cNvSpPr/>
          <p:nvPr userDrawn="1"/>
        </p:nvSpPr>
        <p:spPr>
          <a:xfrm>
            <a:off x="13908154"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sp>
        <p:nvSpPr>
          <p:cNvPr id="26" name="Rounded Rectangle 25"/>
          <p:cNvSpPr/>
          <p:nvPr userDrawn="1"/>
        </p:nvSpPr>
        <p:spPr>
          <a:xfrm>
            <a:off x="20574000" y="3193835"/>
            <a:ext cx="6286500" cy="15596394"/>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cxnSp>
        <p:nvCxnSpPr>
          <p:cNvPr id="25" name="Straight Connector 24"/>
          <p:cNvCxnSpPr/>
          <p:nvPr userDrawn="1"/>
        </p:nvCxnSpPr>
        <p:spPr>
          <a:xfrm>
            <a:off x="27658768" y="2824417"/>
            <a:ext cx="6261600" cy="9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30"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6461" y="435142"/>
            <a:ext cx="3180677" cy="21087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 name="Table 2">
            <a:extLst>
              <a:ext uri="{FF2B5EF4-FFF2-40B4-BE49-F238E27FC236}">
                <a16:creationId xmlns:a16="http://schemas.microsoft.com/office/drawing/2014/main" id="{62535C4D-7EFA-2600-0BDF-1D0ACE0424DE}"/>
              </a:ext>
            </a:extLst>
          </p:cNvPr>
          <p:cNvGraphicFramePr>
            <a:graphicFrameLocks noGrp="1"/>
          </p:cNvGraphicFramePr>
          <p:nvPr userDrawn="1">
            <p:extLst>
              <p:ext uri="{D42A27DB-BD31-4B8C-83A1-F6EECF244321}">
                <p14:modId xmlns:p14="http://schemas.microsoft.com/office/powerpoint/2010/main" val="2130312146"/>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F17A1CA1-C1E3-0AEF-5403-287E449A300F}"/>
              </a:ext>
            </a:extLst>
          </p:cNvPr>
          <p:cNvGraphicFramePr>
            <a:graphicFrameLocks noGrp="1"/>
          </p:cNvGraphicFramePr>
          <p:nvPr userDrawn="1">
            <p:extLst>
              <p:ext uri="{D42A27DB-BD31-4B8C-83A1-F6EECF244321}">
                <p14:modId xmlns:p14="http://schemas.microsoft.com/office/powerpoint/2010/main" val="344388274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664501" rtl="0" eaLnBrk="1" latinLnBrk="0" hangingPunct="1">
        <a:spcBef>
          <a:spcPct val="0"/>
        </a:spcBef>
        <a:buNone/>
        <a:defRPr sz="5300" kern="1200">
          <a:solidFill>
            <a:schemeClr val="bg1"/>
          </a:solidFill>
          <a:latin typeface="Trebuchet MS" pitchFamily="34" charset="0"/>
          <a:ea typeface="+mj-ea"/>
          <a:cs typeface="+mj-cs"/>
        </a:defRPr>
      </a:lvl1pPr>
    </p:titleStyle>
    <p:bodyStyle>
      <a:lvl1pPr marL="999188" indent="-999188" algn="l" defTabSz="2664501" rtl="0" eaLnBrk="1" latinLnBrk="0" hangingPunct="1">
        <a:spcBef>
          <a:spcPct val="20000"/>
        </a:spcBef>
        <a:buFont typeface="Arial" pitchFamily="34" charset="0"/>
        <a:buChar char="•"/>
        <a:defRPr sz="9300" kern="1200">
          <a:solidFill>
            <a:schemeClr val="tx1"/>
          </a:solidFill>
          <a:latin typeface="+mn-lt"/>
          <a:ea typeface="+mn-ea"/>
          <a:cs typeface="+mn-cs"/>
        </a:defRPr>
      </a:lvl1pPr>
      <a:lvl2pPr marL="2164908" indent="-832656" algn="l" defTabSz="2664501" rtl="0" eaLnBrk="1" latinLnBrk="0" hangingPunct="1">
        <a:spcBef>
          <a:spcPct val="20000"/>
        </a:spcBef>
        <a:buFont typeface="Arial" pitchFamily="34" charset="0"/>
        <a:buChar char="–"/>
        <a:defRPr sz="8200" kern="1200">
          <a:solidFill>
            <a:schemeClr val="tx1"/>
          </a:solidFill>
          <a:latin typeface="+mn-lt"/>
          <a:ea typeface="+mn-ea"/>
          <a:cs typeface="+mn-cs"/>
        </a:defRPr>
      </a:lvl2pPr>
      <a:lvl3pPr marL="3330627" indent="-666126" algn="l" defTabSz="2664501" rtl="0" eaLnBrk="1" latinLnBrk="0" hangingPunct="1">
        <a:spcBef>
          <a:spcPct val="20000"/>
        </a:spcBef>
        <a:buFont typeface="Arial" pitchFamily="34" charset="0"/>
        <a:buChar char="•"/>
        <a:defRPr sz="7000" kern="1200">
          <a:solidFill>
            <a:schemeClr val="tx1"/>
          </a:solidFill>
          <a:latin typeface="+mn-lt"/>
          <a:ea typeface="+mn-ea"/>
          <a:cs typeface="+mn-cs"/>
        </a:defRPr>
      </a:lvl3pPr>
      <a:lvl4pPr marL="4662878"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4pPr>
      <a:lvl5pPr marL="5995128"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5pPr>
      <a:lvl6pPr marL="7327379"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629"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1881"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131"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501" rtl="0" eaLnBrk="1" latinLnBrk="0" hangingPunct="1">
        <a:defRPr sz="5200" kern="1200">
          <a:solidFill>
            <a:schemeClr val="tx1"/>
          </a:solidFill>
          <a:latin typeface="+mn-lt"/>
          <a:ea typeface="+mn-ea"/>
          <a:cs typeface="+mn-cs"/>
        </a:defRPr>
      </a:lvl1pPr>
      <a:lvl2pPr marL="1332251" algn="l" defTabSz="2664501" rtl="0" eaLnBrk="1" latinLnBrk="0" hangingPunct="1">
        <a:defRPr sz="5200" kern="1200">
          <a:solidFill>
            <a:schemeClr val="tx1"/>
          </a:solidFill>
          <a:latin typeface="+mn-lt"/>
          <a:ea typeface="+mn-ea"/>
          <a:cs typeface="+mn-cs"/>
        </a:defRPr>
      </a:lvl2pPr>
      <a:lvl3pPr marL="2664501" algn="l" defTabSz="2664501" rtl="0" eaLnBrk="1" latinLnBrk="0" hangingPunct="1">
        <a:defRPr sz="5200" kern="1200">
          <a:solidFill>
            <a:schemeClr val="tx1"/>
          </a:solidFill>
          <a:latin typeface="+mn-lt"/>
          <a:ea typeface="+mn-ea"/>
          <a:cs typeface="+mn-cs"/>
        </a:defRPr>
      </a:lvl3pPr>
      <a:lvl4pPr marL="3996752" algn="l" defTabSz="2664501" rtl="0" eaLnBrk="1" latinLnBrk="0" hangingPunct="1">
        <a:defRPr sz="5200" kern="1200">
          <a:solidFill>
            <a:schemeClr val="tx1"/>
          </a:solidFill>
          <a:latin typeface="+mn-lt"/>
          <a:ea typeface="+mn-ea"/>
          <a:cs typeface="+mn-cs"/>
        </a:defRPr>
      </a:lvl4pPr>
      <a:lvl5pPr marL="5329003" algn="l" defTabSz="2664501" rtl="0" eaLnBrk="1" latinLnBrk="0" hangingPunct="1">
        <a:defRPr sz="5200" kern="1200">
          <a:solidFill>
            <a:schemeClr val="tx1"/>
          </a:solidFill>
          <a:latin typeface="+mn-lt"/>
          <a:ea typeface="+mn-ea"/>
          <a:cs typeface="+mn-cs"/>
        </a:defRPr>
      </a:lvl5pPr>
      <a:lvl6pPr marL="6661254" algn="l" defTabSz="2664501" rtl="0" eaLnBrk="1" latinLnBrk="0" hangingPunct="1">
        <a:defRPr sz="5200" kern="1200">
          <a:solidFill>
            <a:schemeClr val="tx1"/>
          </a:solidFill>
          <a:latin typeface="+mn-lt"/>
          <a:ea typeface="+mn-ea"/>
          <a:cs typeface="+mn-cs"/>
        </a:defRPr>
      </a:lvl6pPr>
      <a:lvl7pPr marL="7993505" algn="l" defTabSz="2664501" rtl="0" eaLnBrk="1" latinLnBrk="0" hangingPunct="1">
        <a:defRPr sz="5200" kern="1200">
          <a:solidFill>
            <a:schemeClr val="tx1"/>
          </a:solidFill>
          <a:latin typeface="+mn-lt"/>
          <a:ea typeface="+mn-ea"/>
          <a:cs typeface="+mn-cs"/>
        </a:defRPr>
      </a:lvl7pPr>
      <a:lvl8pPr marL="9325755" algn="l" defTabSz="2664501" rtl="0" eaLnBrk="1" latinLnBrk="0" hangingPunct="1">
        <a:defRPr sz="5200" kern="1200">
          <a:solidFill>
            <a:schemeClr val="tx1"/>
          </a:solidFill>
          <a:latin typeface="+mn-lt"/>
          <a:ea typeface="+mn-ea"/>
          <a:cs typeface="+mn-cs"/>
        </a:defRPr>
      </a:lvl8pPr>
      <a:lvl9pPr marL="10658007" algn="l" defTabSz="2664501" rtl="0" eaLnBrk="1" latinLnBrk="0" hangingPunct="1">
        <a:defRPr sz="5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rgbClr val="901C3B"/>
          </a:solidFill>
          <a:ln w="9525">
            <a:noFill/>
            <a:miter lim="800000"/>
            <a:headEnd/>
            <a:tailEnd/>
          </a:ln>
          <a:effectLst/>
        </p:spPr>
        <p:txBody>
          <a:bodyPr wrap="none" lIns="55511" tIns="27755" rIns="55511" bIns="27755"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55511" tIns="27755" rIns="55511" bIns="27755" anchor="ctr"/>
          <a:lstStyle/>
          <a:p>
            <a:pPr>
              <a:defRPr/>
            </a:pPr>
            <a:endParaRPr lang="en-US" dirty="0"/>
          </a:p>
        </p:txBody>
      </p:sp>
      <p:sp>
        <p:nvSpPr>
          <p:cNvPr id="10" name="Text Box 14"/>
          <p:cNvSpPr txBox="1">
            <a:spLocks noChangeArrowheads="1"/>
          </p:cNvSpPr>
          <p:nvPr/>
        </p:nvSpPr>
        <p:spPr bwMode="auto">
          <a:xfrm>
            <a:off x="927611" y="18802351"/>
            <a:ext cx="1571625" cy="209825"/>
          </a:xfrm>
          <a:prstGeom prst="rect">
            <a:avLst/>
          </a:prstGeom>
          <a:noFill/>
          <a:ln w="9525">
            <a:noFill/>
            <a:miter lim="800000"/>
            <a:headEnd/>
            <a:tailEnd/>
          </a:ln>
          <a:effectLst/>
        </p:spPr>
        <p:txBody>
          <a:bodyPr lIns="55406" tIns="27698" rIns="55406" bIns="27698">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21" name="Rounded Rectangle 20"/>
          <p:cNvSpPr/>
          <p:nvPr userDrawn="1"/>
        </p:nvSpPr>
        <p:spPr>
          <a:xfrm>
            <a:off x="576461" y="3145343"/>
            <a:ext cx="8485898"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sp>
        <p:nvSpPr>
          <p:cNvPr id="22" name="Rounded Rectangle 21"/>
          <p:cNvSpPr/>
          <p:nvPr userDrawn="1"/>
        </p:nvSpPr>
        <p:spPr>
          <a:xfrm>
            <a:off x="9471565" y="3145343"/>
            <a:ext cx="8485898"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sp>
        <p:nvSpPr>
          <p:cNvPr id="23" name="Rounded Rectangle 22"/>
          <p:cNvSpPr/>
          <p:nvPr userDrawn="1"/>
        </p:nvSpPr>
        <p:spPr>
          <a:xfrm>
            <a:off x="18366669" y="3145343"/>
            <a:ext cx="8485898"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6072" y="438912"/>
            <a:ext cx="3180677" cy="21087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57CBC45E-CA11-E548-4E45-F9B4FB041EB1}"/>
              </a:ext>
            </a:extLst>
          </p:cNvPr>
          <p:cNvGraphicFramePr>
            <a:graphicFrameLocks noGrp="1"/>
          </p:cNvGraphicFramePr>
          <p:nvPr userDrawn="1">
            <p:extLst>
              <p:ext uri="{D42A27DB-BD31-4B8C-83A1-F6EECF244321}">
                <p14:modId xmlns:p14="http://schemas.microsoft.com/office/powerpoint/2010/main" val="2130312146"/>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79F9D4D2-B11F-9342-FCDC-2F31D0C1B6D5}"/>
              </a:ext>
            </a:extLst>
          </p:cNvPr>
          <p:cNvGraphicFramePr>
            <a:graphicFrameLocks noGrp="1"/>
          </p:cNvGraphicFramePr>
          <p:nvPr userDrawn="1">
            <p:extLst>
              <p:ext uri="{D42A27DB-BD31-4B8C-83A1-F6EECF244321}">
                <p14:modId xmlns:p14="http://schemas.microsoft.com/office/powerpoint/2010/main" val="344388274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664501" rtl="0" eaLnBrk="1" latinLnBrk="0" hangingPunct="1">
        <a:spcBef>
          <a:spcPct val="0"/>
        </a:spcBef>
        <a:buNone/>
        <a:defRPr sz="5300" kern="1200">
          <a:solidFill>
            <a:schemeClr val="bg1"/>
          </a:solidFill>
          <a:latin typeface="Trebuchet MS" pitchFamily="34" charset="0"/>
          <a:ea typeface="+mj-ea"/>
          <a:cs typeface="+mj-cs"/>
        </a:defRPr>
      </a:lvl1pPr>
    </p:titleStyle>
    <p:bodyStyle>
      <a:lvl1pPr marL="999188" indent="-999188" algn="l" defTabSz="2664501" rtl="0" eaLnBrk="1" latinLnBrk="0" hangingPunct="1">
        <a:spcBef>
          <a:spcPct val="20000"/>
        </a:spcBef>
        <a:buFont typeface="Arial" pitchFamily="34" charset="0"/>
        <a:buChar char="•"/>
        <a:defRPr sz="9300" kern="1200">
          <a:solidFill>
            <a:schemeClr val="tx1"/>
          </a:solidFill>
          <a:latin typeface="+mn-lt"/>
          <a:ea typeface="+mn-ea"/>
          <a:cs typeface="+mn-cs"/>
        </a:defRPr>
      </a:lvl1pPr>
      <a:lvl2pPr marL="2164908" indent="-832656" algn="l" defTabSz="2664501" rtl="0" eaLnBrk="1" latinLnBrk="0" hangingPunct="1">
        <a:spcBef>
          <a:spcPct val="20000"/>
        </a:spcBef>
        <a:buFont typeface="Arial" pitchFamily="34" charset="0"/>
        <a:buChar char="–"/>
        <a:defRPr sz="8200" kern="1200">
          <a:solidFill>
            <a:schemeClr val="tx1"/>
          </a:solidFill>
          <a:latin typeface="+mn-lt"/>
          <a:ea typeface="+mn-ea"/>
          <a:cs typeface="+mn-cs"/>
        </a:defRPr>
      </a:lvl2pPr>
      <a:lvl3pPr marL="3330627" indent="-666126" algn="l" defTabSz="2664501" rtl="0" eaLnBrk="1" latinLnBrk="0" hangingPunct="1">
        <a:spcBef>
          <a:spcPct val="20000"/>
        </a:spcBef>
        <a:buFont typeface="Arial" pitchFamily="34" charset="0"/>
        <a:buChar char="•"/>
        <a:defRPr sz="7000" kern="1200">
          <a:solidFill>
            <a:schemeClr val="tx1"/>
          </a:solidFill>
          <a:latin typeface="+mn-lt"/>
          <a:ea typeface="+mn-ea"/>
          <a:cs typeface="+mn-cs"/>
        </a:defRPr>
      </a:lvl3pPr>
      <a:lvl4pPr marL="4662878"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4pPr>
      <a:lvl5pPr marL="5995128"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5pPr>
      <a:lvl6pPr marL="7327379"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629"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1881"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131"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501" rtl="0" eaLnBrk="1" latinLnBrk="0" hangingPunct="1">
        <a:defRPr sz="5200" kern="1200">
          <a:solidFill>
            <a:schemeClr val="tx1"/>
          </a:solidFill>
          <a:latin typeface="+mn-lt"/>
          <a:ea typeface="+mn-ea"/>
          <a:cs typeface="+mn-cs"/>
        </a:defRPr>
      </a:lvl1pPr>
      <a:lvl2pPr marL="1332251" algn="l" defTabSz="2664501" rtl="0" eaLnBrk="1" latinLnBrk="0" hangingPunct="1">
        <a:defRPr sz="5200" kern="1200">
          <a:solidFill>
            <a:schemeClr val="tx1"/>
          </a:solidFill>
          <a:latin typeface="+mn-lt"/>
          <a:ea typeface="+mn-ea"/>
          <a:cs typeface="+mn-cs"/>
        </a:defRPr>
      </a:lvl2pPr>
      <a:lvl3pPr marL="2664501" algn="l" defTabSz="2664501" rtl="0" eaLnBrk="1" latinLnBrk="0" hangingPunct="1">
        <a:defRPr sz="5200" kern="1200">
          <a:solidFill>
            <a:schemeClr val="tx1"/>
          </a:solidFill>
          <a:latin typeface="+mn-lt"/>
          <a:ea typeface="+mn-ea"/>
          <a:cs typeface="+mn-cs"/>
        </a:defRPr>
      </a:lvl3pPr>
      <a:lvl4pPr marL="3996752" algn="l" defTabSz="2664501" rtl="0" eaLnBrk="1" latinLnBrk="0" hangingPunct="1">
        <a:defRPr sz="5200" kern="1200">
          <a:solidFill>
            <a:schemeClr val="tx1"/>
          </a:solidFill>
          <a:latin typeface="+mn-lt"/>
          <a:ea typeface="+mn-ea"/>
          <a:cs typeface="+mn-cs"/>
        </a:defRPr>
      </a:lvl4pPr>
      <a:lvl5pPr marL="5329003" algn="l" defTabSz="2664501" rtl="0" eaLnBrk="1" latinLnBrk="0" hangingPunct="1">
        <a:defRPr sz="5200" kern="1200">
          <a:solidFill>
            <a:schemeClr val="tx1"/>
          </a:solidFill>
          <a:latin typeface="+mn-lt"/>
          <a:ea typeface="+mn-ea"/>
          <a:cs typeface="+mn-cs"/>
        </a:defRPr>
      </a:lvl5pPr>
      <a:lvl6pPr marL="6661254" algn="l" defTabSz="2664501" rtl="0" eaLnBrk="1" latinLnBrk="0" hangingPunct="1">
        <a:defRPr sz="5200" kern="1200">
          <a:solidFill>
            <a:schemeClr val="tx1"/>
          </a:solidFill>
          <a:latin typeface="+mn-lt"/>
          <a:ea typeface="+mn-ea"/>
          <a:cs typeface="+mn-cs"/>
        </a:defRPr>
      </a:lvl6pPr>
      <a:lvl7pPr marL="7993505" algn="l" defTabSz="2664501" rtl="0" eaLnBrk="1" latinLnBrk="0" hangingPunct="1">
        <a:defRPr sz="5200" kern="1200">
          <a:solidFill>
            <a:schemeClr val="tx1"/>
          </a:solidFill>
          <a:latin typeface="+mn-lt"/>
          <a:ea typeface="+mn-ea"/>
          <a:cs typeface="+mn-cs"/>
        </a:defRPr>
      </a:lvl7pPr>
      <a:lvl8pPr marL="9325755" algn="l" defTabSz="2664501" rtl="0" eaLnBrk="1" latinLnBrk="0" hangingPunct="1">
        <a:defRPr sz="5200" kern="1200">
          <a:solidFill>
            <a:schemeClr val="tx1"/>
          </a:solidFill>
          <a:latin typeface="+mn-lt"/>
          <a:ea typeface="+mn-ea"/>
          <a:cs typeface="+mn-cs"/>
        </a:defRPr>
      </a:lvl8pPr>
      <a:lvl9pPr marL="10658007" algn="l" defTabSz="2664501" rtl="0" eaLnBrk="1" latinLnBrk="0" hangingPunct="1">
        <a:defRPr sz="5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666666"/>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800350"/>
          </a:xfrm>
          <a:prstGeom prst="rect">
            <a:avLst/>
          </a:prstGeom>
          <a:solidFill>
            <a:srgbClr val="901C3B"/>
          </a:solidFill>
          <a:ln w="9525">
            <a:noFill/>
            <a:miter lim="800000"/>
            <a:headEnd/>
            <a:tailEnd/>
          </a:ln>
          <a:effectLst/>
        </p:spPr>
        <p:txBody>
          <a:bodyPr wrap="none" lIns="55511" tIns="27755" rIns="55511" bIns="27755" anchor="ctr"/>
          <a:lstStyle/>
          <a:p>
            <a:pPr>
              <a:defRPr/>
            </a:pPr>
            <a:endParaRPr lang="en-US" dirty="0"/>
          </a:p>
        </p:txBody>
      </p:sp>
      <p:sp>
        <p:nvSpPr>
          <p:cNvPr id="9" name="Rectangle 9"/>
          <p:cNvSpPr>
            <a:spLocks noChangeArrowheads="1"/>
          </p:cNvSpPr>
          <p:nvPr/>
        </p:nvSpPr>
        <p:spPr bwMode="auto">
          <a:xfrm>
            <a:off x="0" y="2803128"/>
            <a:ext cx="27432000" cy="88900"/>
          </a:xfrm>
          <a:prstGeom prst="rect">
            <a:avLst/>
          </a:prstGeom>
          <a:solidFill>
            <a:schemeClr val="tx1">
              <a:lumMod val="65000"/>
              <a:lumOff val="35000"/>
            </a:schemeClr>
          </a:solidFill>
          <a:ln w="152400">
            <a:solidFill>
              <a:schemeClr val="tx1">
                <a:lumMod val="65000"/>
                <a:lumOff val="35000"/>
              </a:schemeClr>
            </a:solidFill>
            <a:miter lim="800000"/>
            <a:headEnd/>
            <a:tailEnd/>
          </a:ln>
          <a:effectLst/>
        </p:spPr>
        <p:txBody>
          <a:bodyPr wrap="none" lIns="55511" tIns="27755" rIns="55511" bIns="27755" anchor="ctr"/>
          <a:lstStyle/>
          <a:p>
            <a:pPr>
              <a:defRPr/>
            </a:pPr>
            <a:endParaRPr lang="en-US" dirty="0"/>
          </a:p>
        </p:txBody>
      </p:sp>
      <p:sp>
        <p:nvSpPr>
          <p:cNvPr id="10" name="Text Box 14"/>
          <p:cNvSpPr txBox="1">
            <a:spLocks noChangeArrowheads="1"/>
          </p:cNvSpPr>
          <p:nvPr/>
        </p:nvSpPr>
        <p:spPr bwMode="auto">
          <a:xfrm>
            <a:off x="927611" y="18802351"/>
            <a:ext cx="1571625" cy="209825"/>
          </a:xfrm>
          <a:prstGeom prst="rect">
            <a:avLst/>
          </a:prstGeom>
          <a:noFill/>
          <a:ln w="9525">
            <a:noFill/>
            <a:miter lim="800000"/>
            <a:headEnd/>
            <a:tailEnd/>
          </a:ln>
          <a:effectLst/>
        </p:spPr>
        <p:txBody>
          <a:bodyPr lIns="55406" tIns="27698" rIns="55406" bIns="27698">
            <a:spAutoFit/>
          </a:bodyPr>
          <a:lstStyle/>
          <a:p>
            <a:pPr eaLnBrk="0" hangingPunct="0">
              <a:lnSpc>
                <a:spcPct val="65000"/>
              </a:lnSpc>
              <a:spcBef>
                <a:spcPct val="50000"/>
              </a:spcBef>
              <a:defRPr/>
            </a:pPr>
            <a:r>
              <a:rPr lang="en-US" sz="3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21" name="Rounded Rectangle 20"/>
          <p:cNvSpPr/>
          <p:nvPr userDrawn="1"/>
        </p:nvSpPr>
        <p:spPr>
          <a:xfrm>
            <a:off x="385960" y="3067050"/>
            <a:ext cx="6281539"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sp>
        <p:nvSpPr>
          <p:cNvPr id="22" name="Rounded Rectangle 21"/>
          <p:cNvSpPr/>
          <p:nvPr userDrawn="1"/>
        </p:nvSpPr>
        <p:spPr>
          <a:xfrm>
            <a:off x="20764501" y="3067050"/>
            <a:ext cx="6281539" cy="1559639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sp>
        <p:nvSpPr>
          <p:cNvPr id="23" name="Rounded Rectangle 22"/>
          <p:cNvSpPr/>
          <p:nvPr userDrawn="1"/>
        </p:nvSpPr>
        <p:spPr>
          <a:xfrm>
            <a:off x="7026248" y="3072606"/>
            <a:ext cx="13329543" cy="15596394"/>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lIns="55513" tIns="27757" rIns="55513" bIns="27757" rtlCol="0" anchor="ctr"/>
          <a:lstStyle/>
          <a:p>
            <a:pPr algn="ctr"/>
            <a:endParaRPr lang="en-US"/>
          </a:p>
        </p:txBody>
      </p:sp>
      <p:pic>
        <p:nvPicPr>
          <p:cNvPr id="24"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6072" y="438912"/>
            <a:ext cx="3180677" cy="210878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 name="Table 1">
            <a:extLst>
              <a:ext uri="{FF2B5EF4-FFF2-40B4-BE49-F238E27FC236}">
                <a16:creationId xmlns:a16="http://schemas.microsoft.com/office/drawing/2014/main" id="{81ADC095-3C10-ADED-DAE6-E5EBA24C52B9}"/>
              </a:ext>
            </a:extLst>
          </p:cNvPr>
          <p:cNvGraphicFramePr>
            <a:graphicFrameLocks noGrp="1"/>
          </p:cNvGraphicFramePr>
          <p:nvPr userDrawn="1">
            <p:extLst>
              <p:ext uri="{D42A27DB-BD31-4B8C-83A1-F6EECF244321}">
                <p14:modId xmlns:p14="http://schemas.microsoft.com/office/powerpoint/2010/main" val="2130312146"/>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4"/>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5"/>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3" name="Table 2">
            <a:extLst>
              <a:ext uri="{FF2B5EF4-FFF2-40B4-BE49-F238E27FC236}">
                <a16:creationId xmlns:a16="http://schemas.microsoft.com/office/drawing/2014/main" id="{F7CEFBBB-02B3-81EE-CECD-726C7B5963B4}"/>
              </a:ext>
            </a:extLst>
          </p:cNvPr>
          <p:cNvGraphicFramePr>
            <a:graphicFrameLocks noGrp="1"/>
          </p:cNvGraphicFramePr>
          <p:nvPr userDrawn="1">
            <p:extLst>
              <p:ext uri="{D42A27DB-BD31-4B8C-83A1-F6EECF244321}">
                <p14:modId xmlns:p14="http://schemas.microsoft.com/office/powerpoint/2010/main" val="3443882745"/>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664501" rtl="0" eaLnBrk="1" latinLnBrk="0" hangingPunct="1">
        <a:spcBef>
          <a:spcPct val="0"/>
        </a:spcBef>
        <a:buNone/>
        <a:defRPr sz="5300" kern="1200">
          <a:solidFill>
            <a:schemeClr val="bg1"/>
          </a:solidFill>
          <a:latin typeface="Trebuchet MS" pitchFamily="34" charset="0"/>
          <a:ea typeface="+mj-ea"/>
          <a:cs typeface="+mj-cs"/>
        </a:defRPr>
      </a:lvl1pPr>
    </p:titleStyle>
    <p:bodyStyle>
      <a:lvl1pPr marL="999188" indent="-999188" algn="l" defTabSz="2664501" rtl="0" eaLnBrk="1" latinLnBrk="0" hangingPunct="1">
        <a:spcBef>
          <a:spcPct val="20000"/>
        </a:spcBef>
        <a:buFont typeface="Arial" pitchFamily="34" charset="0"/>
        <a:buChar char="•"/>
        <a:defRPr sz="9300" kern="1200">
          <a:solidFill>
            <a:schemeClr val="tx1"/>
          </a:solidFill>
          <a:latin typeface="+mn-lt"/>
          <a:ea typeface="+mn-ea"/>
          <a:cs typeface="+mn-cs"/>
        </a:defRPr>
      </a:lvl1pPr>
      <a:lvl2pPr marL="2164908" indent="-832656" algn="l" defTabSz="2664501" rtl="0" eaLnBrk="1" latinLnBrk="0" hangingPunct="1">
        <a:spcBef>
          <a:spcPct val="20000"/>
        </a:spcBef>
        <a:buFont typeface="Arial" pitchFamily="34" charset="0"/>
        <a:buChar char="–"/>
        <a:defRPr sz="8200" kern="1200">
          <a:solidFill>
            <a:schemeClr val="tx1"/>
          </a:solidFill>
          <a:latin typeface="+mn-lt"/>
          <a:ea typeface="+mn-ea"/>
          <a:cs typeface="+mn-cs"/>
        </a:defRPr>
      </a:lvl2pPr>
      <a:lvl3pPr marL="3330627" indent="-666126" algn="l" defTabSz="2664501" rtl="0" eaLnBrk="1" latinLnBrk="0" hangingPunct="1">
        <a:spcBef>
          <a:spcPct val="20000"/>
        </a:spcBef>
        <a:buFont typeface="Arial" pitchFamily="34" charset="0"/>
        <a:buChar char="•"/>
        <a:defRPr sz="7000" kern="1200">
          <a:solidFill>
            <a:schemeClr val="tx1"/>
          </a:solidFill>
          <a:latin typeface="+mn-lt"/>
          <a:ea typeface="+mn-ea"/>
          <a:cs typeface="+mn-cs"/>
        </a:defRPr>
      </a:lvl3pPr>
      <a:lvl4pPr marL="4662878"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4pPr>
      <a:lvl5pPr marL="5995128"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5pPr>
      <a:lvl6pPr marL="7327379"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629"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1881"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131" indent="-666126" algn="l" defTabSz="2664501"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501" rtl="0" eaLnBrk="1" latinLnBrk="0" hangingPunct="1">
        <a:defRPr sz="5200" kern="1200">
          <a:solidFill>
            <a:schemeClr val="tx1"/>
          </a:solidFill>
          <a:latin typeface="+mn-lt"/>
          <a:ea typeface="+mn-ea"/>
          <a:cs typeface="+mn-cs"/>
        </a:defRPr>
      </a:lvl1pPr>
      <a:lvl2pPr marL="1332251" algn="l" defTabSz="2664501" rtl="0" eaLnBrk="1" latinLnBrk="0" hangingPunct="1">
        <a:defRPr sz="5200" kern="1200">
          <a:solidFill>
            <a:schemeClr val="tx1"/>
          </a:solidFill>
          <a:latin typeface="+mn-lt"/>
          <a:ea typeface="+mn-ea"/>
          <a:cs typeface="+mn-cs"/>
        </a:defRPr>
      </a:lvl2pPr>
      <a:lvl3pPr marL="2664501" algn="l" defTabSz="2664501" rtl="0" eaLnBrk="1" latinLnBrk="0" hangingPunct="1">
        <a:defRPr sz="5200" kern="1200">
          <a:solidFill>
            <a:schemeClr val="tx1"/>
          </a:solidFill>
          <a:latin typeface="+mn-lt"/>
          <a:ea typeface="+mn-ea"/>
          <a:cs typeface="+mn-cs"/>
        </a:defRPr>
      </a:lvl3pPr>
      <a:lvl4pPr marL="3996752" algn="l" defTabSz="2664501" rtl="0" eaLnBrk="1" latinLnBrk="0" hangingPunct="1">
        <a:defRPr sz="5200" kern="1200">
          <a:solidFill>
            <a:schemeClr val="tx1"/>
          </a:solidFill>
          <a:latin typeface="+mn-lt"/>
          <a:ea typeface="+mn-ea"/>
          <a:cs typeface="+mn-cs"/>
        </a:defRPr>
      </a:lvl4pPr>
      <a:lvl5pPr marL="5329003" algn="l" defTabSz="2664501" rtl="0" eaLnBrk="1" latinLnBrk="0" hangingPunct="1">
        <a:defRPr sz="5200" kern="1200">
          <a:solidFill>
            <a:schemeClr val="tx1"/>
          </a:solidFill>
          <a:latin typeface="+mn-lt"/>
          <a:ea typeface="+mn-ea"/>
          <a:cs typeface="+mn-cs"/>
        </a:defRPr>
      </a:lvl5pPr>
      <a:lvl6pPr marL="6661254" algn="l" defTabSz="2664501" rtl="0" eaLnBrk="1" latinLnBrk="0" hangingPunct="1">
        <a:defRPr sz="5200" kern="1200">
          <a:solidFill>
            <a:schemeClr val="tx1"/>
          </a:solidFill>
          <a:latin typeface="+mn-lt"/>
          <a:ea typeface="+mn-ea"/>
          <a:cs typeface="+mn-cs"/>
        </a:defRPr>
      </a:lvl6pPr>
      <a:lvl7pPr marL="7993505" algn="l" defTabSz="2664501" rtl="0" eaLnBrk="1" latinLnBrk="0" hangingPunct="1">
        <a:defRPr sz="5200" kern="1200">
          <a:solidFill>
            <a:schemeClr val="tx1"/>
          </a:solidFill>
          <a:latin typeface="+mn-lt"/>
          <a:ea typeface="+mn-ea"/>
          <a:cs typeface="+mn-cs"/>
        </a:defRPr>
      </a:lvl7pPr>
      <a:lvl8pPr marL="9325755" algn="l" defTabSz="2664501" rtl="0" eaLnBrk="1" latinLnBrk="0" hangingPunct="1">
        <a:defRPr sz="5200" kern="1200">
          <a:solidFill>
            <a:schemeClr val="tx1"/>
          </a:solidFill>
          <a:latin typeface="+mn-lt"/>
          <a:ea typeface="+mn-ea"/>
          <a:cs typeface="+mn-cs"/>
        </a:defRPr>
      </a:lvl8pPr>
      <a:lvl9pPr marL="10658007" algn="l" defTabSz="2664501" rtl="0" eaLnBrk="1" latinLnBrk="0" hangingPunct="1">
        <a:defRPr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59B624-FB77-054D-8775-6BF88470589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46C2747-BACB-2945-8FF9-2E1029B1183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3E6A5F44-9E57-D14E-B2B8-E2C70D1A979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65C7897-94F8-9446-88C0-74F3E44E5C6F}"/>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D0BAD957-9E6D-504F-96D6-878362A29AF6}"/>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A282E968-5F9B-9341-994C-F41EE0F97360}"/>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3BA3E23B-35A6-CA4D-A070-ABAF7F849B56}"/>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9B80D1D6-2C54-F041-B9C3-CD44AECDF8F7}"/>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49B6751-E65A-A049-A995-B376FF23CC4B}"/>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8A894D50-AB71-A64F-82AE-A595AFAE5D13}"/>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929DF75-1457-9E4B-BF79-2EAE5C828B81}"/>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3DD0DF44-F6EF-474B-A87C-C00158AFDC0C}"/>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68640631-22E7-C047-B9C8-55B6283768E1}"/>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9D2C4BCF-B6BB-1846-BB23-EE826A5C227C}"/>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72E54475-D5D8-6644-8BD9-830A68598A50}"/>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733B9A29-99EE-634B-8D80-C7687CA636FB}"/>
              </a:ext>
            </a:extLst>
          </p:cNvPr>
          <p:cNvSpPr>
            <a:spLocks noGrp="1"/>
          </p:cNvSpPr>
          <p:nvPr>
            <p:ph type="body" sz="quarter" idx="151"/>
          </p:nvPr>
        </p:nvSpPr>
        <p:spPr/>
        <p:txBody>
          <a:bodyPr>
            <a:normAutofit fontScale="92500" lnSpcReduction="10000"/>
          </a:bodyPr>
          <a:lstStyle/>
          <a:p>
            <a:endParaRPr lang="en-US"/>
          </a:p>
        </p:txBody>
      </p:sp>
      <p:sp>
        <p:nvSpPr>
          <p:cNvPr id="18" name="Text Placeholder 17">
            <a:extLst>
              <a:ext uri="{FF2B5EF4-FFF2-40B4-BE49-F238E27FC236}">
                <a16:creationId xmlns:a16="http://schemas.microsoft.com/office/drawing/2014/main" id="{585385C4-09C5-4D45-A1FD-1EDD63E5CE13}"/>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291677552"/>
      </p:ext>
    </p:extLst>
  </p:cSld>
  <p:clrMapOvr>
    <a:masterClrMapping/>
  </p:clrMapOvr>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ifold">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451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Trifold</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53</cp:revision>
  <dcterms:created xsi:type="dcterms:W3CDTF">2012-02-03T19:11:35Z</dcterms:created>
  <dcterms:modified xsi:type="dcterms:W3CDTF">2023-02-13T20:10:48Z</dcterms:modified>
</cp:coreProperties>
</file>