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9202400"/>
  <p:notesSz cx="6858000" cy="9144000"/>
  <p:defaultTextStyle>
    <a:defPPr>
      <a:defRPr lang="en-US"/>
    </a:defPPr>
    <a:lvl1pPr marL="0" algn="l" defTabSz="2664341" rtl="0" eaLnBrk="1" latinLnBrk="0" hangingPunct="1">
      <a:defRPr sz="5199" kern="1200">
        <a:solidFill>
          <a:schemeClr val="tx1"/>
        </a:solidFill>
        <a:latin typeface="+mn-lt"/>
        <a:ea typeface="+mn-ea"/>
        <a:cs typeface="+mn-cs"/>
      </a:defRPr>
    </a:lvl1pPr>
    <a:lvl2pPr marL="1332171" algn="l" defTabSz="2664341" rtl="0" eaLnBrk="1" latinLnBrk="0" hangingPunct="1">
      <a:defRPr sz="5199" kern="1200">
        <a:solidFill>
          <a:schemeClr val="tx1"/>
        </a:solidFill>
        <a:latin typeface="+mn-lt"/>
        <a:ea typeface="+mn-ea"/>
        <a:cs typeface="+mn-cs"/>
      </a:defRPr>
    </a:lvl2pPr>
    <a:lvl3pPr marL="2664341" algn="l" defTabSz="2664341" rtl="0" eaLnBrk="1" latinLnBrk="0" hangingPunct="1">
      <a:defRPr sz="5199" kern="1200">
        <a:solidFill>
          <a:schemeClr val="tx1"/>
        </a:solidFill>
        <a:latin typeface="+mn-lt"/>
        <a:ea typeface="+mn-ea"/>
        <a:cs typeface="+mn-cs"/>
      </a:defRPr>
    </a:lvl3pPr>
    <a:lvl4pPr marL="3996512" algn="l" defTabSz="2664341" rtl="0" eaLnBrk="1" latinLnBrk="0" hangingPunct="1">
      <a:defRPr sz="5199" kern="1200">
        <a:solidFill>
          <a:schemeClr val="tx1"/>
        </a:solidFill>
        <a:latin typeface="+mn-lt"/>
        <a:ea typeface="+mn-ea"/>
        <a:cs typeface="+mn-cs"/>
      </a:defRPr>
    </a:lvl4pPr>
    <a:lvl5pPr marL="5328683" algn="l" defTabSz="2664341" rtl="0" eaLnBrk="1" latinLnBrk="0" hangingPunct="1">
      <a:defRPr sz="5199" kern="1200">
        <a:solidFill>
          <a:schemeClr val="tx1"/>
        </a:solidFill>
        <a:latin typeface="+mn-lt"/>
        <a:ea typeface="+mn-ea"/>
        <a:cs typeface="+mn-cs"/>
      </a:defRPr>
    </a:lvl5pPr>
    <a:lvl6pPr marL="6660854" algn="l" defTabSz="2664341" rtl="0" eaLnBrk="1" latinLnBrk="0" hangingPunct="1">
      <a:defRPr sz="5199" kern="1200">
        <a:solidFill>
          <a:schemeClr val="tx1"/>
        </a:solidFill>
        <a:latin typeface="+mn-lt"/>
        <a:ea typeface="+mn-ea"/>
        <a:cs typeface="+mn-cs"/>
      </a:defRPr>
    </a:lvl6pPr>
    <a:lvl7pPr marL="7993025" algn="l" defTabSz="2664341" rtl="0" eaLnBrk="1" latinLnBrk="0" hangingPunct="1">
      <a:defRPr sz="5199" kern="1200">
        <a:solidFill>
          <a:schemeClr val="tx1"/>
        </a:solidFill>
        <a:latin typeface="+mn-lt"/>
        <a:ea typeface="+mn-ea"/>
        <a:cs typeface="+mn-cs"/>
      </a:defRPr>
    </a:lvl7pPr>
    <a:lvl8pPr marL="9325195" algn="l" defTabSz="2664341" rtl="0" eaLnBrk="1" latinLnBrk="0" hangingPunct="1">
      <a:defRPr sz="5199" kern="1200">
        <a:solidFill>
          <a:schemeClr val="tx1"/>
        </a:solidFill>
        <a:latin typeface="+mn-lt"/>
        <a:ea typeface="+mn-ea"/>
        <a:cs typeface="+mn-cs"/>
      </a:defRPr>
    </a:lvl8pPr>
    <a:lvl9pPr marL="10657367" algn="l" defTabSz="2664341" rtl="0" eaLnBrk="1" latinLnBrk="0" hangingPunct="1">
      <a:defRPr sz="51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userDrawn="1">
          <p15:clr>
            <a:srgbClr val="A4A3A4"/>
          </p15:clr>
        </p15:guide>
        <p15:guide id="2" orient="horz" pos="168" userDrawn="1">
          <p15:clr>
            <a:srgbClr val="A4A3A4"/>
          </p15:clr>
        </p15:guide>
        <p15:guide id="3" orient="horz" pos="11760" userDrawn="1">
          <p15:clr>
            <a:srgbClr val="A4A3A4"/>
          </p15:clr>
        </p15:guide>
        <p15:guide id="4" orient="horz" userDrawn="1">
          <p15:clr>
            <a:srgbClr val="A4A3A4"/>
          </p15:clr>
        </p15:guide>
        <p15:guide id="5" pos="377" userDrawn="1">
          <p15:clr>
            <a:srgbClr val="A4A3A4"/>
          </p15:clr>
        </p15:guide>
        <p15:guide id="6" pos="169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01C3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2" autoAdjust="0"/>
    <p:restoredTop sz="94694" autoAdjust="0"/>
  </p:normalViewPr>
  <p:slideViewPr>
    <p:cSldViewPr snapToGrid="0" snapToObjects="1" showGuides="1">
      <p:cViewPr varScale="1">
        <p:scale>
          <a:sx n="41" d="100"/>
          <a:sy n="41" d="100"/>
        </p:scale>
        <p:origin x="2144" y="256"/>
      </p:cViewPr>
      <p:guideLst>
        <p:guide orient="horz" pos="1936"/>
        <p:guide orient="horz" pos="168"/>
        <p:guide orient="horz" pos="11760"/>
        <p:guide orient="horz"/>
        <p:guide pos="377"/>
        <p:guide pos="169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2/13/23</a:t>
            </a:fld>
            <a:endParaRPr lang="en-US" dirty="0"/>
          </a:p>
        </p:txBody>
      </p:sp>
      <p:sp>
        <p:nvSpPr>
          <p:cNvPr id="4" name="Slide Image Placeholder 3"/>
          <p:cNvSpPr>
            <a:spLocks noGrp="1" noRot="1" noChangeAspect="1"/>
          </p:cNvSpPr>
          <p:nvPr>
            <p:ph type="sldImg" idx="2"/>
          </p:nvPr>
        </p:nvSpPr>
        <p:spPr>
          <a:xfrm>
            <a:off x="981075" y="685800"/>
            <a:ext cx="48958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664341" rtl="0" eaLnBrk="1" latinLnBrk="0" hangingPunct="1">
      <a:defRPr sz="3499" kern="1200">
        <a:solidFill>
          <a:schemeClr val="tx1"/>
        </a:solidFill>
        <a:latin typeface="+mn-lt"/>
        <a:ea typeface="+mn-ea"/>
        <a:cs typeface="+mn-cs"/>
      </a:defRPr>
    </a:lvl1pPr>
    <a:lvl2pPr marL="1332171" algn="l" defTabSz="2664341" rtl="0" eaLnBrk="1" latinLnBrk="0" hangingPunct="1">
      <a:defRPr sz="3499" kern="1200">
        <a:solidFill>
          <a:schemeClr val="tx1"/>
        </a:solidFill>
        <a:latin typeface="+mn-lt"/>
        <a:ea typeface="+mn-ea"/>
        <a:cs typeface="+mn-cs"/>
      </a:defRPr>
    </a:lvl2pPr>
    <a:lvl3pPr marL="2664341" algn="l" defTabSz="2664341" rtl="0" eaLnBrk="1" latinLnBrk="0" hangingPunct="1">
      <a:defRPr sz="3499" kern="1200">
        <a:solidFill>
          <a:schemeClr val="tx1"/>
        </a:solidFill>
        <a:latin typeface="+mn-lt"/>
        <a:ea typeface="+mn-ea"/>
        <a:cs typeface="+mn-cs"/>
      </a:defRPr>
    </a:lvl3pPr>
    <a:lvl4pPr marL="3996512" algn="l" defTabSz="2664341" rtl="0" eaLnBrk="1" latinLnBrk="0" hangingPunct="1">
      <a:defRPr sz="3499" kern="1200">
        <a:solidFill>
          <a:schemeClr val="tx1"/>
        </a:solidFill>
        <a:latin typeface="+mn-lt"/>
        <a:ea typeface="+mn-ea"/>
        <a:cs typeface="+mn-cs"/>
      </a:defRPr>
    </a:lvl4pPr>
    <a:lvl5pPr marL="5328683" algn="l" defTabSz="2664341" rtl="0" eaLnBrk="1" latinLnBrk="0" hangingPunct="1">
      <a:defRPr sz="3499" kern="1200">
        <a:solidFill>
          <a:schemeClr val="tx1"/>
        </a:solidFill>
        <a:latin typeface="+mn-lt"/>
        <a:ea typeface="+mn-ea"/>
        <a:cs typeface="+mn-cs"/>
      </a:defRPr>
    </a:lvl5pPr>
    <a:lvl6pPr marL="6660854" algn="l" defTabSz="2664341" rtl="0" eaLnBrk="1" latinLnBrk="0" hangingPunct="1">
      <a:defRPr sz="3499" kern="1200">
        <a:solidFill>
          <a:schemeClr val="tx1"/>
        </a:solidFill>
        <a:latin typeface="+mn-lt"/>
        <a:ea typeface="+mn-ea"/>
        <a:cs typeface="+mn-cs"/>
      </a:defRPr>
    </a:lvl6pPr>
    <a:lvl7pPr marL="7993025" algn="l" defTabSz="2664341" rtl="0" eaLnBrk="1" latinLnBrk="0" hangingPunct="1">
      <a:defRPr sz="3499" kern="1200">
        <a:solidFill>
          <a:schemeClr val="tx1"/>
        </a:solidFill>
        <a:latin typeface="+mn-lt"/>
        <a:ea typeface="+mn-ea"/>
        <a:cs typeface="+mn-cs"/>
      </a:defRPr>
    </a:lvl7pPr>
    <a:lvl8pPr marL="9325195" algn="l" defTabSz="2664341" rtl="0" eaLnBrk="1" latinLnBrk="0" hangingPunct="1">
      <a:defRPr sz="3499" kern="1200">
        <a:solidFill>
          <a:schemeClr val="tx1"/>
        </a:solidFill>
        <a:latin typeface="+mn-lt"/>
        <a:ea typeface="+mn-ea"/>
        <a:cs typeface="+mn-cs"/>
      </a:defRPr>
    </a:lvl8pPr>
    <a:lvl9pPr marL="10657367" algn="l" defTabSz="2664341" rtl="0" eaLnBrk="1" latinLnBrk="0" hangingPunct="1">
      <a:defRPr sz="34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8" y="3720782"/>
            <a:ext cx="6285508"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3" y="3231370"/>
            <a:ext cx="6280547" cy="450660"/>
          </a:xfrm>
          <a:prstGeom prst="rect">
            <a:avLst/>
          </a:prstGeom>
          <a:noFill/>
        </p:spPr>
        <p:txBody>
          <a:bodyPr lIns="55511" tIns="55511" rIns="55511" bIns="55511" anchor="ctr" anchorCtr="0">
            <a:spAutoFit/>
          </a:bodyPr>
          <a:lstStyle>
            <a:lvl1pPr algn="ctr">
              <a:buNone/>
              <a:defRPr sz="2200" b="1" u="sng" baseline="0">
                <a:solidFill>
                  <a:srgbClr val="901C3B"/>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3" y="8285233"/>
            <a:ext cx="6281539"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9" y="3720782"/>
            <a:ext cx="6280546"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80" y="3231370"/>
            <a:ext cx="6280547" cy="450660"/>
          </a:xfrm>
          <a:prstGeom prst="rect">
            <a:avLst/>
          </a:prstGeom>
          <a:noFill/>
        </p:spPr>
        <p:txBody>
          <a:bodyPr lIns="55511" tIns="55511" rIns="55511" bIns="55511" anchor="ctr" anchorCtr="0">
            <a:spAutoFit/>
          </a:bodyPr>
          <a:lstStyle>
            <a:lvl1pPr algn="ctr">
              <a:buNone/>
              <a:defRPr sz="2200" b="1" u="sng" baseline="0">
                <a:solidFill>
                  <a:srgbClr val="901C3B"/>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3" y="3720782"/>
            <a:ext cx="6280546"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3231370"/>
            <a:ext cx="6286500" cy="450660"/>
          </a:xfrm>
          <a:prstGeom prst="rect">
            <a:avLst/>
          </a:prstGeom>
          <a:noFill/>
        </p:spPr>
        <p:txBody>
          <a:bodyPr lIns="55511" tIns="55511" rIns="55511" bIns="55511" anchor="ctr" anchorCtr="0">
            <a:spAutoFit/>
          </a:bodyPr>
          <a:lstStyle>
            <a:lvl1pPr algn="ctr">
              <a:buNone/>
              <a:defRPr sz="2200" b="1" u="sng" baseline="0">
                <a:solidFill>
                  <a:srgbClr val="901C3B"/>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1268" y="3231370"/>
            <a:ext cx="6279386"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1268" y="3720782"/>
            <a:ext cx="6279386"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1268" y="8320364"/>
            <a:ext cx="6279386"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1268" y="8756652"/>
            <a:ext cx="6282531"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1268" y="14974251"/>
            <a:ext cx="6279386"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1268" y="15419511"/>
            <a:ext cx="6282531"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8" y="8721740"/>
            <a:ext cx="6285508"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524501" y="1973969"/>
            <a:ext cx="16192501" cy="746760"/>
          </a:xfrm>
          <a:prstGeom prst="rect">
            <a:avLst/>
          </a:prstGeom>
        </p:spPr>
        <p:txBody>
          <a:bodyPr lIns="55513" tIns="27757" rIns="55513" bIns="27757">
            <a:normAutofit/>
          </a:bodyPr>
          <a:lstStyle>
            <a:lvl1pPr algn="ctr">
              <a:buFontTx/>
              <a:buNone/>
              <a:defRPr sz="36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524501" y="1227209"/>
            <a:ext cx="16192501" cy="746760"/>
          </a:xfrm>
          <a:prstGeom prst="rect">
            <a:avLst/>
          </a:prstGeom>
        </p:spPr>
        <p:txBody>
          <a:bodyPr lIns="55513" tIns="27757" rIns="55513" bIns="27757" anchor="t" anchorCtr="1">
            <a:normAutofit/>
          </a:bodyPr>
          <a:lstStyle>
            <a:lvl1pPr algn="ctr">
              <a:buFontTx/>
              <a:buNone/>
              <a:defRPr sz="53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authors</a:t>
            </a:r>
          </a:p>
        </p:txBody>
      </p:sp>
      <p:sp>
        <p:nvSpPr>
          <p:cNvPr id="79" name="Text Placeholder 76"/>
          <p:cNvSpPr>
            <a:spLocks noGrp="1"/>
          </p:cNvSpPr>
          <p:nvPr>
            <p:ph type="body" sz="quarter" idx="153" hasCustomPrompt="1"/>
          </p:nvPr>
        </p:nvSpPr>
        <p:spPr>
          <a:xfrm>
            <a:off x="5524501" y="271725"/>
            <a:ext cx="16192501" cy="955484"/>
          </a:xfrm>
          <a:prstGeom prst="rect">
            <a:avLst/>
          </a:prstGeom>
        </p:spPr>
        <p:txBody>
          <a:bodyPr lIns="55513" tIns="27757" rIns="55513" bIns="27757" anchor="t" anchorCtr="1">
            <a:normAutofit/>
          </a:bodyPr>
          <a:lstStyle>
            <a:lvl1pPr algn="ctr">
              <a:buFontTx/>
              <a:buNone/>
              <a:defRPr sz="70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6048" userDrawn="1">
          <p15:clr>
            <a:srgbClr val="FBAE40"/>
          </p15:clr>
        </p15:guide>
        <p15:guide id="2" pos="86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7" y="3672289"/>
            <a:ext cx="8494548"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3163264"/>
            <a:ext cx="8483204"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10640279"/>
            <a:ext cx="8495540"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800" y="10149984"/>
            <a:ext cx="8483203"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3" y="12597132"/>
            <a:ext cx="8482209"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3" y="12092737"/>
            <a:ext cx="8482209"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RESULTS</a:t>
            </a:r>
          </a:p>
        </p:txBody>
      </p:sp>
      <p:sp>
        <p:nvSpPr>
          <p:cNvPr id="23" name="Text Placeholder 3"/>
          <p:cNvSpPr>
            <a:spLocks noGrp="1"/>
          </p:cNvSpPr>
          <p:nvPr>
            <p:ph type="body" sz="quarter" idx="23" hasCustomPrompt="1"/>
          </p:nvPr>
        </p:nvSpPr>
        <p:spPr>
          <a:xfrm>
            <a:off x="9476385" y="3672289"/>
            <a:ext cx="8482209"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3" y="3163264"/>
            <a:ext cx="8487172"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MATERIALS &amp; METHODS</a:t>
            </a:r>
          </a:p>
        </p:txBody>
      </p:sp>
      <p:sp>
        <p:nvSpPr>
          <p:cNvPr id="25" name="Text Placeholder 5"/>
          <p:cNvSpPr>
            <a:spLocks noGrp="1"/>
          </p:cNvSpPr>
          <p:nvPr>
            <p:ph type="body" sz="quarter" idx="25" hasCustomPrompt="1"/>
          </p:nvPr>
        </p:nvSpPr>
        <p:spPr>
          <a:xfrm>
            <a:off x="18372339" y="3163264"/>
            <a:ext cx="8485018"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9" y="3672289"/>
            <a:ext cx="8485018"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9" y="10131255"/>
            <a:ext cx="8485018"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4" y="10591787"/>
            <a:ext cx="8488163"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9" y="15071233"/>
            <a:ext cx="8485018"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9" y="15531767"/>
            <a:ext cx="8488163"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6694716" y="1973969"/>
            <a:ext cx="14042571" cy="746760"/>
          </a:xfrm>
          <a:prstGeom prst="rect">
            <a:avLst/>
          </a:prstGeom>
        </p:spPr>
        <p:txBody>
          <a:bodyPr lIns="55513" tIns="27757" rIns="55513" bIns="27757">
            <a:normAutofit/>
          </a:bodyPr>
          <a:lstStyle>
            <a:lvl1pPr algn="ctr">
              <a:buFontTx/>
              <a:buNone/>
              <a:defRPr sz="36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affiliations</a:t>
            </a:r>
          </a:p>
        </p:txBody>
      </p:sp>
      <p:sp>
        <p:nvSpPr>
          <p:cNvPr id="65" name="Text Placeholder 76"/>
          <p:cNvSpPr>
            <a:spLocks noGrp="1"/>
          </p:cNvSpPr>
          <p:nvPr>
            <p:ph type="body" sz="quarter" idx="151" hasCustomPrompt="1"/>
          </p:nvPr>
        </p:nvSpPr>
        <p:spPr>
          <a:xfrm>
            <a:off x="6694716" y="1227209"/>
            <a:ext cx="14042571" cy="746760"/>
          </a:xfrm>
          <a:prstGeom prst="rect">
            <a:avLst/>
          </a:prstGeom>
        </p:spPr>
        <p:txBody>
          <a:bodyPr lIns="55513" tIns="27757" rIns="55513" bIns="27757" anchor="t" anchorCtr="1">
            <a:normAutofit/>
          </a:bodyPr>
          <a:lstStyle>
            <a:lvl1pPr algn="ctr">
              <a:buFontTx/>
              <a:buNone/>
              <a:defRPr sz="53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authors</a:t>
            </a:r>
          </a:p>
        </p:txBody>
      </p:sp>
      <p:sp>
        <p:nvSpPr>
          <p:cNvPr id="66" name="Text Placeholder 76"/>
          <p:cNvSpPr>
            <a:spLocks noGrp="1"/>
          </p:cNvSpPr>
          <p:nvPr>
            <p:ph type="body" sz="quarter" idx="153" hasCustomPrompt="1"/>
          </p:nvPr>
        </p:nvSpPr>
        <p:spPr>
          <a:xfrm>
            <a:off x="5905501" y="271725"/>
            <a:ext cx="15621000" cy="955484"/>
          </a:xfrm>
          <a:prstGeom prst="rect">
            <a:avLst/>
          </a:prstGeom>
        </p:spPr>
        <p:txBody>
          <a:bodyPr lIns="55513" tIns="27757" rIns="55513" bIns="27757" anchor="t" anchorCtr="1">
            <a:normAutofit/>
          </a:bodyPr>
          <a:lstStyle>
            <a:lvl1pPr algn="ctr">
              <a:buFontTx/>
              <a:buNone/>
              <a:defRPr sz="70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656" y="3619169"/>
            <a:ext cx="6285508" cy="511095"/>
          </a:xfrm>
          <a:prstGeom prst="rect">
            <a:avLst/>
          </a:prstGeom>
        </p:spPr>
        <p:txBody>
          <a:bodyPr wrap="square" lIns="138776" tIns="138776" rIns="138776" bIns="138776">
            <a:spAutoFit/>
          </a:bodyPr>
          <a:lstStyle>
            <a:lvl1pPr marL="0" indent="0">
              <a:buNone/>
              <a:defRPr sz="1500">
                <a:latin typeface="Trebuchet MS" pitchFamily="34"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429617" y="3114773"/>
            <a:ext cx="6280547"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419694" y="8730493"/>
            <a:ext cx="6286500" cy="511095"/>
          </a:xfrm>
          <a:prstGeom prst="rect">
            <a:avLst/>
          </a:prstGeom>
        </p:spPr>
        <p:txBody>
          <a:bodyPr wrap="square" lIns="138776" tIns="138776" rIns="138776" bIns="138776">
            <a:spAutoFit/>
          </a:bodyPr>
          <a:lstStyle>
            <a:lvl1pPr marL="208172" indent="-208172">
              <a:buNone/>
              <a:defRPr sz="1500">
                <a:latin typeface="Trebuchet MS" pitchFamily="34"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397442" y="8285233"/>
            <a:ext cx="6281539"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619169"/>
            <a:ext cx="12950030" cy="511095"/>
          </a:xfrm>
          <a:prstGeom prst="rect">
            <a:avLst/>
          </a:prstGeom>
        </p:spPr>
        <p:txBody>
          <a:bodyPr wrap="square" lIns="138776" tIns="138776" rIns="138776" bIns="138776">
            <a:spAutoFit/>
          </a:bodyPr>
          <a:lstStyle>
            <a:lvl1pPr marL="208172" indent="-208172">
              <a:buNone/>
              <a:defRPr sz="1500">
                <a:latin typeface="Trebuchet MS" pitchFamily="34"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7" y="3114773"/>
            <a:ext cx="12950031"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9" y="12772982"/>
            <a:ext cx="12950031" cy="511095"/>
          </a:xfrm>
          <a:prstGeom prst="rect">
            <a:avLst/>
          </a:prstGeom>
        </p:spPr>
        <p:txBody>
          <a:bodyPr wrap="square" lIns="138776" tIns="138776" rIns="138776" bIns="138776">
            <a:spAutoFit/>
          </a:bodyPr>
          <a:lstStyle>
            <a:lvl1pPr marL="208172" indent="-208172">
              <a:buNone/>
              <a:defRPr sz="1500">
                <a:latin typeface="Trebuchet MS" pitchFamily="34"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2288202"/>
            <a:ext cx="12950031"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777980" y="3114773"/>
            <a:ext cx="6279386"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777980" y="3560033"/>
            <a:ext cx="6279386" cy="511095"/>
          </a:xfrm>
          <a:prstGeom prst="rect">
            <a:avLst/>
          </a:prstGeom>
        </p:spPr>
        <p:txBody>
          <a:bodyPr wrap="square" lIns="138776" tIns="138776" rIns="138776" bIns="138776">
            <a:spAutoFit/>
          </a:bodyPr>
          <a:lstStyle>
            <a:lvl1pPr marL="208172" indent="-208172">
              <a:buNone/>
              <a:defRPr sz="1500">
                <a:latin typeface="Trebuchet MS" pitchFamily="34"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777980" y="8320364"/>
            <a:ext cx="6279386"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774835" y="8756652"/>
            <a:ext cx="6282531" cy="511095"/>
          </a:xfrm>
          <a:prstGeom prst="rect">
            <a:avLst/>
          </a:prstGeom>
        </p:spPr>
        <p:txBody>
          <a:bodyPr wrap="square" lIns="138776" tIns="138776" rIns="138776" bIns="138776">
            <a:spAutoFit/>
          </a:bodyPr>
          <a:lstStyle>
            <a:lvl1pPr marL="208172" indent="-208172">
              <a:buNone/>
              <a:defRPr sz="1500">
                <a:latin typeface="Trebuchet MS" pitchFamily="34"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774835" y="14976192"/>
            <a:ext cx="6279386"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771690" y="15421453"/>
            <a:ext cx="6282531" cy="511095"/>
          </a:xfrm>
          <a:prstGeom prst="rect">
            <a:avLst/>
          </a:prstGeom>
        </p:spPr>
        <p:txBody>
          <a:bodyPr wrap="square" lIns="138776" tIns="138776" rIns="138776" bIns="138776">
            <a:spAutoFit/>
          </a:bodyPr>
          <a:lstStyle>
            <a:lvl1pPr marL="208172" indent="-208172">
              <a:buNone/>
              <a:defRPr sz="1500">
                <a:latin typeface="Trebuchet MS" pitchFamily="34" charset="0"/>
              </a:defRPr>
            </a:lvl1pPr>
            <a:lvl2pPr marL="902078" indent="-346953">
              <a:defRPr sz="1500">
                <a:latin typeface="Trebuchet MS" pitchFamily="34" charset="0"/>
              </a:defRPr>
            </a:lvl2pPr>
            <a:lvl3pPr marL="1249032" indent="-346953">
              <a:defRPr sz="1500">
                <a:latin typeface="Trebuchet MS" pitchFamily="34" charset="0"/>
              </a:defRPr>
            </a:lvl3pPr>
            <a:lvl4pPr marL="1630682" indent="-381650">
              <a:defRPr sz="1500">
                <a:latin typeface="Trebuchet MS" pitchFamily="34" charset="0"/>
              </a:defRPr>
            </a:lvl4pPr>
            <a:lvl5pPr marL="1908244" indent="-277562">
              <a:defRPr sz="1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7241977" y="1973969"/>
            <a:ext cx="12950031" cy="746760"/>
          </a:xfrm>
          <a:prstGeom prst="rect">
            <a:avLst/>
          </a:prstGeom>
        </p:spPr>
        <p:txBody>
          <a:bodyPr lIns="55513" tIns="27757" rIns="55513" bIns="27757">
            <a:normAutofit/>
          </a:bodyPr>
          <a:lstStyle>
            <a:lvl1pPr algn="ctr">
              <a:buFontTx/>
              <a:buNone/>
              <a:defRPr sz="36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affiliations</a:t>
            </a:r>
          </a:p>
        </p:txBody>
      </p:sp>
      <p:sp>
        <p:nvSpPr>
          <p:cNvPr id="65" name="Text Placeholder 76"/>
          <p:cNvSpPr>
            <a:spLocks noGrp="1"/>
          </p:cNvSpPr>
          <p:nvPr>
            <p:ph type="body" sz="quarter" idx="151" hasCustomPrompt="1"/>
          </p:nvPr>
        </p:nvSpPr>
        <p:spPr>
          <a:xfrm>
            <a:off x="7241979" y="1227209"/>
            <a:ext cx="12950031" cy="746760"/>
          </a:xfrm>
          <a:prstGeom prst="rect">
            <a:avLst/>
          </a:prstGeom>
        </p:spPr>
        <p:txBody>
          <a:bodyPr lIns="55513" tIns="27757" rIns="55513" bIns="27757" anchor="t" anchorCtr="1">
            <a:normAutofit/>
          </a:bodyPr>
          <a:lstStyle>
            <a:lvl1pPr algn="ctr">
              <a:buFontTx/>
              <a:buNone/>
              <a:defRPr sz="53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authors</a:t>
            </a:r>
          </a:p>
        </p:txBody>
      </p:sp>
      <p:sp>
        <p:nvSpPr>
          <p:cNvPr id="66" name="Text Placeholder 76"/>
          <p:cNvSpPr>
            <a:spLocks noGrp="1"/>
          </p:cNvSpPr>
          <p:nvPr>
            <p:ph type="body" sz="quarter" idx="153" hasCustomPrompt="1"/>
          </p:nvPr>
        </p:nvSpPr>
        <p:spPr>
          <a:xfrm>
            <a:off x="7241978" y="271725"/>
            <a:ext cx="12950030" cy="955484"/>
          </a:xfrm>
          <a:prstGeom prst="rect">
            <a:avLst/>
          </a:prstGeom>
        </p:spPr>
        <p:txBody>
          <a:bodyPr lIns="55513" tIns="27757" rIns="55513" bIns="27757" anchor="t" anchorCtr="1">
            <a:normAutofit/>
          </a:bodyPr>
          <a:lstStyle>
            <a:lvl1pPr algn="ctr">
              <a:buFontTx/>
              <a:buNone/>
              <a:defRPr sz="70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t>
            </a:r>
            <a:r>
              <a:rPr lang="en-US"/>
              <a:t>add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800350"/>
          </a:xfrm>
          <a:prstGeom prst="rect">
            <a:avLst/>
          </a:prstGeom>
          <a:solidFill>
            <a:srgbClr val="901C3B"/>
          </a:solidFill>
          <a:ln w="9525">
            <a:noFill/>
            <a:miter lim="800000"/>
            <a:headEnd/>
            <a:tailEnd/>
          </a:ln>
          <a:effectLst/>
        </p:spPr>
        <p:txBody>
          <a:bodyPr wrap="none" lIns="55511" tIns="27755" rIns="55511" bIns="27755" anchor="ctr"/>
          <a:lstStyle/>
          <a:p>
            <a:pPr>
              <a:defRPr/>
            </a:pPr>
            <a:endParaRPr lang="en-US" sz="6117" dirty="0"/>
          </a:p>
        </p:txBody>
      </p:sp>
      <p:sp>
        <p:nvSpPr>
          <p:cNvPr id="9" name="Rectangle 9"/>
          <p:cNvSpPr>
            <a:spLocks noChangeArrowheads="1"/>
          </p:cNvSpPr>
          <p:nvPr/>
        </p:nvSpPr>
        <p:spPr bwMode="auto">
          <a:xfrm>
            <a:off x="0" y="2800352"/>
            <a:ext cx="27432000" cy="26669"/>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55511" tIns="27755" rIns="55511" bIns="27755" anchor="ctr"/>
          <a:lstStyle/>
          <a:p>
            <a:pPr>
              <a:defRPr/>
            </a:pPr>
            <a:endParaRPr lang="en-US" sz="6117" dirty="0"/>
          </a:p>
        </p:txBody>
      </p:sp>
      <p:sp>
        <p:nvSpPr>
          <p:cNvPr id="10" name="Text Box 14"/>
          <p:cNvSpPr txBox="1">
            <a:spLocks noChangeArrowheads="1"/>
          </p:cNvSpPr>
          <p:nvPr/>
        </p:nvSpPr>
        <p:spPr bwMode="auto">
          <a:xfrm>
            <a:off x="979567" y="18850843"/>
            <a:ext cx="1571625" cy="212775"/>
          </a:xfrm>
          <a:prstGeom prst="rect">
            <a:avLst/>
          </a:prstGeom>
          <a:noFill/>
          <a:ln w="9525">
            <a:noFill/>
            <a:miter lim="800000"/>
            <a:headEnd/>
            <a:tailEnd/>
          </a:ln>
          <a:effectLst/>
        </p:spPr>
        <p:txBody>
          <a:bodyPr lIns="55406" tIns="27698" rIns="55406" bIns="27698">
            <a:spAutoFit/>
          </a:bodyPr>
          <a:lstStyle/>
          <a:p>
            <a:pPr eaLnBrk="0" hangingPunct="0">
              <a:lnSpc>
                <a:spcPct val="65000"/>
              </a:lnSpc>
              <a:spcBef>
                <a:spcPct val="50000"/>
              </a:spcBef>
              <a:defRPr/>
            </a:pPr>
            <a:r>
              <a:rPr lang="en-US" sz="300" b="1" dirty="0">
                <a:ln>
                  <a:noFill/>
                </a:ln>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700" b="1" dirty="0">
                <a:ln>
                  <a:noFill/>
                </a:ln>
                <a:solidFill>
                  <a:schemeClr val="bg1">
                    <a:lumMod val="75000"/>
                  </a:schemeClr>
                </a:solidFill>
                <a:latin typeface="Arial" charset="0"/>
              </a:rPr>
              <a:t>www.PosterPresentations.com</a:t>
            </a:r>
          </a:p>
        </p:txBody>
      </p:sp>
      <p:sp>
        <p:nvSpPr>
          <p:cNvPr id="2" name="Rounded Rectangle 1"/>
          <p:cNvSpPr/>
          <p:nvPr userDrawn="1"/>
        </p:nvSpPr>
        <p:spPr>
          <a:xfrm>
            <a:off x="576461" y="3193835"/>
            <a:ext cx="6286500" cy="15596394"/>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sz="6117"/>
          </a:p>
        </p:txBody>
      </p:sp>
      <p:sp>
        <p:nvSpPr>
          <p:cNvPr id="23" name="Rounded Rectangle 22"/>
          <p:cNvSpPr/>
          <p:nvPr userDrawn="1"/>
        </p:nvSpPr>
        <p:spPr>
          <a:xfrm>
            <a:off x="7242308" y="3193835"/>
            <a:ext cx="6286500" cy="15596394"/>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sz="6117"/>
          </a:p>
        </p:txBody>
      </p:sp>
      <p:sp>
        <p:nvSpPr>
          <p:cNvPr id="24" name="Rounded Rectangle 23"/>
          <p:cNvSpPr/>
          <p:nvPr userDrawn="1"/>
        </p:nvSpPr>
        <p:spPr>
          <a:xfrm>
            <a:off x="13908154" y="3193835"/>
            <a:ext cx="6286500" cy="15596394"/>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sz="6117"/>
          </a:p>
        </p:txBody>
      </p:sp>
      <p:sp>
        <p:nvSpPr>
          <p:cNvPr id="26" name="Rounded Rectangle 25"/>
          <p:cNvSpPr/>
          <p:nvPr userDrawn="1"/>
        </p:nvSpPr>
        <p:spPr>
          <a:xfrm>
            <a:off x="20574000" y="3193835"/>
            <a:ext cx="6286500" cy="15596394"/>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sz="6117"/>
          </a:p>
        </p:txBody>
      </p:sp>
      <p:pic>
        <p:nvPicPr>
          <p:cNvPr id="30"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6072" y="438913"/>
            <a:ext cx="3180677" cy="210878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Table 2">
            <a:extLst>
              <a:ext uri="{FF2B5EF4-FFF2-40B4-BE49-F238E27FC236}">
                <a16:creationId xmlns:a16="http://schemas.microsoft.com/office/drawing/2014/main" id="{7E44F9AE-111A-EA78-AADD-794D5B0F64DA}"/>
              </a:ext>
            </a:extLst>
          </p:cNvPr>
          <p:cNvGraphicFramePr>
            <a:graphicFrameLocks noGrp="1"/>
          </p:cNvGraphicFramePr>
          <p:nvPr userDrawn="1">
            <p:extLst>
              <p:ext uri="{D42A27DB-BD31-4B8C-83A1-F6EECF244321}">
                <p14:modId xmlns:p14="http://schemas.microsoft.com/office/powerpoint/2010/main" val="2130312146"/>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4"/>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5"/>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57C47DFB-5C0A-8B3C-67F3-E09F3B061E7B}"/>
              </a:ext>
            </a:extLst>
          </p:cNvPr>
          <p:cNvGraphicFramePr>
            <a:graphicFrameLocks noGrp="1"/>
          </p:cNvGraphicFramePr>
          <p:nvPr userDrawn="1">
            <p:extLst>
              <p:ext uri="{D42A27DB-BD31-4B8C-83A1-F6EECF244321}">
                <p14:modId xmlns:p14="http://schemas.microsoft.com/office/powerpoint/2010/main" val="3443882745"/>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64601" rtl="0" eaLnBrk="1" latinLnBrk="0" hangingPunct="1">
        <a:spcBef>
          <a:spcPct val="0"/>
        </a:spcBef>
        <a:buNone/>
        <a:defRPr sz="5300" kern="1200">
          <a:solidFill>
            <a:schemeClr val="bg1"/>
          </a:solidFill>
          <a:latin typeface="Trebuchet MS" pitchFamily="34" charset="0"/>
          <a:ea typeface="+mj-ea"/>
          <a:cs typeface="+mj-cs"/>
        </a:defRPr>
      </a:lvl1pPr>
    </p:titleStyle>
    <p:bodyStyle>
      <a:lvl1pPr marL="999226" indent="-999226" algn="l" defTabSz="2664601" rtl="0" eaLnBrk="1" latinLnBrk="0" hangingPunct="1">
        <a:spcBef>
          <a:spcPct val="20000"/>
        </a:spcBef>
        <a:buFont typeface="Arial" pitchFamily="34" charset="0"/>
        <a:buChar char="•"/>
        <a:defRPr sz="9300" kern="1200">
          <a:solidFill>
            <a:schemeClr val="tx1"/>
          </a:solidFill>
          <a:latin typeface="+mn-lt"/>
          <a:ea typeface="+mn-ea"/>
          <a:cs typeface="+mn-cs"/>
        </a:defRPr>
      </a:lvl1pPr>
      <a:lvl2pPr marL="2164989" indent="-832688" algn="l" defTabSz="2664601" rtl="0" eaLnBrk="1" latinLnBrk="0" hangingPunct="1">
        <a:spcBef>
          <a:spcPct val="20000"/>
        </a:spcBef>
        <a:buFont typeface="Arial" pitchFamily="34" charset="0"/>
        <a:buChar char="–"/>
        <a:defRPr sz="8201" kern="1200">
          <a:solidFill>
            <a:schemeClr val="tx1"/>
          </a:solidFill>
          <a:latin typeface="+mn-lt"/>
          <a:ea typeface="+mn-ea"/>
          <a:cs typeface="+mn-cs"/>
        </a:defRPr>
      </a:lvl2pPr>
      <a:lvl3pPr marL="3330752" indent="-666151" algn="l" defTabSz="2664601" rtl="0" eaLnBrk="1" latinLnBrk="0" hangingPunct="1">
        <a:spcBef>
          <a:spcPct val="20000"/>
        </a:spcBef>
        <a:buFont typeface="Arial" pitchFamily="34" charset="0"/>
        <a:buChar char="•"/>
        <a:defRPr sz="7000" kern="1200">
          <a:solidFill>
            <a:schemeClr val="tx1"/>
          </a:solidFill>
          <a:latin typeface="+mn-lt"/>
          <a:ea typeface="+mn-ea"/>
          <a:cs typeface="+mn-cs"/>
        </a:defRPr>
      </a:lvl3pPr>
      <a:lvl4pPr marL="4663053"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4pPr>
      <a:lvl5pPr marL="5995353"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5pPr>
      <a:lvl6pPr marL="7327653"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6pPr>
      <a:lvl7pPr marL="8659954"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7pPr>
      <a:lvl8pPr marL="9992256"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8pPr>
      <a:lvl9pPr marL="11324555"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9pPr>
    </p:bodyStyle>
    <p:otherStyle>
      <a:defPPr>
        <a:defRPr lang="en-US"/>
      </a:defPPr>
      <a:lvl1pPr marL="0" algn="l" defTabSz="2664601" rtl="0" eaLnBrk="1" latinLnBrk="0" hangingPunct="1">
        <a:defRPr sz="5200" kern="1200">
          <a:solidFill>
            <a:schemeClr val="tx1"/>
          </a:solidFill>
          <a:latin typeface="+mn-lt"/>
          <a:ea typeface="+mn-ea"/>
          <a:cs typeface="+mn-cs"/>
        </a:defRPr>
      </a:lvl1pPr>
      <a:lvl2pPr marL="1332301" algn="l" defTabSz="2664601" rtl="0" eaLnBrk="1" latinLnBrk="0" hangingPunct="1">
        <a:defRPr sz="5200" kern="1200">
          <a:solidFill>
            <a:schemeClr val="tx1"/>
          </a:solidFill>
          <a:latin typeface="+mn-lt"/>
          <a:ea typeface="+mn-ea"/>
          <a:cs typeface="+mn-cs"/>
        </a:defRPr>
      </a:lvl2pPr>
      <a:lvl3pPr marL="2664601" algn="l" defTabSz="2664601" rtl="0" eaLnBrk="1" latinLnBrk="0" hangingPunct="1">
        <a:defRPr sz="5200" kern="1200">
          <a:solidFill>
            <a:schemeClr val="tx1"/>
          </a:solidFill>
          <a:latin typeface="+mn-lt"/>
          <a:ea typeface="+mn-ea"/>
          <a:cs typeface="+mn-cs"/>
        </a:defRPr>
      </a:lvl3pPr>
      <a:lvl4pPr marL="3996902" algn="l" defTabSz="2664601" rtl="0" eaLnBrk="1" latinLnBrk="0" hangingPunct="1">
        <a:defRPr sz="5200" kern="1200">
          <a:solidFill>
            <a:schemeClr val="tx1"/>
          </a:solidFill>
          <a:latin typeface="+mn-lt"/>
          <a:ea typeface="+mn-ea"/>
          <a:cs typeface="+mn-cs"/>
        </a:defRPr>
      </a:lvl4pPr>
      <a:lvl5pPr marL="5329203" algn="l" defTabSz="2664601" rtl="0" eaLnBrk="1" latinLnBrk="0" hangingPunct="1">
        <a:defRPr sz="5200" kern="1200">
          <a:solidFill>
            <a:schemeClr val="tx1"/>
          </a:solidFill>
          <a:latin typeface="+mn-lt"/>
          <a:ea typeface="+mn-ea"/>
          <a:cs typeface="+mn-cs"/>
        </a:defRPr>
      </a:lvl5pPr>
      <a:lvl6pPr marL="6661504" algn="l" defTabSz="2664601" rtl="0" eaLnBrk="1" latinLnBrk="0" hangingPunct="1">
        <a:defRPr sz="5200" kern="1200">
          <a:solidFill>
            <a:schemeClr val="tx1"/>
          </a:solidFill>
          <a:latin typeface="+mn-lt"/>
          <a:ea typeface="+mn-ea"/>
          <a:cs typeface="+mn-cs"/>
        </a:defRPr>
      </a:lvl6pPr>
      <a:lvl7pPr marL="7993805" algn="l" defTabSz="2664601" rtl="0" eaLnBrk="1" latinLnBrk="0" hangingPunct="1">
        <a:defRPr sz="5200" kern="1200">
          <a:solidFill>
            <a:schemeClr val="tx1"/>
          </a:solidFill>
          <a:latin typeface="+mn-lt"/>
          <a:ea typeface="+mn-ea"/>
          <a:cs typeface="+mn-cs"/>
        </a:defRPr>
      </a:lvl7pPr>
      <a:lvl8pPr marL="9326104" algn="l" defTabSz="2664601" rtl="0" eaLnBrk="1" latinLnBrk="0" hangingPunct="1">
        <a:defRPr sz="5200" kern="1200">
          <a:solidFill>
            <a:schemeClr val="tx1"/>
          </a:solidFill>
          <a:latin typeface="+mn-lt"/>
          <a:ea typeface="+mn-ea"/>
          <a:cs typeface="+mn-cs"/>
        </a:defRPr>
      </a:lvl8pPr>
      <a:lvl9pPr marL="10658407" algn="l" defTabSz="2664601" rtl="0" eaLnBrk="1" latinLnBrk="0" hangingPunct="1">
        <a:defRPr sz="5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800350"/>
          </a:xfrm>
          <a:prstGeom prst="rect">
            <a:avLst/>
          </a:prstGeom>
          <a:solidFill>
            <a:srgbClr val="901C3B"/>
          </a:solidFill>
          <a:ln w="9525">
            <a:noFill/>
            <a:miter lim="800000"/>
            <a:headEnd/>
            <a:tailEnd/>
          </a:ln>
          <a:effectLst/>
        </p:spPr>
        <p:txBody>
          <a:bodyPr wrap="none" lIns="55511" tIns="27755" rIns="55511" bIns="27755" anchor="ctr"/>
          <a:lstStyle/>
          <a:p>
            <a:pPr>
              <a:defRPr/>
            </a:pPr>
            <a:endParaRPr lang="en-US" sz="6117" dirty="0"/>
          </a:p>
        </p:txBody>
      </p:sp>
      <p:sp>
        <p:nvSpPr>
          <p:cNvPr id="9" name="Rectangle 9"/>
          <p:cNvSpPr>
            <a:spLocks noChangeArrowheads="1"/>
          </p:cNvSpPr>
          <p:nvPr/>
        </p:nvSpPr>
        <p:spPr bwMode="auto">
          <a:xfrm>
            <a:off x="0" y="2803128"/>
            <a:ext cx="27432000" cy="889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55511" tIns="27755" rIns="55511" bIns="27755" anchor="ctr"/>
          <a:lstStyle/>
          <a:p>
            <a:pPr>
              <a:defRPr/>
            </a:pPr>
            <a:endParaRPr lang="en-US" sz="6117" dirty="0"/>
          </a:p>
        </p:txBody>
      </p:sp>
      <p:sp>
        <p:nvSpPr>
          <p:cNvPr id="10" name="Text Box 14"/>
          <p:cNvSpPr txBox="1">
            <a:spLocks noChangeArrowheads="1"/>
          </p:cNvSpPr>
          <p:nvPr/>
        </p:nvSpPr>
        <p:spPr bwMode="auto">
          <a:xfrm>
            <a:off x="927612" y="18802352"/>
            <a:ext cx="1571625" cy="212775"/>
          </a:xfrm>
          <a:prstGeom prst="rect">
            <a:avLst/>
          </a:prstGeom>
          <a:noFill/>
          <a:ln w="9525">
            <a:noFill/>
            <a:miter lim="800000"/>
            <a:headEnd/>
            <a:tailEnd/>
          </a:ln>
          <a:effectLst/>
        </p:spPr>
        <p:txBody>
          <a:bodyPr lIns="55406" tIns="27698" rIns="55406" bIns="27698">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21" name="Rounded Rectangle 20"/>
          <p:cNvSpPr/>
          <p:nvPr userDrawn="1"/>
        </p:nvSpPr>
        <p:spPr>
          <a:xfrm>
            <a:off x="576461" y="3145343"/>
            <a:ext cx="8485898" cy="1559639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sz="6117"/>
          </a:p>
        </p:txBody>
      </p:sp>
      <p:sp>
        <p:nvSpPr>
          <p:cNvPr id="22" name="Rounded Rectangle 21"/>
          <p:cNvSpPr/>
          <p:nvPr userDrawn="1"/>
        </p:nvSpPr>
        <p:spPr>
          <a:xfrm>
            <a:off x="9471565" y="3145343"/>
            <a:ext cx="8485898" cy="1559639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sz="6117"/>
          </a:p>
        </p:txBody>
      </p:sp>
      <p:sp>
        <p:nvSpPr>
          <p:cNvPr id="23" name="Rounded Rectangle 22"/>
          <p:cNvSpPr/>
          <p:nvPr userDrawn="1"/>
        </p:nvSpPr>
        <p:spPr>
          <a:xfrm>
            <a:off x="18366669" y="3145343"/>
            <a:ext cx="8485898" cy="1559639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sz="6117"/>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6072" y="438913"/>
            <a:ext cx="3180677" cy="210878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E8DB8C8F-C141-2BC1-B59E-3AEAA4D449EF}"/>
              </a:ext>
            </a:extLst>
          </p:cNvPr>
          <p:cNvGraphicFramePr>
            <a:graphicFrameLocks noGrp="1"/>
          </p:cNvGraphicFramePr>
          <p:nvPr userDrawn="1">
            <p:extLst>
              <p:ext uri="{D42A27DB-BD31-4B8C-83A1-F6EECF244321}">
                <p14:modId xmlns:p14="http://schemas.microsoft.com/office/powerpoint/2010/main" val="2130312146"/>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4"/>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5"/>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56BCCBCB-C4D7-EC37-DD23-95789E20C802}"/>
              </a:ext>
            </a:extLst>
          </p:cNvPr>
          <p:cNvGraphicFramePr>
            <a:graphicFrameLocks noGrp="1"/>
          </p:cNvGraphicFramePr>
          <p:nvPr userDrawn="1">
            <p:extLst>
              <p:ext uri="{D42A27DB-BD31-4B8C-83A1-F6EECF244321}">
                <p14:modId xmlns:p14="http://schemas.microsoft.com/office/powerpoint/2010/main" val="3443882745"/>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664601" rtl="0" eaLnBrk="1" latinLnBrk="0" hangingPunct="1">
        <a:spcBef>
          <a:spcPct val="0"/>
        </a:spcBef>
        <a:buNone/>
        <a:defRPr sz="5300" kern="1200">
          <a:solidFill>
            <a:schemeClr val="bg1"/>
          </a:solidFill>
          <a:latin typeface="Trebuchet MS" pitchFamily="34" charset="0"/>
          <a:ea typeface="+mj-ea"/>
          <a:cs typeface="+mj-cs"/>
        </a:defRPr>
      </a:lvl1pPr>
    </p:titleStyle>
    <p:bodyStyle>
      <a:lvl1pPr marL="999226" indent="-999226" algn="l" defTabSz="2664601" rtl="0" eaLnBrk="1" latinLnBrk="0" hangingPunct="1">
        <a:spcBef>
          <a:spcPct val="20000"/>
        </a:spcBef>
        <a:buFont typeface="Arial" pitchFamily="34" charset="0"/>
        <a:buChar char="•"/>
        <a:defRPr sz="9300" kern="1200">
          <a:solidFill>
            <a:schemeClr val="tx1"/>
          </a:solidFill>
          <a:latin typeface="+mn-lt"/>
          <a:ea typeface="+mn-ea"/>
          <a:cs typeface="+mn-cs"/>
        </a:defRPr>
      </a:lvl1pPr>
      <a:lvl2pPr marL="2164989" indent="-832688" algn="l" defTabSz="2664601" rtl="0" eaLnBrk="1" latinLnBrk="0" hangingPunct="1">
        <a:spcBef>
          <a:spcPct val="20000"/>
        </a:spcBef>
        <a:buFont typeface="Arial" pitchFamily="34" charset="0"/>
        <a:buChar char="–"/>
        <a:defRPr sz="8201" kern="1200">
          <a:solidFill>
            <a:schemeClr val="tx1"/>
          </a:solidFill>
          <a:latin typeface="+mn-lt"/>
          <a:ea typeface="+mn-ea"/>
          <a:cs typeface="+mn-cs"/>
        </a:defRPr>
      </a:lvl2pPr>
      <a:lvl3pPr marL="3330752" indent="-666151" algn="l" defTabSz="2664601" rtl="0" eaLnBrk="1" latinLnBrk="0" hangingPunct="1">
        <a:spcBef>
          <a:spcPct val="20000"/>
        </a:spcBef>
        <a:buFont typeface="Arial" pitchFamily="34" charset="0"/>
        <a:buChar char="•"/>
        <a:defRPr sz="7000" kern="1200">
          <a:solidFill>
            <a:schemeClr val="tx1"/>
          </a:solidFill>
          <a:latin typeface="+mn-lt"/>
          <a:ea typeface="+mn-ea"/>
          <a:cs typeface="+mn-cs"/>
        </a:defRPr>
      </a:lvl3pPr>
      <a:lvl4pPr marL="4663053"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4pPr>
      <a:lvl5pPr marL="5995353"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5pPr>
      <a:lvl6pPr marL="7327653"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6pPr>
      <a:lvl7pPr marL="8659954"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7pPr>
      <a:lvl8pPr marL="9992256"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8pPr>
      <a:lvl9pPr marL="11324555"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9pPr>
    </p:bodyStyle>
    <p:otherStyle>
      <a:defPPr>
        <a:defRPr lang="en-US"/>
      </a:defPPr>
      <a:lvl1pPr marL="0" algn="l" defTabSz="2664601" rtl="0" eaLnBrk="1" latinLnBrk="0" hangingPunct="1">
        <a:defRPr sz="5200" kern="1200">
          <a:solidFill>
            <a:schemeClr val="tx1"/>
          </a:solidFill>
          <a:latin typeface="+mn-lt"/>
          <a:ea typeface="+mn-ea"/>
          <a:cs typeface="+mn-cs"/>
        </a:defRPr>
      </a:lvl1pPr>
      <a:lvl2pPr marL="1332301" algn="l" defTabSz="2664601" rtl="0" eaLnBrk="1" latinLnBrk="0" hangingPunct="1">
        <a:defRPr sz="5200" kern="1200">
          <a:solidFill>
            <a:schemeClr val="tx1"/>
          </a:solidFill>
          <a:latin typeface="+mn-lt"/>
          <a:ea typeface="+mn-ea"/>
          <a:cs typeface="+mn-cs"/>
        </a:defRPr>
      </a:lvl2pPr>
      <a:lvl3pPr marL="2664601" algn="l" defTabSz="2664601" rtl="0" eaLnBrk="1" latinLnBrk="0" hangingPunct="1">
        <a:defRPr sz="5200" kern="1200">
          <a:solidFill>
            <a:schemeClr val="tx1"/>
          </a:solidFill>
          <a:latin typeface="+mn-lt"/>
          <a:ea typeface="+mn-ea"/>
          <a:cs typeface="+mn-cs"/>
        </a:defRPr>
      </a:lvl3pPr>
      <a:lvl4pPr marL="3996902" algn="l" defTabSz="2664601" rtl="0" eaLnBrk="1" latinLnBrk="0" hangingPunct="1">
        <a:defRPr sz="5200" kern="1200">
          <a:solidFill>
            <a:schemeClr val="tx1"/>
          </a:solidFill>
          <a:latin typeface="+mn-lt"/>
          <a:ea typeface="+mn-ea"/>
          <a:cs typeface="+mn-cs"/>
        </a:defRPr>
      </a:lvl4pPr>
      <a:lvl5pPr marL="5329203" algn="l" defTabSz="2664601" rtl="0" eaLnBrk="1" latinLnBrk="0" hangingPunct="1">
        <a:defRPr sz="5200" kern="1200">
          <a:solidFill>
            <a:schemeClr val="tx1"/>
          </a:solidFill>
          <a:latin typeface="+mn-lt"/>
          <a:ea typeface="+mn-ea"/>
          <a:cs typeface="+mn-cs"/>
        </a:defRPr>
      </a:lvl5pPr>
      <a:lvl6pPr marL="6661504" algn="l" defTabSz="2664601" rtl="0" eaLnBrk="1" latinLnBrk="0" hangingPunct="1">
        <a:defRPr sz="5200" kern="1200">
          <a:solidFill>
            <a:schemeClr val="tx1"/>
          </a:solidFill>
          <a:latin typeface="+mn-lt"/>
          <a:ea typeface="+mn-ea"/>
          <a:cs typeface="+mn-cs"/>
        </a:defRPr>
      </a:lvl6pPr>
      <a:lvl7pPr marL="7993805" algn="l" defTabSz="2664601" rtl="0" eaLnBrk="1" latinLnBrk="0" hangingPunct="1">
        <a:defRPr sz="5200" kern="1200">
          <a:solidFill>
            <a:schemeClr val="tx1"/>
          </a:solidFill>
          <a:latin typeface="+mn-lt"/>
          <a:ea typeface="+mn-ea"/>
          <a:cs typeface="+mn-cs"/>
        </a:defRPr>
      </a:lvl7pPr>
      <a:lvl8pPr marL="9326104" algn="l" defTabSz="2664601" rtl="0" eaLnBrk="1" latinLnBrk="0" hangingPunct="1">
        <a:defRPr sz="5200" kern="1200">
          <a:solidFill>
            <a:schemeClr val="tx1"/>
          </a:solidFill>
          <a:latin typeface="+mn-lt"/>
          <a:ea typeface="+mn-ea"/>
          <a:cs typeface="+mn-cs"/>
        </a:defRPr>
      </a:lvl8pPr>
      <a:lvl9pPr marL="10658407" algn="l" defTabSz="2664601" rtl="0" eaLnBrk="1" latinLnBrk="0" hangingPunct="1">
        <a:defRPr sz="5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800350"/>
          </a:xfrm>
          <a:prstGeom prst="rect">
            <a:avLst/>
          </a:prstGeom>
          <a:solidFill>
            <a:srgbClr val="901C3B"/>
          </a:solidFill>
          <a:ln w="9525">
            <a:noFill/>
            <a:miter lim="800000"/>
            <a:headEnd/>
            <a:tailEnd/>
          </a:ln>
          <a:effectLst/>
        </p:spPr>
        <p:txBody>
          <a:bodyPr wrap="none" lIns="55511" tIns="27755" rIns="55511" bIns="27755" anchor="ctr"/>
          <a:lstStyle/>
          <a:p>
            <a:pPr>
              <a:defRPr/>
            </a:pPr>
            <a:endParaRPr lang="en-US" sz="6117" dirty="0"/>
          </a:p>
        </p:txBody>
      </p:sp>
      <p:sp>
        <p:nvSpPr>
          <p:cNvPr id="9" name="Rectangle 9"/>
          <p:cNvSpPr>
            <a:spLocks noChangeArrowheads="1"/>
          </p:cNvSpPr>
          <p:nvPr/>
        </p:nvSpPr>
        <p:spPr bwMode="auto">
          <a:xfrm>
            <a:off x="0" y="2803128"/>
            <a:ext cx="27432000" cy="889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55511" tIns="27755" rIns="55511" bIns="27755" anchor="ctr"/>
          <a:lstStyle/>
          <a:p>
            <a:pPr>
              <a:defRPr/>
            </a:pPr>
            <a:endParaRPr lang="en-US" sz="6117" dirty="0"/>
          </a:p>
        </p:txBody>
      </p:sp>
      <p:sp>
        <p:nvSpPr>
          <p:cNvPr id="10" name="Text Box 14"/>
          <p:cNvSpPr txBox="1">
            <a:spLocks noChangeArrowheads="1"/>
          </p:cNvSpPr>
          <p:nvPr/>
        </p:nvSpPr>
        <p:spPr bwMode="auto">
          <a:xfrm>
            <a:off x="927612" y="18802352"/>
            <a:ext cx="1571625" cy="212775"/>
          </a:xfrm>
          <a:prstGeom prst="rect">
            <a:avLst/>
          </a:prstGeom>
          <a:noFill/>
          <a:ln w="9525">
            <a:noFill/>
            <a:miter lim="800000"/>
            <a:headEnd/>
            <a:tailEnd/>
          </a:ln>
          <a:effectLst/>
        </p:spPr>
        <p:txBody>
          <a:bodyPr lIns="55406" tIns="27698" rIns="55406" bIns="27698">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21" name="Rounded Rectangle 20"/>
          <p:cNvSpPr/>
          <p:nvPr userDrawn="1"/>
        </p:nvSpPr>
        <p:spPr>
          <a:xfrm>
            <a:off x="385961" y="3067050"/>
            <a:ext cx="6281539" cy="1559639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sz="6117"/>
          </a:p>
        </p:txBody>
      </p:sp>
      <p:sp>
        <p:nvSpPr>
          <p:cNvPr id="22" name="Rounded Rectangle 21"/>
          <p:cNvSpPr/>
          <p:nvPr userDrawn="1"/>
        </p:nvSpPr>
        <p:spPr>
          <a:xfrm>
            <a:off x="20764502" y="3067050"/>
            <a:ext cx="6281539" cy="1559639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sz="6117"/>
          </a:p>
        </p:txBody>
      </p:sp>
      <p:sp>
        <p:nvSpPr>
          <p:cNvPr id="23" name="Rounded Rectangle 22"/>
          <p:cNvSpPr/>
          <p:nvPr userDrawn="1"/>
        </p:nvSpPr>
        <p:spPr>
          <a:xfrm>
            <a:off x="7026249" y="3072606"/>
            <a:ext cx="13329543" cy="15596394"/>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sz="6117"/>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6072" y="438913"/>
            <a:ext cx="3180677" cy="210878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A13AE52B-E02E-DA50-F74C-9BB5630535E5}"/>
              </a:ext>
            </a:extLst>
          </p:cNvPr>
          <p:cNvGraphicFramePr>
            <a:graphicFrameLocks noGrp="1"/>
          </p:cNvGraphicFramePr>
          <p:nvPr userDrawn="1">
            <p:extLst>
              <p:ext uri="{D42A27DB-BD31-4B8C-83A1-F6EECF244321}">
                <p14:modId xmlns:p14="http://schemas.microsoft.com/office/powerpoint/2010/main" val="2130312146"/>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4"/>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5"/>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15341848-0E91-BFBD-9FF3-6917D13601AB}"/>
              </a:ext>
            </a:extLst>
          </p:cNvPr>
          <p:cNvGraphicFramePr>
            <a:graphicFrameLocks noGrp="1"/>
          </p:cNvGraphicFramePr>
          <p:nvPr userDrawn="1">
            <p:extLst>
              <p:ext uri="{D42A27DB-BD31-4B8C-83A1-F6EECF244321}">
                <p14:modId xmlns:p14="http://schemas.microsoft.com/office/powerpoint/2010/main" val="3443882745"/>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664601" rtl="0" eaLnBrk="1" latinLnBrk="0" hangingPunct="1">
        <a:spcBef>
          <a:spcPct val="0"/>
        </a:spcBef>
        <a:buNone/>
        <a:defRPr sz="5300" kern="1200">
          <a:solidFill>
            <a:schemeClr val="bg1"/>
          </a:solidFill>
          <a:latin typeface="Trebuchet MS" pitchFamily="34" charset="0"/>
          <a:ea typeface="+mj-ea"/>
          <a:cs typeface="+mj-cs"/>
        </a:defRPr>
      </a:lvl1pPr>
    </p:titleStyle>
    <p:bodyStyle>
      <a:lvl1pPr marL="999226" indent="-999226" algn="l" defTabSz="2664601" rtl="0" eaLnBrk="1" latinLnBrk="0" hangingPunct="1">
        <a:spcBef>
          <a:spcPct val="20000"/>
        </a:spcBef>
        <a:buFont typeface="Arial" pitchFamily="34" charset="0"/>
        <a:buChar char="•"/>
        <a:defRPr sz="9300" kern="1200">
          <a:solidFill>
            <a:schemeClr val="tx1"/>
          </a:solidFill>
          <a:latin typeface="+mn-lt"/>
          <a:ea typeface="+mn-ea"/>
          <a:cs typeface="+mn-cs"/>
        </a:defRPr>
      </a:lvl1pPr>
      <a:lvl2pPr marL="2164989" indent="-832688" algn="l" defTabSz="2664601" rtl="0" eaLnBrk="1" latinLnBrk="0" hangingPunct="1">
        <a:spcBef>
          <a:spcPct val="20000"/>
        </a:spcBef>
        <a:buFont typeface="Arial" pitchFamily="34" charset="0"/>
        <a:buChar char="–"/>
        <a:defRPr sz="8201" kern="1200">
          <a:solidFill>
            <a:schemeClr val="tx1"/>
          </a:solidFill>
          <a:latin typeface="+mn-lt"/>
          <a:ea typeface="+mn-ea"/>
          <a:cs typeface="+mn-cs"/>
        </a:defRPr>
      </a:lvl2pPr>
      <a:lvl3pPr marL="3330752" indent="-666151" algn="l" defTabSz="2664601" rtl="0" eaLnBrk="1" latinLnBrk="0" hangingPunct="1">
        <a:spcBef>
          <a:spcPct val="20000"/>
        </a:spcBef>
        <a:buFont typeface="Arial" pitchFamily="34" charset="0"/>
        <a:buChar char="•"/>
        <a:defRPr sz="7000" kern="1200">
          <a:solidFill>
            <a:schemeClr val="tx1"/>
          </a:solidFill>
          <a:latin typeface="+mn-lt"/>
          <a:ea typeface="+mn-ea"/>
          <a:cs typeface="+mn-cs"/>
        </a:defRPr>
      </a:lvl3pPr>
      <a:lvl4pPr marL="4663053"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4pPr>
      <a:lvl5pPr marL="5995353"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5pPr>
      <a:lvl6pPr marL="7327653"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6pPr>
      <a:lvl7pPr marL="8659954"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7pPr>
      <a:lvl8pPr marL="9992256"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8pPr>
      <a:lvl9pPr marL="11324555" indent="-666151" algn="l" defTabSz="2664601" rtl="0" eaLnBrk="1" latinLnBrk="0" hangingPunct="1">
        <a:spcBef>
          <a:spcPct val="20000"/>
        </a:spcBef>
        <a:buFont typeface="Arial" pitchFamily="34" charset="0"/>
        <a:buChar char="•"/>
        <a:defRPr sz="5800" kern="1200">
          <a:solidFill>
            <a:schemeClr val="tx1"/>
          </a:solidFill>
          <a:latin typeface="+mn-lt"/>
          <a:ea typeface="+mn-ea"/>
          <a:cs typeface="+mn-cs"/>
        </a:defRPr>
      </a:lvl9pPr>
    </p:bodyStyle>
    <p:otherStyle>
      <a:defPPr>
        <a:defRPr lang="en-US"/>
      </a:defPPr>
      <a:lvl1pPr marL="0" algn="l" defTabSz="2664601" rtl="0" eaLnBrk="1" latinLnBrk="0" hangingPunct="1">
        <a:defRPr sz="5200" kern="1200">
          <a:solidFill>
            <a:schemeClr val="tx1"/>
          </a:solidFill>
          <a:latin typeface="+mn-lt"/>
          <a:ea typeface="+mn-ea"/>
          <a:cs typeface="+mn-cs"/>
        </a:defRPr>
      </a:lvl1pPr>
      <a:lvl2pPr marL="1332301" algn="l" defTabSz="2664601" rtl="0" eaLnBrk="1" latinLnBrk="0" hangingPunct="1">
        <a:defRPr sz="5200" kern="1200">
          <a:solidFill>
            <a:schemeClr val="tx1"/>
          </a:solidFill>
          <a:latin typeface="+mn-lt"/>
          <a:ea typeface="+mn-ea"/>
          <a:cs typeface="+mn-cs"/>
        </a:defRPr>
      </a:lvl2pPr>
      <a:lvl3pPr marL="2664601" algn="l" defTabSz="2664601" rtl="0" eaLnBrk="1" latinLnBrk="0" hangingPunct="1">
        <a:defRPr sz="5200" kern="1200">
          <a:solidFill>
            <a:schemeClr val="tx1"/>
          </a:solidFill>
          <a:latin typeface="+mn-lt"/>
          <a:ea typeface="+mn-ea"/>
          <a:cs typeface="+mn-cs"/>
        </a:defRPr>
      </a:lvl3pPr>
      <a:lvl4pPr marL="3996902" algn="l" defTabSz="2664601" rtl="0" eaLnBrk="1" latinLnBrk="0" hangingPunct="1">
        <a:defRPr sz="5200" kern="1200">
          <a:solidFill>
            <a:schemeClr val="tx1"/>
          </a:solidFill>
          <a:latin typeface="+mn-lt"/>
          <a:ea typeface="+mn-ea"/>
          <a:cs typeface="+mn-cs"/>
        </a:defRPr>
      </a:lvl4pPr>
      <a:lvl5pPr marL="5329203" algn="l" defTabSz="2664601" rtl="0" eaLnBrk="1" latinLnBrk="0" hangingPunct="1">
        <a:defRPr sz="5200" kern="1200">
          <a:solidFill>
            <a:schemeClr val="tx1"/>
          </a:solidFill>
          <a:latin typeface="+mn-lt"/>
          <a:ea typeface="+mn-ea"/>
          <a:cs typeface="+mn-cs"/>
        </a:defRPr>
      </a:lvl5pPr>
      <a:lvl6pPr marL="6661504" algn="l" defTabSz="2664601" rtl="0" eaLnBrk="1" latinLnBrk="0" hangingPunct="1">
        <a:defRPr sz="5200" kern="1200">
          <a:solidFill>
            <a:schemeClr val="tx1"/>
          </a:solidFill>
          <a:latin typeface="+mn-lt"/>
          <a:ea typeface="+mn-ea"/>
          <a:cs typeface="+mn-cs"/>
        </a:defRPr>
      </a:lvl6pPr>
      <a:lvl7pPr marL="7993805" algn="l" defTabSz="2664601" rtl="0" eaLnBrk="1" latinLnBrk="0" hangingPunct="1">
        <a:defRPr sz="5200" kern="1200">
          <a:solidFill>
            <a:schemeClr val="tx1"/>
          </a:solidFill>
          <a:latin typeface="+mn-lt"/>
          <a:ea typeface="+mn-ea"/>
          <a:cs typeface="+mn-cs"/>
        </a:defRPr>
      </a:lvl7pPr>
      <a:lvl8pPr marL="9326104" algn="l" defTabSz="2664601" rtl="0" eaLnBrk="1" latinLnBrk="0" hangingPunct="1">
        <a:defRPr sz="5200" kern="1200">
          <a:solidFill>
            <a:schemeClr val="tx1"/>
          </a:solidFill>
          <a:latin typeface="+mn-lt"/>
          <a:ea typeface="+mn-ea"/>
          <a:cs typeface="+mn-cs"/>
        </a:defRPr>
      </a:lvl8pPr>
      <a:lvl9pPr marL="10658407" algn="l" defTabSz="2664601" rtl="0" eaLnBrk="1" latinLnBrk="0" hangingPunct="1">
        <a:defRPr sz="5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61FA18-39E2-9D48-AC17-033BE0214AD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12F862C-E220-7447-84F1-4EB9B5CE9EE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C32C6A1-7F91-5A4C-950D-BBC40AECE60B}"/>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D1B7257-38F6-6543-B110-2584329131D0}"/>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1FDEA259-C292-D04E-870B-4054383DEE16}"/>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2223D6A7-5553-AB4B-A71E-42C874885B57}"/>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F8DA252D-6F81-0744-840A-0170BC21C0F2}"/>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2308EE3C-6D59-314E-91CE-5042FF7ACE27}"/>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240EBB84-1543-034C-B6A8-16A503DF377E}"/>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D3AA55C5-2B6A-E049-BB0D-E6D18C739AD8}"/>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9737235E-3489-9D47-ACBE-ED13D6C8C4D2}"/>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4C41EE25-CBD4-BB44-9851-ADEEFE44E282}"/>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D27D65C3-4194-7541-8EA0-D2C868EDD5BB}"/>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59172447-7E9F-A148-92A6-6B8450CD36FE}"/>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A801B142-B8F0-404E-A9A0-E39F6171E93A}"/>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306C6758-D65C-F440-9CEC-66DD9DDA8DA2}"/>
              </a:ext>
            </a:extLst>
          </p:cNvPr>
          <p:cNvSpPr>
            <a:spLocks noGrp="1"/>
          </p:cNvSpPr>
          <p:nvPr>
            <p:ph type="body" sz="quarter" idx="151"/>
          </p:nvPr>
        </p:nvSpPr>
        <p:spPr/>
        <p:txBody>
          <a:bodyPr>
            <a:normAutofit fontScale="92500" lnSpcReduction="10000"/>
          </a:bodyPr>
          <a:lstStyle/>
          <a:p>
            <a:endParaRPr lang="en-US"/>
          </a:p>
        </p:txBody>
      </p:sp>
      <p:sp>
        <p:nvSpPr>
          <p:cNvPr id="18" name="Text Placeholder 17">
            <a:extLst>
              <a:ext uri="{FF2B5EF4-FFF2-40B4-BE49-F238E27FC236}">
                <a16:creationId xmlns:a16="http://schemas.microsoft.com/office/drawing/2014/main" id="{0F10AC61-D5AB-7043-9FBC-0D137EE84E49}"/>
              </a:ext>
            </a:extLst>
          </p:cNvPr>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361952136"/>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ifol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453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36x48-Template-V2b</vt:lpstr>
      <vt:lpstr>1_Classic 3 Columns</vt:lpstr>
      <vt:lpstr>Trifold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51</cp:revision>
  <dcterms:created xsi:type="dcterms:W3CDTF">2012-02-03T19:11:35Z</dcterms:created>
  <dcterms:modified xsi:type="dcterms:W3CDTF">2023-02-13T20:13:10Z</dcterms:modified>
</cp:coreProperties>
</file>