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27432000" cy="32918400"/>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guide id="7" orient="horz" pos="3318">
          <p15:clr>
            <a:srgbClr val="A4A3A4"/>
          </p15:clr>
        </p15:guide>
        <p15:guide id="8" orient="horz" pos="288">
          <p15:clr>
            <a:srgbClr val="A4A3A4"/>
          </p15:clr>
        </p15:guide>
        <p15:guide id="9" orient="horz" pos="20160">
          <p15:clr>
            <a:srgbClr val="A4A3A4"/>
          </p15:clr>
        </p15:guide>
        <p15:guide id="10" pos="364">
          <p15:clr>
            <a:srgbClr val="A4A3A4"/>
          </p15:clr>
        </p15:guide>
        <p15:guide id="11"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3E8F4"/>
    <a:srgbClr val="B4BCCA"/>
    <a:srgbClr val="666666"/>
    <a:srgbClr val="901C3B"/>
    <a:srgbClr val="901C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24" d="100"/>
          <a:sy n="24" d="100"/>
        </p:scale>
        <p:origin x="3560" y="240"/>
      </p:cViewPr>
      <p:guideLst>
        <p:guide orient="horz" pos="3629"/>
        <p:guide orient="horz" pos="315"/>
        <p:guide orient="horz" pos="22047"/>
        <p:guide orient="horz"/>
        <p:guide pos="334"/>
        <p:guide pos="15537"/>
        <p:guide orient="horz" pos="3318"/>
        <p:guide orient="horz" pos="288"/>
        <p:guide orient="horz" pos="20160"/>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2000250" y="685800"/>
            <a:ext cx="2857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0" y="685800"/>
            <a:ext cx="28575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bg>
      <p:bgPr>
        <a:gradFill flip="none" rotWithShape="1">
          <a:gsLst>
            <a:gs pos="0">
              <a:srgbClr val="666666"/>
            </a:gs>
            <a:gs pos="34000">
              <a:srgbClr val="B4BCCA"/>
            </a:gs>
            <a:gs pos="100000">
              <a:srgbClr val="E3E9E5"/>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875819"/>
            <a:ext cx="1295628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277981"/>
            <a:ext cx="12946061"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4224755"/>
            <a:ext cx="12949224"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277981"/>
            <a:ext cx="12945893"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5875819"/>
            <a:ext cx="12945893"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4242118"/>
            <a:ext cx="1294233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4881760"/>
            <a:ext cx="1294729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5649837"/>
            <a:ext cx="12935857"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6304859"/>
            <a:ext cx="1294233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4865828"/>
            <a:ext cx="1295740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024962" y="3198932"/>
            <a:ext cx="17381289" cy="1170587"/>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024962" y="2028345"/>
            <a:ext cx="17381289" cy="1170587"/>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5024962" y="530571"/>
            <a:ext cx="17381289" cy="149777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951494"/>
            <a:ext cx="628550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5237525"/>
            <a:ext cx="6280548" cy="659288"/>
          </a:xfrm>
          <a:prstGeom prst="rect">
            <a:avLst/>
          </a:prstGeom>
          <a:noFill/>
        </p:spPr>
        <p:txBody>
          <a:bodyPr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4790484"/>
            <a:ext cx="628650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4182949"/>
            <a:ext cx="6281538"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5951494"/>
            <a:ext cx="1295003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5236175"/>
            <a:ext cx="12950031"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1684824"/>
            <a:ext cx="1295003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1045182"/>
            <a:ext cx="12950031"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1964" y="5236175"/>
            <a:ext cx="627938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1964" y="5951494"/>
            <a:ext cx="627938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1964" y="14243174"/>
            <a:ext cx="627938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4753" y="14882816"/>
            <a:ext cx="623381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1964" y="26106028"/>
            <a:ext cx="627938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570392" y="26820426"/>
            <a:ext cx="6282532"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6493915" y="3265132"/>
            <a:ext cx="14076477" cy="1170588"/>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6493915" y="2094545"/>
            <a:ext cx="14076477" cy="1170588"/>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6493915" y="596771"/>
            <a:ext cx="14076477" cy="1497774"/>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rgbClr val="B4BCCA"/>
            </a:gs>
            <a:gs pos="100000">
              <a:srgbClr val="E3E8F4"/>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4800600"/>
          </a:xfrm>
          <a:prstGeom prst="rect">
            <a:avLst/>
          </a:prstGeom>
          <a:solidFill>
            <a:srgbClr val="901C3B"/>
          </a:solidFill>
          <a:ln w="9525">
            <a:solidFill>
              <a:schemeClr val="tx1"/>
            </a:solidFill>
            <a:miter lim="800000"/>
            <a:headEnd/>
            <a:tailEnd/>
          </a:ln>
          <a:effectLst/>
        </p:spPr>
        <p:txBody>
          <a:bodyPr wrap="none" lIns="74996" tIns="37497" rIns="74996" bIns="37497" anchor="ctr"/>
          <a:lstStyle/>
          <a:p>
            <a:pPr>
              <a:defRPr/>
            </a:pPr>
            <a:endParaRPr lang="en-US" dirty="0"/>
          </a:p>
        </p:txBody>
      </p:sp>
      <p:sp>
        <p:nvSpPr>
          <p:cNvPr id="9" name="Rectangle 9"/>
          <p:cNvSpPr>
            <a:spLocks noChangeArrowheads="1"/>
          </p:cNvSpPr>
          <p:nvPr/>
        </p:nvSpPr>
        <p:spPr bwMode="auto">
          <a:xfrm>
            <a:off x="0" y="4805364"/>
            <a:ext cx="27432000" cy="152400"/>
          </a:xfrm>
          <a:prstGeom prst="rect">
            <a:avLst/>
          </a:prstGeom>
          <a:solidFill>
            <a:schemeClr val="accent5">
              <a:lumMod val="50000"/>
            </a:schemeClr>
          </a:solidFill>
          <a:ln w="152400">
            <a:noFill/>
            <a:miter lim="800000"/>
            <a:headEnd/>
            <a:tailEnd/>
          </a:ln>
          <a:effectLst/>
        </p:spPr>
        <p:txBody>
          <a:bodyPr wrap="none" lIns="74996" tIns="37497" rIns="74996" bIns="37497" anchor="ctr"/>
          <a:lstStyle/>
          <a:p>
            <a:pPr>
              <a:defRPr/>
            </a:pPr>
            <a:endParaRPr lang="en-US" dirty="0"/>
          </a:p>
        </p:txBody>
      </p:sp>
      <p:sp>
        <p:nvSpPr>
          <p:cNvPr id="10" name="Text Box 14"/>
          <p:cNvSpPr txBox="1">
            <a:spLocks noChangeArrowheads="1"/>
          </p:cNvSpPr>
          <p:nvPr/>
        </p:nvSpPr>
        <p:spPr bwMode="auto">
          <a:xfrm>
            <a:off x="1175774" y="32297926"/>
            <a:ext cx="2407725" cy="30294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572141" y="5257680"/>
            <a:ext cx="12949039" cy="26746200"/>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4996" tIns="37497" rIns="74996" bIns="37497" anchor="ctr"/>
          <a:lstStyle/>
          <a:p>
            <a:pPr>
              <a:defRPr/>
            </a:pPr>
            <a:endParaRPr lang="en-US" dirty="0"/>
          </a:p>
        </p:txBody>
      </p:sp>
      <p:sp>
        <p:nvSpPr>
          <p:cNvPr id="21" name="Rectangle 33"/>
          <p:cNvSpPr>
            <a:spLocks noChangeArrowheads="1"/>
          </p:cNvSpPr>
          <p:nvPr userDrawn="1"/>
        </p:nvSpPr>
        <p:spPr bwMode="auto">
          <a:xfrm>
            <a:off x="13811249" y="5257680"/>
            <a:ext cx="12949039" cy="26746200"/>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4996" tIns="37497" rIns="74996" bIns="37497" anchor="ctr"/>
          <a:lstStyle/>
          <a:p>
            <a:pPr>
              <a:defRPr/>
            </a:pPr>
            <a:endParaRPr lang="en-US" dirty="0"/>
          </a:p>
        </p:txBody>
      </p:sp>
      <p:pic>
        <p:nvPicPr>
          <p:cNvPr id="36"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753" y="573349"/>
            <a:ext cx="4156186" cy="275469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7069CBEF-139C-71C6-6A80-2C721F0C219E}"/>
              </a:ext>
            </a:extLst>
          </p:cNvPr>
          <p:cNvGraphicFramePr>
            <a:graphicFrameLocks noGrp="1"/>
          </p:cNvGraphicFramePr>
          <p:nvPr userDrawn="1">
            <p:extLst>
              <p:ext uri="{D42A27DB-BD31-4B8C-83A1-F6EECF244321}">
                <p14:modId xmlns:p14="http://schemas.microsoft.com/office/powerpoint/2010/main" val="682777030"/>
              </p:ext>
            </p:extLst>
          </p:nvPr>
        </p:nvGraphicFramePr>
        <p:xfrm>
          <a:off x="27888413" y="1"/>
          <a:ext cx="12935856" cy="32918400"/>
        </p:xfrm>
        <a:graphic>
          <a:graphicData uri="http://schemas.openxmlformats.org/drawingml/2006/table">
            <a:tbl>
              <a:tblPr firstRow="1" bandRow="1">
                <a:tableStyleId>{5C22544A-7EE6-4342-B048-85BDC9FD1C3A}</a:tableStyleId>
              </a:tblPr>
              <a:tblGrid>
                <a:gridCol w="4586904">
                  <a:extLst>
                    <a:ext uri="{9D8B030D-6E8A-4147-A177-3AD203B41FA5}">
                      <a16:colId xmlns:a16="http://schemas.microsoft.com/office/drawing/2014/main" val="20000"/>
                    </a:ext>
                  </a:extLst>
                </a:gridCol>
                <a:gridCol w="1895153">
                  <a:extLst>
                    <a:ext uri="{9D8B030D-6E8A-4147-A177-3AD203B41FA5}">
                      <a16:colId xmlns:a16="http://schemas.microsoft.com/office/drawing/2014/main" val="997673227"/>
                    </a:ext>
                  </a:extLst>
                </a:gridCol>
                <a:gridCol w="6453799">
                  <a:extLst>
                    <a:ext uri="{9D8B030D-6E8A-4147-A177-3AD203B41FA5}">
                      <a16:colId xmlns:a16="http://schemas.microsoft.com/office/drawing/2014/main" val="4164475170"/>
                    </a:ext>
                  </a:extLst>
                </a:gridCol>
              </a:tblGrid>
              <a:tr h="174811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67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365034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525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746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63514">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471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48361">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96989">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6C712E23-AF11-AC6D-828E-21B23CE167EF}"/>
              </a:ext>
            </a:extLst>
          </p:cNvPr>
          <p:cNvGraphicFramePr>
            <a:graphicFrameLocks noGrp="1"/>
          </p:cNvGraphicFramePr>
          <p:nvPr userDrawn="1">
            <p:extLst>
              <p:ext uri="{D42A27DB-BD31-4B8C-83A1-F6EECF244321}">
                <p14:modId xmlns:p14="http://schemas.microsoft.com/office/powerpoint/2010/main" val="2439368017"/>
              </p:ext>
            </p:extLst>
          </p:nvPr>
        </p:nvGraphicFramePr>
        <p:xfrm>
          <a:off x="-14200093" y="1"/>
          <a:ext cx="13742894" cy="32918400"/>
        </p:xfrm>
        <a:graphic>
          <a:graphicData uri="http://schemas.openxmlformats.org/drawingml/2006/table">
            <a:tbl>
              <a:tblPr firstRow="1" bandRow="1">
                <a:tableStyleId>{5C22544A-7EE6-4342-B048-85BDC9FD1C3A}</a:tableStyleId>
              </a:tblPr>
              <a:tblGrid>
                <a:gridCol w="5892846">
                  <a:extLst>
                    <a:ext uri="{9D8B030D-6E8A-4147-A177-3AD203B41FA5}">
                      <a16:colId xmlns:a16="http://schemas.microsoft.com/office/drawing/2014/main" val="20000"/>
                    </a:ext>
                  </a:extLst>
                </a:gridCol>
                <a:gridCol w="7850048">
                  <a:extLst>
                    <a:ext uri="{9D8B030D-6E8A-4147-A177-3AD203B41FA5}">
                      <a16:colId xmlns:a16="http://schemas.microsoft.com/office/drawing/2014/main" val="20001"/>
                    </a:ext>
                  </a:extLst>
                </a:gridCol>
              </a:tblGrid>
              <a:tr h="130039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18971">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36x30”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58326">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680743">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196783">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11440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3890">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43247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967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65944">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082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71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rgbClr val="B4BCCA"/>
            </a:gs>
            <a:gs pos="100000">
              <a:srgbClr val="E3E9E5"/>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4800600"/>
          </a:xfrm>
          <a:prstGeom prst="rect">
            <a:avLst/>
          </a:prstGeom>
          <a:solidFill>
            <a:srgbClr val="901C3B"/>
          </a:solidFill>
          <a:ln w="9525">
            <a:solidFill>
              <a:schemeClr val="tx1"/>
            </a:solidFill>
            <a:miter lim="800000"/>
            <a:headEnd/>
            <a:tailEnd/>
          </a:ln>
          <a:effectLst/>
        </p:spPr>
        <p:txBody>
          <a:bodyPr wrap="none" lIns="74996" tIns="37497" rIns="74996" bIns="37497" anchor="ctr"/>
          <a:lstStyle/>
          <a:p>
            <a:pPr>
              <a:defRPr/>
            </a:pPr>
            <a:endParaRPr lang="en-US" dirty="0"/>
          </a:p>
        </p:txBody>
      </p:sp>
      <p:sp>
        <p:nvSpPr>
          <p:cNvPr id="9" name="Rectangle 9"/>
          <p:cNvSpPr>
            <a:spLocks noChangeArrowheads="1"/>
          </p:cNvSpPr>
          <p:nvPr/>
        </p:nvSpPr>
        <p:spPr bwMode="auto">
          <a:xfrm>
            <a:off x="0" y="4805364"/>
            <a:ext cx="27432000" cy="152400"/>
          </a:xfrm>
          <a:prstGeom prst="rect">
            <a:avLst/>
          </a:prstGeom>
          <a:solidFill>
            <a:schemeClr val="accent5">
              <a:lumMod val="50000"/>
            </a:schemeClr>
          </a:solidFill>
          <a:ln w="152400">
            <a:noFill/>
            <a:miter lim="800000"/>
            <a:headEnd/>
            <a:tailEnd/>
          </a:ln>
          <a:effectLst/>
        </p:spPr>
        <p:txBody>
          <a:bodyPr wrap="none" lIns="74996" tIns="37497" rIns="74996" bIns="37497" anchor="ctr"/>
          <a:lstStyle/>
          <a:p>
            <a:pPr>
              <a:defRPr/>
            </a:pPr>
            <a:endParaRPr lang="en-US" dirty="0"/>
          </a:p>
        </p:txBody>
      </p:sp>
      <p:sp>
        <p:nvSpPr>
          <p:cNvPr id="38" name="Rectangle 33"/>
          <p:cNvSpPr>
            <a:spLocks noChangeArrowheads="1"/>
          </p:cNvSpPr>
          <p:nvPr userDrawn="1"/>
        </p:nvSpPr>
        <p:spPr bwMode="auto">
          <a:xfrm>
            <a:off x="572141" y="5257680"/>
            <a:ext cx="26253567" cy="26746200"/>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4996" tIns="37497" rIns="74996" bIns="37497" anchor="ctr"/>
          <a:lstStyle/>
          <a:p>
            <a:pPr>
              <a:defRPr/>
            </a:pPr>
            <a:endParaRPr lang="en-US" dirty="0"/>
          </a:p>
        </p:txBody>
      </p:sp>
      <p:sp>
        <p:nvSpPr>
          <p:cNvPr id="36" name="Text Box 14"/>
          <p:cNvSpPr txBox="1">
            <a:spLocks noChangeArrowheads="1"/>
          </p:cNvSpPr>
          <p:nvPr userDrawn="1"/>
        </p:nvSpPr>
        <p:spPr bwMode="auto">
          <a:xfrm>
            <a:off x="1175774" y="32297926"/>
            <a:ext cx="2407725" cy="30294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pic>
        <p:nvPicPr>
          <p:cNvPr id="37"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753" y="573349"/>
            <a:ext cx="4156186" cy="275469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A0DB3655-028C-2361-4A72-2829FD13CF22}"/>
              </a:ext>
            </a:extLst>
          </p:cNvPr>
          <p:cNvGraphicFramePr>
            <a:graphicFrameLocks noGrp="1"/>
          </p:cNvGraphicFramePr>
          <p:nvPr userDrawn="1">
            <p:extLst>
              <p:ext uri="{D42A27DB-BD31-4B8C-83A1-F6EECF244321}">
                <p14:modId xmlns:p14="http://schemas.microsoft.com/office/powerpoint/2010/main" val="682777030"/>
              </p:ext>
            </p:extLst>
          </p:nvPr>
        </p:nvGraphicFramePr>
        <p:xfrm>
          <a:off x="27888413" y="1"/>
          <a:ext cx="12935856" cy="32918400"/>
        </p:xfrm>
        <a:graphic>
          <a:graphicData uri="http://schemas.openxmlformats.org/drawingml/2006/table">
            <a:tbl>
              <a:tblPr firstRow="1" bandRow="1">
                <a:tableStyleId>{5C22544A-7EE6-4342-B048-85BDC9FD1C3A}</a:tableStyleId>
              </a:tblPr>
              <a:tblGrid>
                <a:gridCol w="4586904">
                  <a:extLst>
                    <a:ext uri="{9D8B030D-6E8A-4147-A177-3AD203B41FA5}">
                      <a16:colId xmlns:a16="http://schemas.microsoft.com/office/drawing/2014/main" val="20000"/>
                    </a:ext>
                  </a:extLst>
                </a:gridCol>
                <a:gridCol w="1895153">
                  <a:extLst>
                    <a:ext uri="{9D8B030D-6E8A-4147-A177-3AD203B41FA5}">
                      <a16:colId xmlns:a16="http://schemas.microsoft.com/office/drawing/2014/main" val="997673227"/>
                    </a:ext>
                  </a:extLst>
                </a:gridCol>
                <a:gridCol w="6453799">
                  <a:extLst>
                    <a:ext uri="{9D8B030D-6E8A-4147-A177-3AD203B41FA5}">
                      <a16:colId xmlns:a16="http://schemas.microsoft.com/office/drawing/2014/main" val="4164475170"/>
                    </a:ext>
                  </a:extLst>
                </a:gridCol>
              </a:tblGrid>
              <a:tr h="174811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67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365034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525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746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63514">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471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48361">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96989">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F031ABD6-A676-9C7A-3417-8F83F4DB8917}"/>
              </a:ext>
            </a:extLst>
          </p:cNvPr>
          <p:cNvGraphicFramePr>
            <a:graphicFrameLocks noGrp="1"/>
          </p:cNvGraphicFramePr>
          <p:nvPr userDrawn="1">
            <p:extLst>
              <p:ext uri="{D42A27DB-BD31-4B8C-83A1-F6EECF244321}">
                <p14:modId xmlns:p14="http://schemas.microsoft.com/office/powerpoint/2010/main" val="2439368017"/>
              </p:ext>
            </p:extLst>
          </p:nvPr>
        </p:nvGraphicFramePr>
        <p:xfrm>
          <a:off x="-14200093" y="1"/>
          <a:ext cx="13742894" cy="32918400"/>
        </p:xfrm>
        <a:graphic>
          <a:graphicData uri="http://schemas.openxmlformats.org/drawingml/2006/table">
            <a:tbl>
              <a:tblPr firstRow="1" bandRow="1">
                <a:tableStyleId>{5C22544A-7EE6-4342-B048-85BDC9FD1C3A}</a:tableStyleId>
              </a:tblPr>
              <a:tblGrid>
                <a:gridCol w="5892846">
                  <a:extLst>
                    <a:ext uri="{9D8B030D-6E8A-4147-A177-3AD203B41FA5}">
                      <a16:colId xmlns:a16="http://schemas.microsoft.com/office/drawing/2014/main" val="20000"/>
                    </a:ext>
                  </a:extLst>
                </a:gridCol>
                <a:gridCol w="7850048">
                  <a:extLst>
                    <a:ext uri="{9D8B030D-6E8A-4147-A177-3AD203B41FA5}">
                      <a16:colId xmlns:a16="http://schemas.microsoft.com/office/drawing/2014/main" val="20001"/>
                    </a:ext>
                  </a:extLst>
                </a:gridCol>
              </a:tblGrid>
              <a:tr h="130039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18971">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36x30”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58326">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680743">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196783">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11440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3890">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43247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967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65944">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082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71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p:txBody>
          <a:bodyPr/>
          <a:lstStyle/>
          <a:p>
            <a:endParaRPr lang="en-US"/>
          </a:p>
        </p:txBody>
      </p:sp>
      <p:sp>
        <p:nvSpPr>
          <p:cNvPr id="457" name="Text Placeholder 456"/>
          <p:cNvSpPr>
            <a:spLocks noGrp="1"/>
          </p:cNvSpPr>
          <p:nvPr>
            <p:ph type="body" sz="quarter" idx="11"/>
          </p:nvPr>
        </p:nvSpPr>
        <p:spPr/>
        <p:txBody>
          <a:bodyPr/>
          <a:lstStyle/>
          <a:p>
            <a:endParaRPr lang="en-US"/>
          </a:p>
        </p:txBody>
      </p:sp>
      <p:sp>
        <p:nvSpPr>
          <p:cNvPr id="460" name="Text Placeholder 459"/>
          <p:cNvSpPr>
            <a:spLocks noGrp="1"/>
          </p:cNvSpPr>
          <p:nvPr>
            <p:ph type="body" sz="quarter" idx="20"/>
          </p:nvPr>
        </p:nvSpPr>
        <p:spPr/>
        <p:txBody>
          <a:bodyPr/>
          <a:lstStyle/>
          <a:p>
            <a:endParaRPr lang="en-US"/>
          </a:p>
        </p:txBody>
      </p:sp>
      <p:sp>
        <p:nvSpPr>
          <p:cNvPr id="461" name="Text Placeholder 460"/>
          <p:cNvSpPr>
            <a:spLocks noGrp="1"/>
          </p:cNvSpPr>
          <p:nvPr>
            <p:ph type="body" sz="quarter" idx="25"/>
          </p:nvPr>
        </p:nvSpPr>
        <p:spPr/>
        <p:txBody>
          <a:bodyPr/>
          <a:lstStyle/>
          <a:p>
            <a:endParaRPr lang="en-US"/>
          </a:p>
        </p:txBody>
      </p:sp>
      <p:sp>
        <p:nvSpPr>
          <p:cNvPr id="462" name="Text Placeholder 461"/>
          <p:cNvSpPr>
            <a:spLocks noGrp="1"/>
          </p:cNvSpPr>
          <p:nvPr>
            <p:ph type="body" sz="quarter" idx="26"/>
          </p:nvPr>
        </p:nvSpPr>
        <p:spPr/>
        <p:txBody>
          <a:bodyPr/>
          <a:lstStyle/>
          <a:p>
            <a:endParaRPr lang="en-US"/>
          </a:p>
        </p:txBody>
      </p:sp>
      <p:sp>
        <p:nvSpPr>
          <p:cNvPr id="463" name="Text Placeholder 462"/>
          <p:cNvSpPr>
            <a:spLocks noGrp="1"/>
          </p:cNvSpPr>
          <p:nvPr>
            <p:ph type="body" sz="quarter" idx="27"/>
          </p:nvPr>
        </p:nvSpPr>
        <p:spPr/>
        <p:txBody>
          <a:bodyPr/>
          <a:lstStyle/>
          <a:p>
            <a:endParaRPr lang="en-US"/>
          </a:p>
        </p:txBody>
      </p:sp>
      <p:sp>
        <p:nvSpPr>
          <p:cNvPr id="464" name="Text Placeholder 463"/>
          <p:cNvSpPr>
            <a:spLocks noGrp="1"/>
          </p:cNvSpPr>
          <p:nvPr>
            <p:ph type="body" sz="quarter" idx="28"/>
          </p:nvPr>
        </p:nvSpPr>
        <p:spPr/>
        <p:txBody>
          <a:bodyPr/>
          <a:lstStyle/>
          <a:p>
            <a:endParaRPr lang="en-US"/>
          </a:p>
        </p:txBody>
      </p:sp>
      <p:sp>
        <p:nvSpPr>
          <p:cNvPr id="465" name="Text Placeholder 464"/>
          <p:cNvSpPr>
            <a:spLocks noGrp="1"/>
          </p:cNvSpPr>
          <p:nvPr>
            <p:ph type="body" sz="quarter" idx="29"/>
          </p:nvPr>
        </p:nvSpPr>
        <p:spPr/>
        <p:txBody>
          <a:bodyPr/>
          <a:lstStyle/>
          <a:p>
            <a:endParaRPr lang="en-US"/>
          </a:p>
        </p:txBody>
      </p:sp>
      <p:sp>
        <p:nvSpPr>
          <p:cNvPr id="466" name="Text Placeholder 465"/>
          <p:cNvSpPr>
            <a:spLocks noGrp="1"/>
          </p:cNvSpPr>
          <p:nvPr>
            <p:ph type="body" sz="quarter" idx="30"/>
          </p:nvPr>
        </p:nvSpPr>
        <p:spPr/>
        <p:txBody>
          <a:bodyPr/>
          <a:lstStyle/>
          <a:p>
            <a:endParaRPr lang="en-US"/>
          </a:p>
        </p:txBody>
      </p:sp>
      <p:sp>
        <p:nvSpPr>
          <p:cNvPr id="468" name="Text Placeholder 467"/>
          <p:cNvSpPr>
            <a:spLocks noGrp="1"/>
          </p:cNvSpPr>
          <p:nvPr>
            <p:ph type="body" sz="quarter" idx="96"/>
          </p:nvPr>
        </p:nvSpPr>
        <p:spPr/>
        <p:txBody>
          <a:bodyPr/>
          <a:lstStyle/>
          <a:p>
            <a:endParaRPr lang="en-US"/>
          </a:p>
        </p:txBody>
      </p:sp>
      <p:sp>
        <p:nvSpPr>
          <p:cNvPr id="505" name="Text Placeholder 504"/>
          <p:cNvSpPr>
            <a:spLocks noGrp="1"/>
          </p:cNvSpPr>
          <p:nvPr>
            <p:ph type="body" sz="quarter" idx="150"/>
          </p:nvPr>
        </p:nvSpPr>
        <p:spPr/>
        <p:txBody>
          <a:bodyPr/>
          <a:lstStyle/>
          <a:p>
            <a:endParaRPr lang="en-US"/>
          </a:p>
        </p:txBody>
      </p:sp>
      <p:sp>
        <p:nvSpPr>
          <p:cNvPr id="506" name="Text Placeholder 505"/>
          <p:cNvSpPr>
            <a:spLocks noGrp="1"/>
          </p:cNvSpPr>
          <p:nvPr>
            <p:ph type="body" sz="quarter" idx="151"/>
          </p:nvPr>
        </p:nvSpPr>
        <p:spPr/>
        <p:txBody>
          <a:bodyPr>
            <a:normAutofit lnSpcReduction="10000"/>
          </a:bodyPr>
          <a:lstStyle/>
          <a:p>
            <a:endParaRPr lang="en-US" dirty="0"/>
          </a:p>
        </p:txBody>
      </p:sp>
      <p:sp>
        <p:nvSpPr>
          <p:cNvPr id="507" name="Text Placeholder 506"/>
          <p:cNvSpPr>
            <a:spLocks noGrp="1"/>
          </p:cNvSpPr>
          <p:nvPr>
            <p:ph type="body" sz="quarter" idx="153"/>
          </p:nvPr>
        </p:nvSpPr>
        <p:spPr/>
        <p:txBody>
          <a:bodyPr>
            <a:normAutofit/>
          </a:bodyPr>
          <a:lstStyle/>
          <a:p>
            <a:endParaRPr lang="en-US" dirty="0"/>
          </a:p>
        </p:txBody>
      </p:sp>
    </p:spTree>
    <p:extLst>
      <p:ext uri="{BB962C8B-B14F-4D97-AF65-F5344CB8AC3E}">
        <p14:creationId xmlns:p14="http://schemas.microsoft.com/office/powerpoint/2010/main" val="3267103647"/>
      </p:ext>
    </p:extLst>
  </p:cSld>
  <p:clrMapOvr>
    <a:masterClrMapping/>
  </p:clrMapOvr>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180</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26</cp:revision>
  <dcterms:created xsi:type="dcterms:W3CDTF">2012-02-10T00:10:15Z</dcterms:created>
  <dcterms:modified xsi:type="dcterms:W3CDTF">2023-02-13T20:09:04Z</dcterms:modified>
</cp:coreProperties>
</file>