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30175200" cy="42062400"/>
  <p:notesSz cx="6858000" cy="9144000"/>
  <p:defaultTextStyle>
    <a:defPPr>
      <a:defRPr lang="en-US"/>
    </a:defPPr>
    <a:lvl1pPr marL="0" algn="l" defTabSz="4308099" rtl="0" eaLnBrk="1" latinLnBrk="0" hangingPunct="1">
      <a:defRPr sz="8500" kern="1200">
        <a:solidFill>
          <a:schemeClr val="tx1"/>
        </a:solidFill>
        <a:latin typeface="+mn-lt"/>
        <a:ea typeface="+mn-ea"/>
        <a:cs typeface="+mn-cs"/>
      </a:defRPr>
    </a:lvl1pPr>
    <a:lvl2pPr marL="2154050" algn="l" defTabSz="4308099" rtl="0" eaLnBrk="1" latinLnBrk="0" hangingPunct="1">
      <a:defRPr sz="8500" kern="1200">
        <a:solidFill>
          <a:schemeClr val="tx1"/>
        </a:solidFill>
        <a:latin typeface="+mn-lt"/>
        <a:ea typeface="+mn-ea"/>
        <a:cs typeface="+mn-cs"/>
      </a:defRPr>
    </a:lvl2pPr>
    <a:lvl3pPr marL="4308099" algn="l" defTabSz="4308099" rtl="0" eaLnBrk="1" latinLnBrk="0" hangingPunct="1">
      <a:defRPr sz="8500" kern="1200">
        <a:solidFill>
          <a:schemeClr val="tx1"/>
        </a:solidFill>
        <a:latin typeface="+mn-lt"/>
        <a:ea typeface="+mn-ea"/>
        <a:cs typeface="+mn-cs"/>
      </a:defRPr>
    </a:lvl3pPr>
    <a:lvl4pPr marL="6462149" algn="l" defTabSz="4308099" rtl="0" eaLnBrk="1" latinLnBrk="0" hangingPunct="1">
      <a:defRPr sz="8500" kern="1200">
        <a:solidFill>
          <a:schemeClr val="tx1"/>
        </a:solidFill>
        <a:latin typeface="+mn-lt"/>
        <a:ea typeface="+mn-ea"/>
        <a:cs typeface="+mn-cs"/>
      </a:defRPr>
    </a:lvl4pPr>
    <a:lvl5pPr marL="8616198" algn="l" defTabSz="4308099" rtl="0" eaLnBrk="1" latinLnBrk="0" hangingPunct="1">
      <a:defRPr sz="8500" kern="1200">
        <a:solidFill>
          <a:schemeClr val="tx1"/>
        </a:solidFill>
        <a:latin typeface="+mn-lt"/>
        <a:ea typeface="+mn-ea"/>
        <a:cs typeface="+mn-cs"/>
      </a:defRPr>
    </a:lvl5pPr>
    <a:lvl6pPr marL="10770248" algn="l" defTabSz="4308099" rtl="0" eaLnBrk="1" latinLnBrk="0" hangingPunct="1">
      <a:defRPr sz="8500" kern="1200">
        <a:solidFill>
          <a:schemeClr val="tx1"/>
        </a:solidFill>
        <a:latin typeface="+mn-lt"/>
        <a:ea typeface="+mn-ea"/>
        <a:cs typeface="+mn-cs"/>
      </a:defRPr>
    </a:lvl6pPr>
    <a:lvl7pPr marL="12924300" algn="l" defTabSz="4308099" rtl="0" eaLnBrk="1" latinLnBrk="0" hangingPunct="1">
      <a:defRPr sz="8500" kern="1200">
        <a:solidFill>
          <a:schemeClr val="tx1"/>
        </a:solidFill>
        <a:latin typeface="+mn-lt"/>
        <a:ea typeface="+mn-ea"/>
        <a:cs typeface="+mn-cs"/>
      </a:defRPr>
    </a:lvl7pPr>
    <a:lvl8pPr marL="15078349" algn="l" defTabSz="4308099" rtl="0" eaLnBrk="1" latinLnBrk="0" hangingPunct="1">
      <a:defRPr sz="8500" kern="1200">
        <a:solidFill>
          <a:schemeClr val="tx1"/>
        </a:solidFill>
        <a:latin typeface="+mn-lt"/>
        <a:ea typeface="+mn-ea"/>
        <a:cs typeface="+mn-cs"/>
      </a:defRPr>
    </a:lvl8pPr>
    <a:lvl9pPr marL="17232399" algn="l" defTabSz="4308099"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guide id="7" orient="horz" pos="3492">
          <p15:clr>
            <a:srgbClr val="A4A3A4"/>
          </p15:clr>
        </p15:guide>
        <p15:guide id="8" orient="horz" pos="368">
          <p15:clr>
            <a:srgbClr val="A4A3A4"/>
          </p15:clr>
        </p15:guide>
        <p15:guide id="9" orient="horz" pos="25760">
          <p15:clr>
            <a:srgbClr val="A4A3A4"/>
          </p15:clr>
        </p15:guide>
        <p15:guide id="10" pos="400">
          <p15:clr>
            <a:srgbClr val="A4A3A4"/>
          </p15:clr>
        </p15:guide>
        <p15:guide id="11" pos="1861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3E8F4"/>
    <a:srgbClr val="B4BCCA"/>
    <a:srgbClr val="666666"/>
    <a:srgbClr val="901C3B"/>
    <a:srgbClr val="901CAA"/>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94" autoAdjust="0"/>
  </p:normalViewPr>
  <p:slideViewPr>
    <p:cSldViewPr snapToGrid="0" snapToObjects="1" showGuides="1">
      <p:cViewPr varScale="1">
        <p:scale>
          <a:sx n="19" d="100"/>
          <a:sy n="19" d="100"/>
        </p:scale>
        <p:origin x="3888" y="296"/>
      </p:cViewPr>
      <p:guideLst>
        <p:guide orient="horz" pos="3629"/>
        <p:guide orient="horz" pos="315"/>
        <p:guide orient="horz" pos="22047"/>
        <p:guide orient="horz"/>
        <p:guide pos="334"/>
        <p:guide pos="15537"/>
        <p:guide orient="horz" pos="3492"/>
        <p:guide orient="horz" pos="368"/>
        <p:guide orient="horz" pos="25760"/>
        <p:guide pos="400"/>
        <p:guide pos="18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2/13/23</a:t>
            </a:fld>
            <a:endParaRPr lang="en-US" dirty="0"/>
          </a:p>
        </p:txBody>
      </p:sp>
      <p:sp>
        <p:nvSpPr>
          <p:cNvPr id="4" name="Slide Image Placeholder 3"/>
          <p:cNvSpPr>
            <a:spLocks noGrp="1" noRot="1" noChangeAspect="1"/>
          </p:cNvSpPr>
          <p:nvPr>
            <p:ph type="sldImg" idx="2"/>
          </p:nvPr>
        </p:nvSpPr>
        <p:spPr>
          <a:xfrm>
            <a:off x="2198688" y="685800"/>
            <a:ext cx="24606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4308099" rtl="0" eaLnBrk="1" latinLnBrk="0" hangingPunct="1">
      <a:defRPr sz="5700" kern="1200">
        <a:solidFill>
          <a:schemeClr val="tx1"/>
        </a:solidFill>
        <a:latin typeface="+mn-lt"/>
        <a:ea typeface="+mn-ea"/>
        <a:cs typeface="+mn-cs"/>
      </a:defRPr>
    </a:lvl1pPr>
    <a:lvl2pPr marL="2154050" algn="l" defTabSz="4308099" rtl="0" eaLnBrk="1" latinLnBrk="0" hangingPunct="1">
      <a:defRPr sz="5700" kern="1200">
        <a:solidFill>
          <a:schemeClr val="tx1"/>
        </a:solidFill>
        <a:latin typeface="+mn-lt"/>
        <a:ea typeface="+mn-ea"/>
        <a:cs typeface="+mn-cs"/>
      </a:defRPr>
    </a:lvl2pPr>
    <a:lvl3pPr marL="4308099" algn="l" defTabSz="4308099" rtl="0" eaLnBrk="1" latinLnBrk="0" hangingPunct="1">
      <a:defRPr sz="5700" kern="1200">
        <a:solidFill>
          <a:schemeClr val="tx1"/>
        </a:solidFill>
        <a:latin typeface="+mn-lt"/>
        <a:ea typeface="+mn-ea"/>
        <a:cs typeface="+mn-cs"/>
      </a:defRPr>
    </a:lvl3pPr>
    <a:lvl4pPr marL="6462149" algn="l" defTabSz="4308099" rtl="0" eaLnBrk="1" latinLnBrk="0" hangingPunct="1">
      <a:defRPr sz="5700" kern="1200">
        <a:solidFill>
          <a:schemeClr val="tx1"/>
        </a:solidFill>
        <a:latin typeface="+mn-lt"/>
        <a:ea typeface="+mn-ea"/>
        <a:cs typeface="+mn-cs"/>
      </a:defRPr>
    </a:lvl4pPr>
    <a:lvl5pPr marL="8616198" algn="l" defTabSz="4308099" rtl="0" eaLnBrk="1" latinLnBrk="0" hangingPunct="1">
      <a:defRPr sz="5700" kern="1200">
        <a:solidFill>
          <a:schemeClr val="tx1"/>
        </a:solidFill>
        <a:latin typeface="+mn-lt"/>
        <a:ea typeface="+mn-ea"/>
        <a:cs typeface="+mn-cs"/>
      </a:defRPr>
    </a:lvl5pPr>
    <a:lvl6pPr marL="10770248" algn="l" defTabSz="4308099" rtl="0" eaLnBrk="1" latinLnBrk="0" hangingPunct="1">
      <a:defRPr sz="5700" kern="1200">
        <a:solidFill>
          <a:schemeClr val="tx1"/>
        </a:solidFill>
        <a:latin typeface="+mn-lt"/>
        <a:ea typeface="+mn-ea"/>
        <a:cs typeface="+mn-cs"/>
      </a:defRPr>
    </a:lvl6pPr>
    <a:lvl7pPr marL="12924300" algn="l" defTabSz="4308099" rtl="0" eaLnBrk="1" latinLnBrk="0" hangingPunct="1">
      <a:defRPr sz="5700" kern="1200">
        <a:solidFill>
          <a:schemeClr val="tx1"/>
        </a:solidFill>
        <a:latin typeface="+mn-lt"/>
        <a:ea typeface="+mn-ea"/>
        <a:cs typeface="+mn-cs"/>
      </a:defRPr>
    </a:lvl7pPr>
    <a:lvl8pPr marL="15078349" algn="l" defTabSz="4308099" rtl="0" eaLnBrk="1" latinLnBrk="0" hangingPunct="1">
      <a:defRPr sz="5700" kern="1200">
        <a:solidFill>
          <a:schemeClr val="tx1"/>
        </a:solidFill>
        <a:latin typeface="+mn-lt"/>
        <a:ea typeface="+mn-ea"/>
        <a:cs typeface="+mn-cs"/>
      </a:defRPr>
    </a:lvl8pPr>
    <a:lvl9pPr marL="17232399" algn="l" defTabSz="4308099"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bg>
      <p:bgPr>
        <a:gradFill flip="none" rotWithShape="1">
          <a:gsLst>
            <a:gs pos="0">
              <a:srgbClr val="666666"/>
            </a:gs>
            <a:gs pos="34000">
              <a:srgbClr val="B4BCCA"/>
            </a:gs>
            <a:gs pos="100000">
              <a:srgbClr val="E3E9E5"/>
            </a:gs>
          </a:gsLst>
          <a:lin ang="16200000" scaled="1"/>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9048" y="6557660"/>
            <a:ext cx="14251917" cy="899422"/>
          </a:xfrm>
          <a:prstGeom prst="rect">
            <a:avLst/>
          </a:prstGeom>
        </p:spPr>
        <p:txBody>
          <a:bodyPr wrap="square" lIns="224382" tIns="224382" rIns="224382" bIns="224382">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471" indent="-560950">
              <a:defRPr sz="2500">
                <a:latin typeface="Trebuchet MS" pitchFamily="34" charset="0"/>
              </a:defRPr>
            </a:lvl2pPr>
            <a:lvl3pPr marL="2019422" indent="-560950">
              <a:defRPr sz="2500">
                <a:latin typeface="Trebuchet MS" pitchFamily="34" charset="0"/>
              </a:defRPr>
            </a:lvl3pPr>
            <a:lvl4pPr marL="2636467" indent="-617045">
              <a:defRPr sz="2500">
                <a:latin typeface="Trebuchet MS" pitchFamily="34" charset="0"/>
              </a:defRPr>
            </a:lvl4pPr>
            <a:lvl5pPr marL="3085228" indent="-44876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21529" y="5824256"/>
            <a:ext cx="14240667" cy="781423"/>
          </a:xfrm>
          <a:prstGeom prst="rect">
            <a:avLst/>
          </a:prstGeom>
          <a:noFill/>
        </p:spPr>
        <p:txBody>
          <a:bodyPr wrap="square" lIns="89753" tIns="89753" rIns="89753" bIns="89753" anchor="ctr" anchorCtr="0">
            <a:spAutoFit/>
          </a:bodyPr>
          <a:lstStyle>
            <a:lvl1pPr marL="0" indent="0" algn="ctr">
              <a:buNone/>
              <a:defRPr sz="3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21524" y="17256245"/>
            <a:ext cx="14244146" cy="781423"/>
          </a:xfrm>
          <a:prstGeom prst="rect">
            <a:avLst/>
          </a:prstGeom>
          <a:noFill/>
        </p:spPr>
        <p:txBody>
          <a:bodyPr wrap="square" lIns="89753" tIns="89753" rIns="89753" bIns="89753" anchor="ctr" anchorCtr="0">
            <a:spAutoFit/>
          </a:bodyPr>
          <a:lstStyle>
            <a:lvl1pPr marL="0" indent="0" algn="ctr">
              <a:buNone/>
              <a:defRPr sz="3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229805" y="5824256"/>
            <a:ext cx="14240482" cy="781423"/>
          </a:xfrm>
          <a:prstGeom prst="rect">
            <a:avLst/>
          </a:prstGeom>
          <a:noFill/>
        </p:spPr>
        <p:txBody>
          <a:bodyPr wrap="square" lIns="89753" tIns="89753" rIns="89753" bIns="89753" anchor="ctr" anchorCtr="0">
            <a:spAutoFit/>
          </a:bodyPr>
          <a:lstStyle>
            <a:lvl1pPr marL="0" indent="0" algn="ctr">
              <a:buNone/>
              <a:defRPr sz="3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229805" y="6557660"/>
            <a:ext cx="14240482" cy="899422"/>
          </a:xfrm>
          <a:prstGeom prst="rect">
            <a:avLst/>
          </a:prstGeom>
        </p:spPr>
        <p:txBody>
          <a:bodyPr wrap="square" lIns="224382" tIns="224382" rIns="224382" bIns="224382">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471" indent="-560950">
              <a:defRPr sz="2500">
                <a:latin typeface="Trebuchet MS" pitchFamily="34" charset="0"/>
              </a:defRPr>
            </a:lvl2pPr>
            <a:lvl3pPr marL="2019422" indent="-560950">
              <a:defRPr sz="2500">
                <a:latin typeface="Trebuchet MS" pitchFamily="34" charset="0"/>
              </a:defRPr>
            </a:lvl3pPr>
            <a:lvl4pPr marL="2636467" indent="-617045">
              <a:defRPr sz="2500">
                <a:latin typeface="Trebuchet MS" pitchFamily="34" charset="0"/>
              </a:defRPr>
            </a:lvl4pPr>
            <a:lvl5pPr marL="3085228" indent="-44876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229805" y="17278431"/>
            <a:ext cx="14236570" cy="781423"/>
          </a:xfrm>
          <a:prstGeom prst="rect">
            <a:avLst/>
          </a:prstGeom>
          <a:noFill/>
        </p:spPr>
        <p:txBody>
          <a:bodyPr wrap="square" lIns="89753" tIns="89753" rIns="89753" bIns="89753" anchor="ctr" anchorCtr="0">
            <a:spAutoFit/>
          </a:bodyPr>
          <a:lstStyle>
            <a:lvl1pPr marL="0" indent="0" algn="ctr">
              <a:buNone/>
              <a:defRPr sz="3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229805" y="18065252"/>
            <a:ext cx="14242028" cy="899422"/>
          </a:xfrm>
          <a:prstGeom prst="rect">
            <a:avLst/>
          </a:prstGeom>
        </p:spPr>
        <p:txBody>
          <a:bodyPr wrap="square" lIns="224382" tIns="224382" rIns="224382" bIns="224382">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471" indent="-560950">
              <a:defRPr sz="2500">
                <a:latin typeface="Trebuchet MS" pitchFamily="34" charset="0"/>
              </a:defRPr>
            </a:lvl2pPr>
            <a:lvl3pPr marL="2019422" indent="-560950">
              <a:defRPr sz="2500">
                <a:latin typeface="Trebuchet MS" pitchFamily="34" charset="0"/>
              </a:defRPr>
            </a:lvl3pPr>
            <a:lvl4pPr marL="2636467" indent="-617045">
              <a:defRPr sz="2500">
                <a:latin typeface="Trebuchet MS" pitchFamily="34" charset="0"/>
              </a:defRPr>
            </a:lvl4pPr>
            <a:lvl5pPr marL="3085228" indent="-44876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229806" y="31854961"/>
            <a:ext cx="14229443" cy="781423"/>
          </a:xfrm>
          <a:prstGeom prst="rect">
            <a:avLst/>
          </a:prstGeom>
          <a:noFill/>
        </p:spPr>
        <p:txBody>
          <a:bodyPr wrap="square" lIns="89753" tIns="89753" rIns="89753" bIns="89753" anchor="ctr" anchorCtr="0">
            <a:spAutoFit/>
          </a:bodyPr>
          <a:lstStyle>
            <a:lvl1pPr marL="0" indent="0" algn="ctr">
              <a:buNone/>
              <a:defRPr sz="3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229805" y="32661434"/>
            <a:ext cx="14236570" cy="899422"/>
          </a:xfrm>
          <a:prstGeom prst="rect">
            <a:avLst/>
          </a:prstGeom>
        </p:spPr>
        <p:txBody>
          <a:bodyPr wrap="square" lIns="224382" tIns="224382" rIns="224382" bIns="224382">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471" indent="-560950">
              <a:defRPr sz="2500">
                <a:latin typeface="Trebuchet MS" pitchFamily="34" charset="0"/>
              </a:defRPr>
            </a:lvl2pPr>
            <a:lvl3pPr marL="2019422" indent="-560950">
              <a:defRPr sz="2500">
                <a:latin typeface="Trebuchet MS" pitchFamily="34" charset="0"/>
              </a:defRPr>
            </a:lvl3pPr>
            <a:lvl4pPr marL="2636467" indent="-617045">
              <a:defRPr sz="2500">
                <a:latin typeface="Trebuchet MS" pitchFamily="34" charset="0"/>
              </a:defRPr>
            </a:lvl4pPr>
            <a:lvl5pPr marL="3085228" indent="-44876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9048" y="18044895"/>
            <a:ext cx="14253147" cy="899422"/>
          </a:xfrm>
          <a:prstGeom prst="rect">
            <a:avLst/>
          </a:prstGeom>
        </p:spPr>
        <p:txBody>
          <a:bodyPr wrap="square" lIns="224382" tIns="224382" rIns="224382" bIns="224382">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471" indent="-560950">
              <a:defRPr sz="2500">
                <a:latin typeface="Trebuchet MS" pitchFamily="34" charset="0"/>
              </a:defRPr>
            </a:lvl2pPr>
            <a:lvl3pPr marL="2019422" indent="-560950">
              <a:defRPr sz="2500">
                <a:latin typeface="Trebuchet MS" pitchFamily="34" charset="0"/>
              </a:defRPr>
            </a:lvl3pPr>
            <a:lvl4pPr marL="2636467" indent="-617045">
              <a:defRPr sz="2500">
                <a:latin typeface="Trebuchet MS" pitchFamily="34" charset="0"/>
              </a:defRPr>
            </a:lvl4pPr>
            <a:lvl5pPr marL="3085228" indent="-44876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527460" y="3718823"/>
            <a:ext cx="19119418" cy="1495750"/>
          </a:xfrm>
          <a:prstGeom prst="rect">
            <a:avLst/>
          </a:prstGeom>
        </p:spPr>
        <p:txBody>
          <a:bodyPr lIns="109433" tIns="54716" rIns="109433" bIns="54716">
            <a:normAutofit/>
          </a:bodyPr>
          <a:lstStyle>
            <a:lvl1pPr marL="0" indent="0" algn="ctr">
              <a:buFontTx/>
              <a:buNone/>
              <a:defRPr sz="5700">
                <a:solidFill>
                  <a:schemeClr val="bg1"/>
                </a:solidFill>
                <a:latin typeface="+mj-lt"/>
              </a:defRPr>
            </a:lvl1pPr>
            <a:lvl2pPr>
              <a:buFontTx/>
              <a:buNone/>
              <a:defRPr sz="8600"/>
            </a:lvl2pPr>
            <a:lvl3pPr>
              <a:buFontTx/>
              <a:buNone/>
              <a:defRPr sz="8600"/>
            </a:lvl3pPr>
            <a:lvl4pPr>
              <a:buFontTx/>
              <a:buNone/>
              <a:defRPr sz="8600"/>
            </a:lvl4pPr>
            <a:lvl5pPr>
              <a:buFontTx/>
              <a:buNone/>
              <a:defRPr sz="86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527460" y="2223073"/>
            <a:ext cx="19119418" cy="1495750"/>
          </a:xfrm>
          <a:prstGeom prst="rect">
            <a:avLst/>
          </a:prstGeom>
        </p:spPr>
        <p:txBody>
          <a:bodyPr lIns="109433" tIns="54716" rIns="109433" bIns="54716" anchor="t" anchorCtr="1">
            <a:normAutofit/>
          </a:bodyPr>
          <a:lstStyle>
            <a:lvl1pPr marL="0" indent="0" algn="ctr">
              <a:buFontTx/>
              <a:buNone/>
              <a:defRPr sz="8600">
                <a:solidFill>
                  <a:schemeClr val="bg1"/>
                </a:solidFill>
                <a:latin typeface="+mj-lt"/>
              </a:defRPr>
            </a:lvl1pPr>
            <a:lvl2pPr>
              <a:buFontTx/>
              <a:buNone/>
              <a:defRPr sz="8600"/>
            </a:lvl2pPr>
            <a:lvl3pPr>
              <a:buFontTx/>
              <a:buNone/>
              <a:defRPr sz="8600"/>
            </a:lvl3pPr>
            <a:lvl4pPr>
              <a:buFontTx/>
              <a:buNone/>
              <a:defRPr sz="8600"/>
            </a:lvl4pPr>
            <a:lvl5pPr>
              <a:buFontTx/>
              <a:buNone/>
              <a:defRPr sz="8600"/>
            </a:lvl5pPr>
          </a:lstStyle>
          <a:p>
            <a:pPr lvl="0"/>
            <a:r>
              <a:rPr lang="en-US" dirty="0"/>
              <a:t>Click here to add authors</a:t>
            </a:r>
          </a:p>
        </p:txBody>
      </p:sp>
      <p:sp>
        <p:nvSpPr>
          <p:cNvPr id="80" name="Text Placeholder 76"/>
          <p:cNvSpPr>
            <a:spLocks noGrp="1"/>
          </p:cNvSpPr>
          <p:nvPr>
            <p:ph type="body" sz="quarter" idx="153" hasCustomPrompt="1"/>
          </p:nvPr>
        </p:nvSpPr>
        <p:spPr>
          <a:xfrm>
            <a:off x="5527460" y="309251"/>
            <a:ext cx="19119418" cy="1913821"/>
          </a:xfrm>
          <a:prstGeom prst="rect">
            <a:avLst/>
          </a:prstGeom>
        </p:spPr>
        <p:txBody>
          <a:bodyPr lIns="109433" tIns="54716" rIns="109433" bIns="54716" anchor="t" anchorCtr="1">
            <a:normAutofit/>
          </a:bodyPr>
          <a:lstStyle>
            <a:lvl1pPr marL="0" indent="0" algn="ctr">
              <a:buFontTx/>
              <a:buNone/>
              <a:defRPr sz="10500" b="1">
                <a:solidFill>
                  <a:schemeClr val="bg1"/>
                </a:solidFill>
                <a:latin typeface="+mj-lt"/>
              </a:defRPr>
            </a:lvl1pPr>
            <a:lvl2pPr>
              <a:buFontTx/>
              <a:buNone/>
              <a:defRPr sz="8600"/>
            </a:lvl2pPr>
            <a:lvl3pPr>
              <a:buFontTx/>
              <a:buNone/>
              <a:defRPr sz="8600"/>
            </a:lvl3pPr>
            <a:lvl4pPr>
              <a:buFontTx/>
              <a:buNone/>
              <a:defRPr sz="8600"/>
            </a:lvl4pPr>
            <a:lvl5pPr>
              <a:buFontTx/>
              <a:buNone/>
              <a:defRPr sz="86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3248" userDrawn="1">
          <p15:clr>
            <a:srgbClr val="FBAE40"/>
          </p15:clr>
        </p15:guide>
        <p15:guide id="2" pos="95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1632" y="7604687"/>
            <a:ext cx="6914059" cy="899422"/>
          </a:xfrm>
          <a:prstGeom prst="rect">
            <a:avLst/>
          </a:prstGeom>
        </p:spPr>
        <p:txBody>
          <a:bodyPr wrap="square" lIns="224382" tIns="224382" rIns="224382" bIns="224382">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471" indent="-560950">
              <a:defRPr sz="2500">
                <a:latin typeface="Trebuchet MS" pitchFamily="34" charset="0"/>
              </a:defRPr>
            </a:lvl2pPr>
            <a:lvl3pPr marL="2019422" indent="-560950">
              <a:defRPr sz="2500">
                <a:latin typeface="Trebuchet MS" pitchFamily="34" charset="0"/>
              </a:defRPr>
            </a:lvl3pPr>
            <a:lvl4pPr marL="2636467" indent="-617045">
              <a:defRPr sz="2500">
                <a:latin typeface="Trebuchet MS" pitchFamily="34" charset="0"/>
              </a:defRPr>
            </a:lvl4pPr>
            <a:lvl5pPr marL="3085228" indent="-448761">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34111" y="6722893"/>
            <a:ext cx="6908603" cy="781423"/>
          </a:xfrm>
          <a:prstGeom prst="rect">
            <a:avLst/>
          </a:prstGeom>
          <a:noFill/>
        </p:spPr>
        <p:txBody>
          <a:bodyPr lIns="89753" tIns="89753" rIns="89753" bIns="89753" anchor="ctr" anchorCtr="0">
            <a:spAutoFit/>
          </a:bodyPr>
          <a:lstStyle>
            <a:lvl1pPr marL="0" indent="0" algn="ctr">
              <a:buNone/>
              <a:defRPr sz="3900" b="1" u="sng" baseline="0">
                <a:solidFill>
                  <a:schemeClr val="accent5">
                    <a:lumMod val="50000"/>
                  </a:schemeClr>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620536" y="18898952"/>
            <a:ext cx="6915150" cy="899422"/>
          </a:xfrm>
          <a:prstGeom prst="rect">
            <a:avLst/>
          </a:prstGeom>
        </p:spPr>
        <p:txBody>
          <a:bodyPr wrap="square" lIns="224382" tIns="224382" rIns="224382" bIns="224382">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471" indent="-560950">
              <a:defRPr sz="2500">
                <a:latin typeface="Trebuchet MS" pitchFamily="34" charset="0"/>
              </a:defRPr>
            </a:lvl2pPr>
            <a:lvl3pPr marL="2019422" indent="-560950">
              <a:defRPr sz="2500">
                <a:latin typeface="Trebuchet MS" pitchFamily="34" charset="0"/>
              </a:defRPr>
            </a:lvl3pPr>
            <a:lvl4pPr marL="2636467" indent="-617045">
              <a:defRPr sz="2500">
                <a:latin typeface="Trebuchet MS" pitchFamily="34" charset="0"/>
              </a:defRPr>
            </a:lvl4pPr>
            <a:lvl5pPr marL="3085228" indent="-448761">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34109" y="18153157"/>
            <a:ext cx="6909692" cy="781423"/>
          </a:xfrm>
          <a:prstGeom prst="rect">
            <a:avLst/>
          </a:prstGeom>
          <a:noFill/>
        </p:spPr>
        <p:txBody>
          <a:bodyPr wrap="square" lIns="89753" tIns="89753" rIns="89753" bIns="89753" anchor="ctr" anchorCtr="0">
            <a:spAutoFit/>
          </a:bodyPr>
          <a:lstStyle>
            <a:lvl1pPr marL="0" indent="0" algn="ctr">
              <a:buNone/>
              <a:defRPr sz="39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966176" y="7604687"/>
            <a:ext cx="14245033" cy="899422"/>
          </a:xfrm>
          <a:prstGeom prst="rect">
            <a:avLst/>
          </a:prstGeom>
        </p:spPr>
        <p:txBody>
          <a:bodyPr wrap="square" lIns="224382" tIns="224382" rIns="224382" bIns="224382">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471" indent="-560950">
              <a:defRPr sz="2500">
                <a:latin typeface="Trebuchet MS" pitchFamily="34" charset="0"/>
              </a:defRPr>
            </a:lvl2pPr>
            <a:lvl3pPr marL="2019422" indent="-560950">
              <a:defRPr sz="2500">
                <a:latin typeface="Trebuchet MS" pitchFamily="34" charset="0"/>
              </a:defRPr>
            </a:lvl3pPr>
            <a:lvl4pPr marL="2636467" indent="-617045">
              <a:defRPr sz="2500">
                <a:latin typeface="Trebuchet MS" pitchFamily="34" charset="0"/>
              </a:defRPr>
            </a:lvl4pPr>
            <a:lvl5pPr marL="3085228" indent="-448761">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966176" y="6721168"/>
            <a:ext cx="14245034" cy="781423"/>
          </a:xfrm>
          <a:prstGeom prst="rect">
            <a:avLst/>
          </a:prstGeom>
          <a:noFill/>
        </p:spPr>
        <p:txBody>
          <a:bodyPr wrap="square" lIns="89753" tIns="89753" rIns="89753" bIns="89753" anchor="ctr" anchorCtr="0">
            <a:spAutoFit/>
          </a:bodyPr>
          <a:lstStyle>
            <a:lvl1pPr marL="0" indent="0" algn="ctr">
              <a:buNone/>
              <a:defRPr sz="39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966176" y="27708387"/>
            <a:ext cx="14245034" cy="899422"/>
          </a:xfrm>
          <a:prstGeom prst="rect">
            <a:avLst/>
          </a:prstGeom>
        </p:spPr>
        <p:txBody>
          <a:bodyPr wrap="square" lIns="224382" tIns="224382" rIns="224382" bIns="224382">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471" indent="-560950">
              <a:defRPr sz="2500">
                <a:latin typeface="Trebuchet MS" pitchFamily="34" charset="0"/>
              </a:defRPr>
            </a:lvl2pPr>
            <a:lvl3pPr marL="2019422" indent="-560950">
              <a:defRPr sz="2500">
                <a:latin typeface="Trebuchet MS" pitchFamily="34" charset="0"/>
              </a:defRPr>
            </a:lvl3pPr>
            <a:lvl4pPr marL="2636467" indent="-617045">
              <a:defRPr sz="2500">
                <a:latin typeface="Trebuchet MS" pitchFamily="34" charset="0"/>
              </a:defRPr>
            </a:lvl4pPr>
            <a:lvl5pPr marL="3085228" indent="-448761">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966176" y="26921566"/>
            <a:ext cx="14245034" cy="781423"/>
          </a:xfrm>
          <a:prstGeom prst="rect">
            <a:avLst/>
          </a:prstGeom>
          <a:noFill/>
        </p:spPr>
        <p:txBody>
          <a:bodyPr wrap="square" lIns="89753" tIns="89753" rIns="89753" bIns="89753" anchor="ctr" anchorCtr="0">
            <a:spAutoFit/>
          </a:bodyPr>
          <a:lstStyle>
            <a:lvl1pPr marL="0" indent="0" algn="ctr">
              <a:buNone/>
              <a:defRPr sz="39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629160" y="6721168"/>
            <a:ext cx="6907325" cy="781423"/>
          </a:xfrm>
          <a:prstGeom prst="rect">
            <a:avLst/>
          </a:prstGeom>
          <a:noFill/>
        </p:spPr>
        <p:txBody>
          <a:bodyPr wrap="square" lIns="89753" tIns="89753" rIns="89753" bIns="89753" anchor="ctr" anchorCtr="0">
            <a:spAutoFit/>
          </a:bodyPr>
          <a:lstStyle>
            <a:lvl1pPr marL="0" indent="0" algn="ctr">
              <a:buNone/>
              <a:defRPr sz="39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629160" y="7604687"/>
            <a:ext cx="6907325" cy="899422"/>
          </a:xfrm>
          <a:prstGeom prst="rect">
            <a:avLst/>
          </a:prstGeom>
        </p:spPr>
        <p:txBody>
          <a:bodyPr wrap="square" lIns="224382" tIns="224382" rIns="224382" bIns="224382">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471" indent="-560950">
              <a:defRPr sz="2500">
                <a:latin typeface="Trebuchet MS" pitchFamily="34" charset="0"/>
              </a:defRPr>
            </a:lvl2pPr>
            <a:lvl3pPr marL="2019422" indent="-560950">
              <a:defRPr sz="2500">
                <a:latin typeface="Trebuchet MS" pitchFamily="34" charset="0"/>
              </a:defRPr>
            </a:lvl3pPr>
            <a:lvl4pPr marL="2636467" indent="-617045">
              <a:defRPr sz="2500">
                <a:latin typeface="Trebuchet MS" pitchFamily="34" charset="0"/>
              </a:defRPr>
            </a:lvl4pPr>
            <a:lvl5pPr marL="3085228" indent="-448761">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2629160" y="18230112"/>
            <a:ext cx="6907325" cy="781423"/>
          </a:xfrm>
          <a:prstGeom prst="rect">
            <a:avLst/>
          </a:prstGeom>
          <a:noFill/>
        </p:spPr>
        <p:txBody>
          <a:bodyPr wrap="square" lIns="89753" tIns="89753" rIns="89753" bIns="89753" anchor="ctr" anchorCtr="0">
            <a:spAutoFit/>
          </a:bodyPr>
          <a:lstStyle>
            <a:lvl1pPr marL="0" indent="0" algn="ctr">
              <a:buNone/>
              <a:defRPr sz="39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654230" y="19016933"/>
            <a:ext cx="6857192" cy="899422"/>
          </a:xfrm>
          <a:prstGeom prst="rect">
            <a:avLst/>
          </a:prstGeom>
        </p:spPr>
        <p:txBody>
          <a:bodyPr wrap="square" lIns="224382" tIns="224382" rIns="224382" bIns="224382">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471" indent="-560950">
              <a:defRPr sz="2500">
                <a:latin typeface="Trebuchet MS" pitchFamily="34" charset="0"/>
              </a:defRPr>
            </a:lvl2pPr>
            <a:lvl3pPr marL="2019422" indent="-560950">
              <a:defRPr sz="2500">
                <a:latin typeface="Trebuchet MS" pitchFamily="34" charset="0"/>
              </a:defRPr>
            </a:lvl3pPr>
            <a:lvl4pPr marL="2636467" indent="-617045">
              <a:defRPr sz="2500">
                <a:latin typeface="Trebuchet MS" pitchFamily="34" charset="0"/>
              </a:defRPr>
            </a:lvl4pPr>
            <a:lvl5pPr marL="3085228" indent="-448761">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2629160" y="33388203"/>
            <a:ext cx="6907325" cy="781423"/>
          </a:xfrm>
          <a:prstGeom prst="rect">
            <a:avLst/>
          </a:prstGeom>
          <a:noFill/>
        </p:spPr>
        <p:txBody>
          <a:bodyPr wrap="square" lIns="89753" tIns="89753" rIns="89753" bIns="89753" anchor="ctr" anchorCtr="0">
            <a:spAutoFit/>
          </a:bodyPr>
          <a:lstStyle>
            <a:lvl1pPr marL="0" indent="0" algn="ctr">
              <a:buNone/>
              <a:defRPr sz="39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2627431" y="34270545"/>
            <a:ext cx="6910785" cy="899422"/>
          </a:xfrm>
          <a:prstGeom prst="rect">
            <a:avLst/>
          </a:prstGeom>
        </p:spPr>
        <p:txBody>
          <a:bodyPr wrap="square" lIns="224382" tIns="224382" rIns="224382" bIns="224382">
            <a:spAutoFit/>
          </a:bodyPr>
          <a:lstStyle>
            <a:lvl1pPr marL="0" indent="0">
              <a:buNone/>
              <a:defRPr sz="2900">
                <a:solidFill>
                  <a:schemeClr val="accent5">
                    <a:lumMod val="50000"/>
                  </a:schemeClr>
                </a:solidFill>
                <a:latin typeface="Times New Roman" panose="02020603050405020304" pitchFamily="18" charset="0"/>
                <a:cs typeface="Times New Roman" panose="02020603050405020304" pitchFamily="18" charset="0"/>
              </a:defRPr>
            </a:lvl1pPr>
            <a:lvl2pPr marL="1458471" indent="-560950">
              <a:defRPr sz="2500">
                <a:latin typeface="Trebuchet MS" pitchFamily="34" charset="0"/>
              </a:defRPr>
            </a:lvl2pPr>
            <a:lvl3pPr marL="2019422" indent="-560950">
              <a:defRPr sz="2500">
                <a:latin typeface="Trebuchet MS" pitchFamily="34" charset="0"/>
              </a:defRPr>
            </a:lvl3pPr>
            <a:lvl4pPr marL="2636467" indent="-617045">
              <a:defRPr sz="2500">
                <a:latin typeface="Trebuchet MS" pitchFamily="34" charset="0"/>
              </a:defRPr>
            </a:lvl4pPr>
            <a:lvl5pPr marL="3085228" indent="-448761">
              <a:defRPr sz="25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7143308" y="4172113"/>
            <a:ext cx="15484125" cy="1495751"/>
          </a:xfrm>
          <a:prstGeom prst="rect">
            <a:avLst/>
          </a:prstGeom>
        </p:spPr>
        <p:txBody>
          <a:bodyPr lIns="109433" tIns="54716" rIns="109433" bIns="54716">
            <a:normAutofit/>
          </a:bodyPr>
          <a:lstStyle>
            <a:lvl1pPr marL="0" indent="0" algn="ctr">
              <a:buFontTx/>
              <a:buNone/>
              <a:defRPr sz="5700">
                <a:solidFill>
                  <a:schemeClr val="bg1"/>
                </a:solidFill>
                <a:latin typeface="+mj-lt"/>
              </a:defRPr>
            </a:lvl1pPr>
            <a:lvl2pPr>
              <a:buFontTx/>
              <a:buNone/>
              <a:defRPr sz="8600"/>
            </a:lvl2pPr>
            <a:lvl3pPr>
              <a:buFontTx/>
              <a:buNone/>
              <a:defRPr sz="8600"/>
            </a:lvl3pPr>
            <a:lvl4pPr>
              <a:buFontTx/>
              <a:buNone/>
              <a:defRPr sz="8600"/>
            </a:lvl4pPr>
            <a:lvl5pPr>
              <a:buFontTx/>
              <a:buNone/>
              <a:defRPr sz="8600"/>
            </a:lvl5pPr>
          </a:lstStyle>
          <a:p>
            <a:pPr lvl="0"/>
            <a:r>
              <a:rPr lang="en-US" dirty="0"/>
              <a:t>Click here to add affiliations</a:t>
            </a:r>
          </a:p>
        </p:txBody>
      </p:sp>
      <p:sp>
        <p:nvSpPr>
          <p:cNvPr id="85" name="Text Placeholder 76"/>
          <p:cNvSpPr>
            <a:spLocks noGrp="1"/>
          </p:cNvSpPr>
          <p:nvPr>
            <p:ph type="body" sz="quarter" idx="151" hasCustomPrompt="1"/>
          </p:nvPr>
        </p:nvSpPr>
        <p:spPr>
          <a:xfrm>
            <a:off x="7143308" y="2676363"/>
            <a:ext cx="15484125" cy="1495751"/>
          </a:xfrm>
          <a:prstGeom prst="rect">
            <a:avLst/>
          </a:prstGeom>
        </p:spPr>
        <p:txBody>
          <a:bodyPr lIns="109433" tIns="54716" rIns="109433" bIns="54716" anchor="t" anchorCtr="1">
            <a:normAutofit/>
          </a:bodyPr>
          <a:lstStyle>
            <a:lvl1pPr marL="0" indent="0" algn="ctr">
              <a:buFontTx/>
              <a:buNone/>
              <a:defRPr sz="8600">
                <a:solidFill>
                  <a:schemeClr val="bg1"/>
                </a:solidFill>
                <a:latin typeface="+mj-lt"/>
              </a:defRPr>
            </a:lvl1pPr>
            <a:lvl2pPr>
              <a:buFontTx/>
              <a:buNone/>
              <a:defRPr sz="8600"/>
            </a:lvl2pPr>
            <a:lvl3pPr>
              <a:buFontTx/>
              <a:buNone/>
              <a:defRPr sz="8600"/>
            </a:lvl3pPr>
            <a:lvl4pPr>
              <a:buFontTx/>
              <a:buNone/>
              <a:defRPr sz="8600"/>
            </a:lvl4pPr>
            <a:lvl5pPr>
              <a:buFontTx/>
              <a:buNone/>
              <a:defRPr sz="8600"/>
            </a:lvl5pPr>
          </a:lstStyle>
          <a:p>
            <a:pPr lvl="0"/>
            <a:r>
              <a:rPr lang="en-US" dirty="0"/>
              <a:t>Click here to add authors</a:t>
            </a:r>
          </a:p>
        </p:txBody>
      </p:sp>
      <p:sp>
        <p:nvSpPr>
          <p:cNvPr id="86" name="Text Placeholder 76"/>
          <p:cNvSpPr>
            <a:spLocks noGrp="1"/>
          </p:cNvSpPr>
          <p:nvPr>
            <p:ph type="body" sz="quarter" idx="178" hasCustomPrompt="1"/>
          </p:nvPr>
        </p:nvSpPr>
        <p:spPr>
          <a:xfrm>
            <a:off x="7143308" y="762541"/>
            <a:ext cx="15484125" cy="1913822"/>
          </a:xfrm>
          <a:prstGeom prst="rect">
            <a:avLst/>
          </a:prstGeom>
        </p:spPr>
        <p:txBody>
          <a:bodyPr lIns="109433" tIns="54716" rIns="109433" bIns="54716" anchor="t" anchorCtr="1">
            <a:normAutofit/>
          </a:bodyPr>
          <a:lstStyle>
            <a:lvl1pPr marL="0" indent="0" algn="ctr">
              <a:buFontTx/>
              <a:buNone/>
              <a:defRPr sz="10500" b="1">
                <a:solidFill>
                  <a:schemeClr val="bg1"/>
                </a:solidFill>
                <a:latin typeface="+mj-lt"/>
              </a:defRPr>
            </a:lvl1pPr>
            <a:lvl2pPr>
              <a:buFontTx/>
              <a:buNone/>
              <a:defRPr sz="8600"/>
            </a:lvl2pPr>
            <a:lvl3pPr>
              <a:buFontTx/>
              <a:buNone/>
              <a:defRPr sz="8600"/>
            </a:lvl3pPr>
            <a:lvl4pPr>
              <a:buFontTx/>
              <a:buNone/>
              <a:defRPr sz="8600"/>
            </a:lvl4pPr>
            <a:lvl5pPr>
              <a:buFontTx/>
              <a:buNone/>
              <a:defRPr sz="86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posterpresentations.com/how-to-change-the-research-poster-template-colors.html" TargetMode="External"/><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posterpresentations.com/how-to-change-the-research-poster-template-colors.html" TargetMode="Externa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66666"/>
            </a:gs>
            <a:gs pos="34000">
              <a:srgbClr val="B4BCCA"/>
            </a:gs>
            <a:gs pos="100000">
              <a:srgbClr val="E3E8F4"/>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0175200" cy="5038885"/>
          </a:xfrm>
          <a:prstGeom prst="rect">
            <a:avLst/>
          </a:prstGeom>
          <a:solidFill>
            <a:srgbClr val="901C3B"/>
          </a:solidFill>
          <a:ln w="9525">
            <a:solidFill>
              <a:schemeClr val="tx1"/>
            </a:solidFill>
            <a:miter lim="800000"/>
            <a:headEnd/>
            <a:tailEnd/>
          </a:ln>
          <a:effectLst/>
        </p:spPr>
        <p:txBody>
          <a:bodyPr wrap="none" lIns="89753" tIns="44875" rIns="89753" bIns="44875" anchor="ctr"/>
          <a:lstStyle/>
          <a:p>
            <a:pPr>
              <a:defRPr/>
            </a:pPr>
            <a:endParaRPr lang="en-US" dirty="0"/>
          </a:p>
        </p:txBody>
      </p:sp>
      <p:sp>
        <p:nvSpPr>
          <p:cNvPr id="9" name="Rectangle 9"/>
          <p:cNvSpPr>
            <a:spLocks noChangeArrowheads="1"/>
          </p:cNvSpPr>
          <p:nvPr/>
        </p:nvSpPr>
        <p:spPr bwMode="auto">
          <a:xfrm>
            <a:off x="0" y="5038885"/>
            <a:ext cx="30175200" cy="194733"/>
          </a:xfrm>
          <a:prstGeom prst="rect">
            <a:avLst/>
          </a:prstGeom>
          <a:solidFill>
            <a:schemeClr val="accent5">
              <a:lumMod val="50000"/>
            </a:schemeClr>
          </a:solidFill>
          <a:ln w="152400">
            <a:noFill/>
            <a:miter lim="800000"/>
            <a:headEnd/>
            <a:tailEnd/>
          </a:ln>
          <a:effectLst/>
        </p:spPr>
        <p:txBody>
          <a:bodyPr wrap="none" lIns="89753" tIns="44875" rIns="89753" bIns="44875" anchor="ctr"/>
          <a:lstStyle/>
          <a:p>
            <a:pPr>
              <a:defRPr/>
            </a:pPr>
            <a:endParaRPr lang="en-US" dirty="0"/>
          </a:p>
        </p:txBody>
      </p:sp>
      <p:sp>
        <p:nvSpPr>
          <p:cNvPr id="10" name="Text Box 14"/>
          <p:cNvSpPr txBox="1">
            <a:spLocks noChangeArrowheads="1"/>
          </p:cNvSpPr>
          <p:nvPr/>
        </p:nvSpPr>
        <p:spPr bwMode="auto">
          <a:xfrm>
            <a:off x="1293353" y="41269574"/>
            <a:ext cx="2648498" cy="365003"/>
          </a:xfrm>
          <a:prstGeom prst="rect">
            <a:avLst/>
          </a:prstGeom>
          <a:noFill/>
          <a:ln w="9525">
            <a:noFill/>
            <a:miter lim="800000"/>
            <a:headEnd/>
            <a:tailEnd/>
          </a:ln>
          <a:effectLst/>
        </p:spPr>
        <p:txBody>
          <a:bodyPr wrap="square" lIns="89583" tIns="44783" rIns="89583" bIns="4478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629357" y="5543550"/>
            <a:ext cx="14243943" cy="35350297"/>
          </a:xfrm>
          <a:prstGeom prst="roundRect">
            <a:avLst>
              <a:gd name="adj" fmla="val 5902"/>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89753" tIns="44875" rIns="89753" bIns="44875" anchor="ctr"/>
          <a:lstStyle/>
          <a:p>
            <a:pPr>
              <a:defRPr/>
            </a:pPr>
            <a:endParaRPr lang="en-US" dirty="0"/>
          </a:p>
        </p:txBody>
      </p:sp>
      <p:sp>
        <p:nvSpPr>
          <p:cNvPr id="21" name="Rectangle 33"/>
          <p:cNvSpPr>
            <a:spLocks noChangeArrowheads="1"/>
          </p:cNvSpPr>
          <p:nvPr userDrawn="1"/>
        </p:nvSpPr>
        <p:spPr bwMode="auto">
          <a:xfrm>
            <a:off x="15192376" y="5543550"/>
            <a:ext cx="14243943" cy="35350297"/>
          </a:xfrm>
          <a:prstGeom prst="roundRect">
            <a:avLst>
              <a:gd name="adj" fmla="val 5902"/>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9753" tIns="44875" rIns="89753" bIns="44875" anchor="ctr"/>
          <a:lstStyle/>
          <a:p>
            <a:pPr>
              <a:defRPr/>
            </a:pPr>
            <a:endParaRPr lang="en-US" dirty="0"/>
          </a:p>
        </p:txBody>
      </p:sp>
      <p:pic>
        <p:nvPicPr>
          <p:cNvPr id="40"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753" y="901083"/>
            <a:ext cx="4156186" cy="275469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3BC6F59E-811E-3185-5937-29F280D301E0}"/>
              </a:ext>
            </a:extLst>
          </p:cNvPr>
          <p:cNvGraphicFramePr>
            <a:graphicFrameLocks noGrp="1"/>
          </p:cNvGraphicFramePr>
          <p:nvPr userDrawn="1">
            <p:extLst>
              <p:ext uri="{D42A27DB-BD31-4B8C-83A1-F6EECF244321}">
                <p14:modId xmlns:p14="http://schemas.microsoft.com/office/powerpoint/2010/main" val="3667552668"/>
              </p:ext>
            </p:extLst>
          </p:nvPr>
        </p:nvGraphicFramePr>
        <p:xfrm>
          <a:off x="30984084" y="-119213"/>
          <a:ext cx="9430188" cy="42140963"/>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223787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87949">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4">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a:p>
                  </a:txBody>
                  <a:tcPr/>
                </a:tc>
                <a:extLst>
                  <a:ext uri="{0D108BD9-81ED-4DB2-BD59-A6C34878D82A}">
                    <a16:rowId xmlns:a16="http://schemas.microsoft.com/office/drawing/2014/main" val="10001"/>
                  </a:ext>
                </a:extLst>
              </a:tr>
              <a:tr h="4673042">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6"/>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65961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68001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817917">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2292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26124">
                <a:tc gridSpan="3">
                  <a:txBody>
                    <a:bodyPr/>
                    <a:lstStyle/>
                    <a:p>
                      <a:endParaRPr lang="en-US" sz="24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092671">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3" name="Table 2">
            <a:extLst>
              <a:ext uri="{FF2B5EF4-FFF2-40B4-BE49-F238E27FC236}">
                <a16:creationId xmlns:a16="http://schemas.microsoft.com/office/drawing/2014/main" id="{D4E37A84-B6F8-0168-7D63-1992008621F9}"/>
              </a:ext>
            </a:extLst>
          </p:cNvPr>
          <p:cNvGraphicFramePr>
            <a:graphicFrameLocks noGrp="1"/>
          </p:cNvGraphicFramePr>
          <p:nvPr userDrawn="1">
            <p:extLst>
              <p:ext uri="{D42A27DB-BD31-4B8C-83A1-F6EECF244321}">
                <p14:modId xmlns:p14="http://schemas.microsoft.com/office/powerpoint/2010/main" val="353348409"/>
              </p:ext>
            </p:extLst>
          </p:nvPr>
        </p:nvGraphicFramePr>
        <p:xfrm>
          <a:off x="-10234069" y="0"/>
          <a:ext cx="9776869" cy="42062401"/>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48029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86752">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46x33”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50670">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46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33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3440768">
                <a:tc>
                  <a:txBody>
                    <a:bodyPr/>
                    <a:lstStyle/>
                    <a:p>
                      <a:endParaRPr lang="en-US" sz="2400" dirty="0">
                        <a:solidFill>
                          <a:srgbClr val="1F3A4E"/>
                        </a:solidFill>
                      </a:endParaRPr>
                    </a:p>
                  </a:txBody>
                  <a:tcPr>
                    <a:blipFill rotWithShape="1">
                      <a:blip r:embed="rId9"/>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19600">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7138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357241">
                <a:tc>
                  <a:txBody>
                    <a:bodyPr/>
                    <a:lstStyle/>
                    <a:p>
                      <a:endParaRPr lang="en-US" sz="2400" dirty="0">
                        <a:solidFill>
                          <a:srgbClr val="1F3A4E"/>
                        </a:solidFill>
                      </a:endParaRPr>
                    </a:p>
                  </a:txBody>
                  <a:tcPr>
                    <a:blipFill rotWithShape="1">
                      <a:blip r:embed="rId10"/>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40562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81960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5166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1"/>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507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855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2"/>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308099" rtl="0" eaLnBrk="1" latinLnBrk="0" hangingPunct="1">
        <a:spcBef>
          <a:spcPct val="0"/>
        </a:spcBef>
        <a:buNone/>
        <a:defRPr sz="8600" kern="1200">
          <a:solidFill>
            <a:schemeClr val="bg1"/>
          </a:solidFill>
          <a:latin typeface="Trebuchet MS" pitchFamily="34" charset="0"/>
          <a:ea typeface="+mj-ea"/>
          <a:cs typeface="+mj-cs"/>
        </a:defRPr>
      </a:lvl1pPr>
    </p:titleStyle>
    <p:bodyStyle>
      <a:lvl1pPr marL="1615536" indent="-1615536" algn="l" defTabSz="4308099"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00330" indent="-1346281" algn="l" defTabSz="4308099"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85125" indent="-1077026" algn="l" defTabSz="4308099" rtl="0" eaLnBrk="1" latinLnBrk="0" hangingPunct="1">
        <a:spcBef>
          <a:spcPct val="20000"/>
        </a:spcBef>
        <a:buFont typeface="Arial" pitchFamily="34" charset="0"/>
        <a:buChar char="•"/>
        <a:defRPr sz="11400" kern="1200">
          <a:solidFill>
            <a:schemeClr val="tx1"/>
          </a:solidFill>
          <a:latin typeface="+mn-lt"/>
          <a:ea typeface="+mn-ea"/>
          <a:cs typeface="+mn-cs"/>
        </a:defRPr>
      </a:lvl3pPr>
      <a:lvl4pPr marL="7539175" indent="-1077026" algn="l" defTabSz="4308099"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93223" indent="-1077026" algn="l" defTabSz="4308099"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47274" indent="-1077026" algn="l" defTabSz="4308099"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01322" indent="-1077026" algn="l" defTabSz="4308099"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55373" indent="-1077026" algn="l" defTabSz="4308099"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09422" indent="-1077026" algn="l" defTabSz="4308099"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308099" rtl="0" eaLnBrk="1" latinLnBrk="0" hangingPunct="1">
        <a:defRPr sz="8500" kern="1200">
          <a:solidFill>
            <a:schemeClr val="tx1"/>
          </a:solidFill>
          <a:latin typeface="+mn-lt"/>
          <a:ea typeface="+mn-ea"/>
          <a:cs typeface="+mn-cs"/>
        </a:defRPr>
      </a:lvl1pPr>
      <a:lvl2pPr marL="2154050" algn="l" defTabSz="4308099" rtl="0" eaLnBrk="1" latinLnBrk="0" hangingPunct="1">
        <a:defRPr sz="8500" kern="1200">
          <a:solidFill>
            <a:schemeClr val="tx1"/>
          </a:solidFill>
          <a:latin typeface="+mn-lt"/>
          <a:ea typeface="+mn-ea"/>
          <a:cs typeface="+mn-cs"/>
        </a:defRPr>
      </a:lvl2pPr>
      <a:lvl3pPr marL="4308099" algn="l" defTabSz="4308099" rtl="0" eaLnBrk="1" latinLnBrk="0" hangingPunct="1">
        <a:defRPr sz="8500" kern="1200">
          <a:solidFill>
            <a:schemeClr val="tx1"/>
          </a:solidFill>
          <a:latin typeface="+mn-lt"/>
          <a:ea typeface="+mn-ea"/>
          <a:cs typeface="+mn-cs"/>
        </a:defRPr>
      </a:lvl3pPr>
      <a:lvl4pPr marL="6462149" algn="l" defTabSz="4308099" rtl="0" eaLnBrk="1" latinLnBrk="0" hangingPunct="1">
        <a:defRPr sz="8500" kern="1200">
          <a:solidFill>
            <a:schemeClr val="tx1"/>
          </a:solidFill>
          <a:latin typeface="+mn-lt"/>
          <a:ea typeface="+mn-ea"/>
          <a:cs typeface="+mn-cs"/>
        </a:defRPr>
      </a:lvl4pPr>
      <a:lvl5pPr marL="8616198" algn="l" defTabSz="4308099" rtl="0" eaLnBrk="1" latinLnBrk="0" hangingPunct="1">
        <a:defRPr sz="8500" kern="1200">
          <a:solidFill>
            <a:schemeClr val="tx1"/>
          </a:solidFill>
          <a:latin typeface="+mn-lt"/>
          <a:ea typeface="+mn-ea"/>
          <a:cs typeface="+mn-cs"/>
        </a:defRPr>
      </a:lvl5pPr>
      <a:lvl6pPr marL="10770248" algn="l" defTabSz="4308099" rtl="0" eaLnBrk="1" latinLnBrk="0" hangingPunct="1">
        <a:defRPr sz="8500" kern="1200">
          <a:solidFill>
            <a:schemeClr val="tx1"/>
          </a:solidFill>
          <a:latin typeface="+mn-lt"/>
          <a:ea typeface="+mn-ea"/>
          <a:cs typeface="+mn-cs"/>
        </a:defRPr>
      </a:lvl6pPr>
      <a:lvl7pPr marL="12924300" algn="l" defTabSz="4308099" rtl="0" eaLnBrk="1" latinLnBrk="0" hangingPunct="1">
        <a:defRPr sz="8500" kern="1200">
          <a:solidFill>
            <a:schemeClr val="tx1"/>
          </a:solidFill>
          <a:latin typeface="+mn-lt"/>
          <a:ea typeface="+mn-ea"/>
          <a:cs typeface="+mn-cs"/>
        </a:defRPr>
      </a:lvl7pPr>
      <a:lvl8pPr marL="15078349" algn="l" defTabSz="4308099" rtl="0" eaLnBrk="1" latinLnBrk="0" hangingPunct="1">
        <a:defRPr sz="8500" kern="1200">
          <a:solidFill>
            <a:schemeClr val="tx1"/>
          </a:solidFill>
          <a:latin typeface="+mn-lt"/>
          <a:ea typeface="+mn-ea"/>
          <a:cs typeface="+mn-cs"/>
        </a:defRPr>
      </a:lvl8pPr>
      <a:lvl9pPr marL="17232399" algn="l" defTabSz="4308099"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66666"/>
            </a:gs>
            <a:gs pos="34000">
              <a:srgbClr val="B4BCCA"/>
            </a:gs>
            <a:gs pos="100000">
              <a:srgbClr val="E3E9E5"/>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0175200" cy="5543550"/>
          </a:xfrm>
          <a:prstGeom prst="rect">
            <a:avLst/>
          </a:prstGeom>
          <a:solidFill>
            <a:srgbClr val="901C3B"/>
          </a:solidFill>
          <a:ln w="9525">
            <a:solidFill>
              <a:schemeClr val="tx1"/>
            </a:solidFill>
            <a:miter lim="800000"/>
            <a:headEnd/>
            <a:tailEnd/>
          </a:ln>
          <a:effectLst/>
        </p:spPr>
        <p:txBody>
          <a:bodyPr wrap="none" lIns="89753" tIns="44875" rIns="89753" bIns="44875" anchor="ctr"/>
          <a:lstStyle/>
          <a:p>
            <a:pPr>
              <a:defRPr/>
            </a:pPr>
            <a:endParaRPr lang="en-US" dirty="0"/>
          </a:p>
        </p:txBody>
      </p:sp>
      <p:sp>
        <p:nvSpPr>
          <p:cNvPr id="9" name="Rectangle 9"/>
          <p:cNvSpPr>
            <a:spLocks noChangeArrowheads="1"/>
          </p:cNvSpPr>
          <p:nvPr/>
        </p:nvSpPr>
        <p:spPr bwMode="auto">
          <a:xfrm>
            <a:off x="0" y="5543550"/>
            <a:ext cx="30175200" cy="194733"/>
          </a:xfrm>
          <a:prstGeom prst="rect">
            <a:avLst/>
          </a:prstGeom>
          <a:solidFill>
            <a:schemeClr val="accent5">
              <a:lumMod val="50000"/>
            </a:schemeClr>
          </a:solidFill>
          <a:ln w="152400">
            <a:noFill/>
            <a:miter lim="800000"/>
            <a:headEnd/>
            <a:tailEnd/>
          </a:ln>
          <a:effectLst/>
        </p:spPr>
        <p:txBody>
          <a:bodyPr wrap="none" lIns="89753" tIns="44875" rIns="89753" bIns="44875" anchor="ctr"/>
          <a:lstStyle/>
          <a:p>
            <a:pPr>
              <a:defRPr/>
            </a:pPr>
            <a:endParaRPr lang="en-US" dirty="0"/>
          </a:p>
        </p:txBody>
      </p:sp>
      <p:sp>
        <p:nvSpPr>
          <p:cNvPr id="38" name="Rectangle 33"/>
          <p:cNvSpPr>
            <a:spLocks noChangeArrowheads="1"/>
          </p:cNvSpPr>
          <p:nvPr userDrawn="1"/>
        </p:nvSpPr>
        <p:spPr bwMode="auto">
          <a:xfrm>
            <a:off x="629357" y="6144982"/>
            <a:ext cx="28878924" cy="34748865"/>
          </a:xfrm>
          <a:prstGeom prst="roundRect">
            <a:avLst>
              <a:gd name="adj" fmla="val 310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89753" tIns="44875" rIns="89753" bIns="44875" anchor="ctr"/>
          <a:lstStyle/>
          <a:p>
            <a:pPr>
              <a:defRPr/>
            </a:pPr>
            <a:endParaRPr lang="en-US" dirty="0"/>
          </a:p>
        </p:txBody>
      </p:sp>
      <p:sp>
        <p:nvSpPr>
          <p:cNvPr id="36" name="Text Box 14"/>
          <p:cNvSpPr txBox="1">
            <a:spLocks noChangeArrowheads="1"/>
          </p:cNvSpPr>
          <p:nvPr userDrawn="1"/>
        </p:nvSpPr>
        <p:spPr bwMode="auto">
          <a:xfrm>
            <a:off x="1293353" y="41269574"/>
            <a:ext cx="2648498" cy="365003"/>
          </a:xfrm>
          <a:prstGeom prst="rect">
            <a:avLst/>
          </a:prstGeom>
          <a:noFill/>
          <a:ln w="9525">
            <a:noFill/>
            <a:miter lim="800000"/>
            <a:headEnd/>
            <a:tailEnd/>
          </a:ln>
          <a:effectLst/>
        </p:spPr>
        <p:txBody>
          <a:bodyPr wrap="square" lIns="89583" tIns="44783" rIns="89583" bIns="4478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pic>
        <p:nvPicPr>
          <p:cNvPr id="37"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8028" y="732614"/>
            <a:ext cx="4571805" cy="351989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1D796147-DFD9-773E-49D5-34D2A8F1E3C6}"/>
              </a:ext>
            </a:extLst>
          </p:cNvPr>
          <p:cNvGraphicFramePr>
            <a:graphicFrameLocks noGrp="1"/>
          </p:cNvGraphicFramePr>
          <p:nvPr userDrawn="1">
            <p:extLst>
              <p:ext uri="{D42A27DB-BD31-4B8C-83A1-F6EECF244321}">
                <p14:modId xmlns:p14="http://schemas.microsoft.com/office/powerpoint/2010/main" val="3667552668"/>
              </p:ext>
            </p:extLst>
          </p:nvPr>
        </p:nvGraphicFramePr>
        <p:xfrm>
          <a:off x="30984084" y="-119213"/>
          <a:ext cx="9430188" cy="42140963"/>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223787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87949">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4">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a:p>
                  </a:txBody>
                  <a:tcPr/>
                </a:tc>
                <a:extLst>
                  <a:ext uri="{0D108BD9-81ED-4DB2-BD59-A6C34878D82A}">
                    <a16:rowId xmlns:a16="http://schemas.microsoft.com/office/drawing/2014/main" val="10001"/>
                  </a:ext>
                </a:extLst>
              </a:tr>
              <a:tr h="4673042">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6"/>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65961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68001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817917">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2292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26124">
                <a:tc gridSpan="3">
                  <a:txBody>
                    <a:bodyPr/>
                    <a:lstStyle/>
                    <a:p>
                      <a:endParaRPr lang="en-US" sz="24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092671">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3" name="Table 2">
            <a:extLst>
              <a:ext uri="{FF2B5EF4-FFF2-40B4-BE49-F238E27FC236}">
                <a16:creationId xmlns:a16="http://schemas.microsoft.com/office/drawing/2014/main" id="{E71B68DE-E9F1-C645-95C6-04310E690B34}"/>
              </a:ext>
            </a:extLst>
          </p:cNvPr>
          <p:cNvGraphicFramePr>
            <a:graphicFrameLocks noGrp="1"/>
          </p:cNvGraphicFramePr>
          <p:nvPr userDrawn="1">
            <p:extLst>
              <p:ext uri="{D42A27DB-BD31-4B8C-83A1-F6EECF244321}">
                <p14:modId xmlns:p14="http://schemas.microsoft.com/office/powerpoint/2010/main" val="353348409"/>
              </p:ext>
            </p:extLst>
          </p:nvPr>
        </p:nvGraphicFramePr>
        <p:xfrm>
          <a:off x="-10234069" y="0"/>
          <a:ext cx="9776869" cy="42062401"/>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48029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86752">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46x33”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50670">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46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33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3440768">
                <a:tc>
                  <a:txBody>
                    <a:bodyPr/>
                    <a:lstStyle/>
                    <a:p>
                      <a:endParaRPr lang="en-US" sz="2400" dirty="0">
                        <a:solidFill>
                          <a:srgbClr val="1F3A4E"/>
                        </a:solidFill>
                      </a:endParaRPr>
                    </a:p>
                  </a:txBody>
                  <a:tcPr>
                    <a:blipFill rotWithShape="1">
                      <a:blip r:embed="rId9"/>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19600">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7138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357241">
                <a:tc>
                  <a:txBody>
                    <a:bodyPr/>
                    <a:lstStyle/>
                    <a:p>
                      <a:endParaRPr lang="en-US" sz="2400" dirty="0">
                        <a:solidFill>
                          <a:srgbClr val="1F3A4E"/>
                        </a:solidFill>
                      </a:endParaRPr>
                    </a:p>
                  </a:txBody>
                  <a:tcPr>
                    <a:blipFill rotWithShape="1">
                      <a:blip r:embed="rId10"/>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40562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81960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5166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1"/>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507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855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2"/>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08099" rtl="0" eaLnBrk="1" latinLnBrk="0" hangingPunct="1">
        <a:spcBef>
          <a:spcPct val="0"/>
        </a:spcBef>
        <a:buNone/>
        <a:defRPr sz="8600" kern="1200">
          <a:solidFill>
            <a:schemeClr val="bg1"/>
          </a:solidFill>
          <a:latin typeface="Trebuchet MS" pitchFamily="34" charset="0"/>
          <a:ea typeface="+mj-ea"/>
          <a:cs typeface="+mj-cs"/>
        </a:defRPr>
      </a:lvl1pPr>
    </p:titleStyle>
    <p:bodyStyle>
      <a:lvl1pPr marL="1615536" indent="-1615536" algn="l" defTabSz="4308099"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00330" indent="-1346281" algn="l" defTabSz="4308099"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85125" indent="-1077026" algn="l" defTabSz="4308099" rtl="0" eaLnBrk="1" latinLnBrk="0" hangingPunct="1">
        <a:spcBef>
          <a:spcPct val="20000"/>
        </a:spcBef>
        <a:buFont typeface="Arial" pitchFamily="34" charset="0"/>
        <a:buChar char="•"/>
        <a:defRPr sz="11400" kern="1200">
          <a:solidFill>
            <a:schemeClr val="tx1"/>
          </a:solidFill>
          <a:latin typeface="+mn-lt"/>
          <a:ea typeface="+mn-ea"/>
          <a:cs typeface="+mn-cs"/>
        </a:defRPr>
      </a:lvl3pPr>
      <a:lvl4pPr marL="7539175" indent="-1077026" algn="l" defTabSz="4308099"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93223" indent="-1077026" algn="l" defTabSz="4308099"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47274" indent="-1077026" algn="l" defTabSz="4308099"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01322" indent="-1077026" algn="l" defTabSz="4308099"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55373" indent="-1077026" algn="l" defTabSz="4308099"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09422" indent="-1077026" algn="l" defTabSz="4308099"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308099" rtl="0" eaLnBrk="1" latinLnBrk="0" hangingPunct="1">
        <a:defRPr sz="8500" kern="1200">
          <a:solidFill>
            <a:schemeClr val="tx1"/>
          </a:solidFill>
          <a:latin typeface="+mn-lt"/>
          <a:ea typeface="+mn-ea"/>
          <a:cs typeface="+mn-cs"/>
        </a:defRPr>
      </a:lvl1pPr>
      <a:lvl2pPr marL="2154050" algn="l" defTabSz="4308099" rtl="0" eaLnBrk="1" latinLnBrk="0" hangingPunct="1">
        <a:defRPr sz="8500" kern="1200">
          <a:solidFill>
            <a:schemeClr val="tx1"/>
          </a:solidFill>
          <a:latin typeface="+mn-lt"/>
          <a:ea typeface="+mn-ea"/>
          <a:cs typeface="+mn-cs"/>
        </a:defRPr>
      </a:lvl2pPr>
      <a:lvl3pPr marL="4308099" algn="l" defTabSz="4308099" rtl="0" eaLnBrk="1" latinLnBrk="0" hangingPunct="1">
        <a:defRPr sz="8500" kern="1200">
          <a:solidFill>
            <a:schemeClr val="tx1"/>
          </a:solidFill>
          <a:latin typeface="+mn-lt"/>
          <a:ea typeface="+mn-ea"/>
          <a:cs typeface="+mn-cs"/>
        </a:defRPr>
      </a:lvl3pPr>
      <a:lvl4pPr marL="6462149" algn="l" defTabSz="4308099" rtl="0" eaLnBrk="1" latinLnBrk="0" hangingPunct="1">
        <a:defRPr sz="8500" kern="1200">
          <a:solidFill>
            <a:schemeClr val="tx1"/>
          </a:solidFill>
          <a:latin typeface="+mn-lt"/>
          <a:ea typeface="+mn-ea"/>
          <a:cs typeface="+mn-cs"/>
        </a:defRPr>
      </a:lvl4pPr>
      <a:lvl5pPr marL="8616198" algn="l" defTabSz="4308099" rtl="0" eaLnBrk="1" latinLnBrk="0" hangingPunct="1">
        <a:defRPr sz="8500" kern="1200">
          <a:solidFill>
            <a:schemeClr val="tx1"/>
          </a:solidFill>
          <a:latin typeface="+mn-lt"/>
          <a:ea typeface="+mn-ea"/>
          <a:cs typeface="+mn-cs"/>
        </a:defRPr>
      </a:lvl5pPr>
      <a:lvl6pPr marL="10770248" algn="l" defTabSz="4308099" rtl="0" eaLnBrk="1" latinLnBrk="0" hangingPunct="1">
        <a:defRPr sz="8500" kern="1200">
          <a:solidFill>
            <a:schemeClr val="tx1"/>
          </a:solidFill>
          <a:latin typeface="+mn-lt"/>
          <a:ea typeface="+mn-ea"/>
          <a:cs typeface="+mn-cs"/>
        </a:defRPr>
      </a:lvl6pPr>
      <a:lvl7pPr marL="12924300" algn="l" defTabSz="4308099" rtl="0" eaLnBrk="1" latinLnBrk="0" hangingPunct="1">
        <a:defRPr sz="8500" kern="1200">
          <a:solidFill>
            <a:schemeClr val="tx1"/>
          </a:solidFill>
          <a:latin typeface="+mn-lt"/>
          <a:ea typeface="+mn-ea"/>
          <a:cs typeface="+mn-cs"/>
        </a:defRPr>
      </a:lvl7pPr>
      <a:lvl8pPr marL="15078349" algn="l" defTabSz="4308099" rtl="0" eaLnBrk="1" latinLnBrk="0" hangingPunct="1">
        <a:defRPr sz="8500" kern="1200">
          <a:solidFill>
            <a:schemeClr val="tx1"/>
          </a:solidFill>
          <a:latin typeface="+mn-lt"/>
          <a:ea typeface="+mn-ea"/>
          <a:cs typeface="+mn-cs"/>
        </a:defRPr>
      </a:lvl8pPr>
      <a:lvl9pPr marL="17232399" algn="l" defTabSz="4308099"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20"/>
          </p:nvPr>
        </p:nvSpPr>
        <p:spPr/>
        <p:txBody>
          <a:bodyPr/>
          <a:lstStyle/>
          <a:p>
            <a:endParaRPr lang="en-US"/>
          </a:p>
        </p:txBody>
      </p:sp>
      <p:sp>
        <p:nvSpPr>
          <p:cNvPr id="5" name="Text Placeholder 4"/>
          <p:cNvSpPr>
            <a:spLocks noGrp="1"/>
          </p:cNvSpPr>
          <p:nvPr>
            <p:ph type="body" sz="quarter" idx="25"/>
          </p:nvPr>
        </p:nvSpPr>
        <p:spPr/>
        <p:txBody>
          <a:bodyPr/>
          <a:lstStyle/>
          <a:p>
            <a:endParaRPr lang="en-US"/>
          </a:p>
        </p:txBody>
      </p:sp>
      <p:sp>
        <p:nvSpPr>
          <p:cNvPr id="6" name="Text Placeholder 5"/>
          <p:cNvSpPr>
            <a:spLocks noGrp="1"/>
          </p:cNvSpPr>
          <p:nvPr>
            <p:ph type="body" sz="quarter" idx="26"/>
          </p:nvPr>
        </p:nvSpPr>
        <p:spPr/>
        <p:txBody>
          <a:bodyPr/>
          <a:lstStyle/>
          <a:p>
            <a:endParaRPr lang="en-US"/>
          </a:p>
        </p:txBody>
      </p:sp>
      <p:sp>
        <p:nvSpPr>
          <p:cNvPr id="7" name="Text Placeholder 6"/>
          <p:cNvSpPr>
            <a:spLocks noGrp="1"/>
          </p:cNvSpPr>
          <p:nvPr>
            <p:ph type="body" sz="quarter" idx="27"/>
          </p:nvPr>
        </p:nvSpPr>
        <p:spPr/>
        <p:txBody>
          <a:bodyPr/>
          <a:lstStyle/>
          <a:p>
            <a:endParaRPr lang="en-US"/>
          </a:p>
        </p:txBody>
      </p:sp>
      <p:sp>
        <p:nvSpPr>
          <p:cNvPr id="8" name="Text Placeholder 7"/>
          <p:cNvSpPr>
            <a:spLocks noGrp="1"/>
          </p:cNvSpPr>
          <p:nvPr>
            <p:ph type="body" sz="quarter" idx="28"/>
          </p:nvPr>
        </p:nvSpPr>
        <p:spPr/>
        <p:txBody>
          <a:bodyPr/>
          <a:lstStyle/>
          <a:p>
            <a:endParaRPr lang="en-US"/>
          </a:p>
        </p:txBody>
      </p:sp>
      <p:sp>
        <p:nvSpPr>
          <p:cNvPr id="9" name="Text Placeholder 8"/>
          <p:cNvSpPr>
            <a:spLocks noGrp="1"/>
          </p:cNvSpPr>
          <p:nvPr>
            <p:ph type="body" sz="quarter" idx="29"/>
          </p:nvPr>
        </p:nvSpPr>
        <p:spPr/>
        <p:txBody>
          <a:bodyPr/>
          <a:lstStyle/>
          <a:p>
            <a:endParaRPr lang="en-US"/>
          </a:p>
        </p:txBody>
      </p:sp>
      <p:sp>
        <p:nvSpPr>
          <p:cNvPr id="10" name="Text Placeholder 9"/>
          <p:cNvSpPr>
            <a:spLocks noGrp="1"/>
          </p:cNvSpPr>
          <p:nvPr>
            <p:ph type="body" sz="quarter" idx="30"/>
          </p:nvPr>
        </p:nvSpPr>
        <p:spPr/>
        <p:txBody>
          <a:bodyPr/>
          <a:lstStyle/>
          <a:p>
            <a:endParaRPr lang="en-US"/>
          </a:p>
        </p:txBody>
      </p:sp>
      <p:sp>
        <p:nvSpPr>
          <p:cNvPr id="11" name="Text Placeholder 10"/>
          <p:cNvSpPr>
            <a:spLocks noGrp="1"/>
          </p:cNvSpPr>
          <p:nvPr>
            <p:ph type="body" sz="quarter" idx="96"/>
          </p:nvPr>
        </p:nvSpPr>
        <p:spPr/>
        <p:txBody>
          <a:bodyPr/>
          <a:lstStyle/>
          <a:p>
            <a:endParaRPr lang="en-US"/>
          </a:p>
        </p:txBody>
      </p:sp>
      <p:sp>
        <p:nvSpPr>
          <p:cNvPr id="12" name="Text Placeholder 11"/>
          <p:cNvSpPr>
            <a:spLocks noGrp="1"/>
          </p:cNvSpPr>
          <p:nvPr>
            <p:ph type="body" sz="quarter" idx="150"/>
          </p:nvPr>
        </p:nvSpPr>
        <p:spPr/>
        <p:txBody>
          <a:bodyPr/>
          <a:lstStyle/>
          <a:p>
            <a:endParaRPr lang="en-US"/>
          </a:p>
        </p:txBody>
      </p:sp>
      <p:sp>
        <p:nvSpPr>
          <p:cNvPr id="13" name="Text Placeholder 12"/>
          <p:cNvSpPr>
            <a:spLocks noGrp="1"/>
          </p:cNvSpPr>
          <p:nvPr>
            <p:ph type="body" sz="quarter" idx="151"/>
          </p:nvPr>
        </p:nvSpPr>
        <p:spPr/>
        <p:txBody>
          <a:bodyPr/>
          <a:lstStyle/>
          <a:p>
            <a:endParaRPr lang="en-US"/>
          </a:p>
        </p:txBody>
      </p:sp>
      <p:sp>
        <p:nvSpPr>
          <p:cNvPr id="14" name="Text Placeholder 13"/>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802137517"/>
      </p:ext>
    </p:extLst>
  </p:cSld>
  <p:clrMapOvr>
    <a:masterClrMapping/>
  </p:clrMapOvr>
</p:sld>
</file>

<file path=ppt/theme/theme1.xml><?xml version="1.0" encoding="utf-8"?>
<a:theme xmlns:a="http://schemas.openxmlformats.org/drawingml/2006/main" name="PosterPresentations.com-70CMx10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182</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PosterPresentations.com-70CMx100CM</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28</cp:revision>
  <dcterms:created xsi:type="dcterms:W3CDTF">2012-02-10T00:10:15Z</dcterms:created>
  <dcterms:modified xsi:type="dcterms:W3CDTF">2023-02-13T20:06:32Z</dcterms:modified>
</cp:coreProperties>
</file>