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6" r:id="rId3"/>
  </p:sldIdLst>
  <p:sldSz cx="30175200" cy="42062400"/>
  <p:notesSz cx="6858000" cy="9144000"/>
  <p:defaultTextStyle>
    <a:defPPr>
      <a:defRPr lang="en-US"/>
    </a:defPPr>
    <a:lvl1pPr marL="0" algn="l" defTabSz="4308572" rtl="0" eaLnBrk="1" latinLnBrk="0" hangingPunct="1">
      <a:defRPr sz="8500" kern="1200">
        <a:solidFill>
          <a:schemeClr val="tx1"/>
        </a:solidFill>
        <a:latin typeface="+mn-lt"/>
        <a:ea typeface="+mn-ea"/>
        <a:cs typeface="+mn-cs"/>
      </a:defRPr>
    </a:lvl1pPr>
    <a:lvl2pPr marL="2154287" algn="l" defTabSz="4308572" rtl="0" eaLnBrk="1" latinLnBrk="0" hangingPunct="1">
      <a:defRPr sz="8500" kern="1200">
        <a:solidFill>
          <a:schemeClr val="tx1"/>
        </a:solidFill>
        <a:latin typeface="+mn-lt"/>
        <a:ea typeface="+mn-ea"/>
        <a:cs typeface="+mn-cs"/>
      </a:defRPr>
    </a:lvl2pPr>
    <a:lvl3pPr marL="4308572" algn="l" defTabSz="4308572" rtl="0" eaLnBrk="1" latinLnBrk="0" hangingPunct="1">
      <a:defRPr sz="8500" kern="1200">
        <a:solidFill>
          <a:schemeClr val="tx1"/>
        </a:solidFill>
        <a:latin typeface="+mn-lt"/>
        <a:ea typeface="+mn-ea"/>
        <a:cs typeface="+mn-cs"/>
      </a:defRPr>
    </a:lvl3pPr>
    <a:lvl4pPr marL="6462858" algn="l" defTabSz="4308572" rtl="0" eaLnBrk="1" latinLnBrk="0" hangingPunct="1">
      <a:defRPr sz="8500" kern="1200">
        <a:solidFill>
          <a:schemeClr val="tx1"/>
        </a:solidFill>
        <a:latin typeface="+mn-lt"/>
        <a:ea typeface="+mn-ea"/>
        <a:cs typeface="+mn-cs"/>
      </a:defRPr>
    </a:lvl4pPr>
    <a:lvl5pPr marL="8617144" algn="l" defTabSz="4308572" rtl="0" eaLnBrk="1" latinLnBrk="0" hangingPunct="1">
      <a:defRPr sz="8500" kern="1200">
        <a:solidFill>
          <a:schemeClr val="tx1"/>
        </a:solidFill>
        <a:latin typeface="+mn-lt"/>
        <a:ea typeface="+mn-ea"/>
        <a:cs typeface="+mn-cs"/>
      </a:defRPr>
    </a:lvl5pPr>
    <a:lvl6pPr marL="10771431" algn="l" defTabSz="4308572" rtl="0" eaLnBrk="1" latinLnBrk="0" hangingPunct="1">
      <a:defRPr sz="8500" kern="1200">
        <a:solidFill>
          <a:schemeClr val="tx1"/>
        </a:solidFill>
        <a:latin typeface="+mn-lt"/>
        <a:ea typeface="+mn-ea"/>
        <a:cs typeface="+mn-cs"/>
      </a:defRPr>
    </a:lvl6pPr>
    <a:lvl7pPr marL="12925718" algn="l" defTabSz="4308572" rtl="0" eaLnBrk="1" latinLnBrk="0" hangingPunct="1">
      <a:defRPr sz="8500" kern="1200">
        <a:solidFill>
          <a:schemeClr val="tx1"/>
        </a:solidFill>
        <a:latin typeface="+mn-lt"/>
        <a:ea typeface="+mn-ea"/>
        <a:cs typeface="+mn-cs"/>
      </a:defRPr>
    </a:lvl7pPr>
    <a:lvl8pPr marL="15080003" algn="l" defTabSz="4308572" rtl="0" eaLnBrk="1" latinLnBrk="0" hangingPunct="1">
      <a:defRPr sz="8500" kern="1200">
        <a:solidFill>
          <a:schemeClr val="tx1"/>
        </a:solidFill>
        <a:latin typeface="+mn-lt"/>
        <a:ea typeface="+mn-ea"/>
        <a:cs typeface="+mn-cs"/>
      </a:defRPr>
    </a:lvl8pPr>
    <a:lvl9pPr marL="17234290" algn="l" defTabSz="430857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29">
          <p15:clr>
            <a:srgbClr val="A4A3A4"/>
          </p15:clr>
        </p15:guide>
        <p15:guide id="2" orient="horz" pos="315">
          <p15:clr>
            <a:srgbClr val="A4A3A4"/>
          </p15:clr>
        </p15:guide>
        <p15:guide id="3" orient="horz" pos="22047">
          <p15:clr>
            <a:srgbClr val="A4A3A4"/>
          </p15:clr>
        </p15:guide>
        <p15:guide id="4" orient="horz">
          <p15:clr>
            <a:srgbClr val="A4A3A4"/>
          </p15:clr>
        </p15:guide>
        <p15:guide id="5" pos="334">
          <p15:clr>
            <a:srgbClr val="A4A3A4"/>
          </p15:clr>
        </p15:guide>
        <p15:guide id="6" pos="15537">
          <p15:clr>
            <a:srgbClr val="A4A3A4"/>
          </p15:clr>
        </p15:guide>
        <p15:guide id="7" orient="horz" pos="3517">
          <p15:clr>
            <a:srgbClr val="A4A3A4"/>
          </p15:clr>
        </p15:guide>
        <p15:guide id="8" orient="horz" pos="368">
          <p15:clr>
            <a:srgbClr val="A4A3A4"/>
          </p15:clr>
        </p15:guide>
        <p15:guide id="9" orient="horz" pos="25760">
          <p15:clr>
            <a:srgbClr val="A4A3A4"/>
          </p15:clr>
        </p15:guide>
        <p15:guide id="10" pos="400">
          <p15:clr>
            <a:srgbClr val="A4A3A4"/>
          </p15:clr>
        </p15:guide>
        <p15:guide id="11" pos="1861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901C3B"/>
    <a:srgbClr val="901CAA"/>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31" autoAdjust="0"/>
    <p:restoredTop sz="94718" autoAdjust="0"/>
  </p:normalViewPr>
  <p:slideViewPr>
    <p:cSldViewPr snapToGrid="0" snapToObjects="1" showGuides="1">
      <p:cViewPr>
        <p:scale>
          <a:sx n="38" d="100"/>
          <a:sy n="38" d="100"/>
        </p:scale>
        <p:origin x="3048" y="176"/>
      </p:cViewPr>
      <p:guideLst>
        <p:guide orient="horz" pos="3629"/>
        <p:guide orient="horz" pos="315"/>
        <p:guide orient="horz" pos="22047"/>
        <p:guide orient="horz"/>
        <p:guide pos="334"/>
        <p:guide pos="15537"/>
        <p:guide orient="horz" pos="3517"/>
        <p:guide orient="horz" pos="368"/>
        <p:guide orient="horz" pos="25760"/>
        <p:guide pos="400"/>
        <p:guide pos="1861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2/13/23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2/13/23</a:t>
            </a:fld>
            <a:endParaRPr lang="en-US" dirty="0"/>
          </a:p>
        </p:txBody>
      </p:sp>
      <p:sp>
        <p:nvSpPr>
          <p:cNvPr id="4" name="Slide Image Placeholder 3"/>
          <p:cNvSpPr>
            <a:spLocks noGrp="1" noRot="1" noChangeAspect="1"/>
          </p:cNvSpPr>
          <p:nvPr>
            <p:ph type="sldImg" idx="2"/>
          </p:nvPr>
        </p:nvSpPr>
        <p:spPr>
          <a:xfrm>
            <a:off x="2198688" y="685800"/>
            <a:ext cx="24606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4308572" rtl="0" eaLnBrk="1" latinLnBrk="0" hangingPunct="1">
      <a:defRPr sz="5700" kern="1200">
        <a:solidFill>
          <a:schemeClr val="tx1"/>
        </a:solidFill>
        <a:latin typeface="+mn-lt"/>
        <a:ea typeface="+mn-ea"/>
        <a:cs typeface="+mn-cs"/>
      </a:defRPr>
    </a:lvl1pPr>
    <a:lvl2pPr marL="2154287" algn="l" defTabSz="4308572" rtl="0" eaLnBrk="1" latinLnBrk="0" hangingPunct="1">
      <a:defRPr sz="5700" kern="1200">
        <a:solidFill>
          <a:schemeClr val="tx1"/>
        </a:solidFill>
        <a:latin typeface="+mn-lt"/>
        <a:ea typeface="+mn-ea"/>
        <a:cs typeface="+mn-cs"/>
      </a:defRPr>
    </a:lvl2pPr>
    <a:lvl3pPr marL="4308572" algn="l" defTabSz="4308572" rtl="0" eaLnBrk="1" latinLnBrk="0" hangingPunct="1">
      <a:defRPr sz="5700" kern="1200">
        <a:solidFill>
          <a:schemeClr val="tx1"/>
        </a:solidFill>
        <a:latin typeface="+mn-lt"/>
        <a:ea typeface="+mn-ea"/>
        <a:cs typeface="+mn-cs"/>
      </a:defRPr>
    </a:lvl3pPr>
    <a:lvl4pPr marL="6462858" algn="l" defTabSz="4308572" rtl="0" eaLnBrk="1" latinLnBrk="0" hangingPunct="1">
      <a:defRPr sz="5700" kern="1200">
        <a:solidFill>
          <a:schemeClr val="tx1"/>
        </a:solidFill>
        <a:latin typeface="+mn-lt"/>
        <a:ea typeface="+mn-ea"/>
        <a:cs typeface="+mn-cs"/>
      </a:defRPr>
    </a:lvl4pPr>
    <a:lvl5pPr marL="8617144" algn="l" defTabSz="4308572" rtl="0" eaLnBrk="1" latinLnBrk="0" hangingPunct="1">
      <a:defRPr sz="5700" kern="1200">
        <a:solidFill>
          <a:schemeClr val="tx1"/>
        </a:solidFill>
        <a:latin typeface="+mn-lt"/>
        <a:ea typeface="+mn-ea"/>
        <a:cs typeface="+mn-cs"/>
      </a:defRPr>
    </a:lvl5pPr>
    <a:lvl6pPr marL="10771431" algn="l" defTabSz="4308572" rtl="0" eaLnBrk="1" latinLnBrk="0" hangingPunct="1">
      <a:defRPr sz="5700" kern="1200">
        <a:solidFill>
          <a:schemeClr val="tx1"/>
        </a:solidFill>
        <a:latin typeface="+mn-lt"/>
        <a:ea typeface="+mn-ea"/>
        <a:cs typeface="+mn-cs"/>
      </a:defRPr>
    </a:lvl6pPr>
    <a:lvl7pPr marL="12925718" algn="l" defTabSz="4308572" rtl="0" eaLnBrk="1" latinLnBrk="0" hangingPunct="1">
      <a:defRPr sz="5700" kern="1200">
        <a:solidFill>
          <a:schemeClr val="tx1"/>
        </a:solidFill>
        <a:latin typeface="+mn-lt"/>
        <a:ea typeface="+mn-ea"/>
        <a:cs typeface="+mn-cs"/>
      </a:defRPr>
    </a:lvl7pPr>
    <a:lvl8pPr marL="15080003" algn="l" defTabSz="4308572" rtl="0" eaLnBrk="1" latinLnBrk="0" hangingPunct="1">
      <a:defRPr sz="5700" kern="1200">
        <a:solidFill>
          <a:schemeClr val="tx1"/>
        </a:solidFill>
        <a:latin typeface="+mn-lt"/>
        <a:ea typeface="+mn-ea"/>
        <a:cs typeface="+mn-cs"/>
      </a:defRPr>
    </a:lvl8pPr>
    <a:lvl9pPr marL="17234290" algn="l" defTabSz="4308572" rtl="0" eaLnBrk="1" latinLnBrk="0" hangingPunct="1">
      <a:defRPr sz="5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8688" y="685800"/>
            <a:ext cx="24606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801087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bg>
      <p:bgPr>
        <a:gradFill flip="none" rotWithShape="1">
          <a:gsLst>
            <a:gs pos="0">
              <a:srgbClr val="901C3B"/>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1631" y="6770585"/>
            <a:ext cx="14251917" cy="899471"/>
          </a:xfrm>
          <a:prstGeom prst="rect">
            <a:avLst/>
          </a:prstGeom>
        </p:spPr>
        <p:txBody>
          <a:bodyPr wrap="square" lIns="224406" tIns="224406" rIns="224406" bIns="224406">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458631" indent="-561012">
              <a:defRPr sz="2500">
                <a:latin typeface="Trebuchet MS" pitchFamily="34" charset="0"/>
              </a:defRPr>
            </a:lvl2pPr>
            <a:lvl3pPr marL="2019643" indent="-561012">
              <a:defRPr sz="2500">
                <a:latin typeface="Trebuchet MS" pitchFamily="34" charset="0"/>
              </a:defRPr>
            </a:lvl3pPr>
            <a:lvl4pPr marL="2636756" indent="-617113">
              <a:defRPr sz="2500">
                <a:latin typeface="Trebuchet MS" pitchFamily="34" charset="0"/>
              </a:defRPr>
            </a:lvl4pPr>
            <a:lvl5pPr marL="3085566" indent="-448810">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34112" y="6037171"/>
            <a:ext cx="14240667" cy="781443"/>
          </a:xfrm>
          <a:prstGeom prst="rect">
            <a:avLst/>
          </a:prstGeom>
          <a:noFill/>
        </p:spPr>
        <p:txBody>
          <a:bodyPr wrap="square" lIns="89763" tIns="89763" rIns="89763" bIns="89763" anchor="ctr" anchorCtr="0">
            <a:spAutoFit/>
          </a:bodyPr>
          <a:lstStyle>
            <a:lvl1pPr marL="0" indent="0" algn="ctr">
              <a:buNone/>
              <a:defRPr sz="39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34108" y="17469160"/>
            <a:ext cx="14244146" cy="781443"/>
          </a:xfrm>
          <a:prstGeom prst="rect">
            <a:avLst/>
          </a:prstGeom>
          <a:noFill/>
        </p:spPr>
        <p:txBody>
          <a:bodyPr wrap="square" lIns="89763" tIns="89763" rIns="89763" bIns="89763" anchor="ctr" anchorCtr="0">
            <a:spAutoFit/>
          </a:bodyPr>
          <a:lstStyle>
            <a:lvl1pPr marL="0" indent="0" algn="ctr">
              <a:buNone/>
              <a:defRPr sz="39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5242389" y="6037171"/>
            <a:ext cx="14240482" cy="781443"/>
          </a:xfrm>
          <a:prstGeom prst="rect">
            <a:avLst/>
          </a:prstGeom>
          <a:noFill/>
        </p:spPr>
        <p:txBody>
          <a:bodyPr wrap="square" lIns="89763" tIns="89763" rIns="89763" bIns="89763" anchor="ctr" anchorCtr="0">
            <a:spAutoFit/>
          </a:bodyPr>
          <a:lstStyle>
            <a:lvl1pPr marL="0" indent="0" algn="ctr">
              <a:buNone/>
              <a:defRPr sz="39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5242389" y="6770585"/>
            <a:ext cx="14240482" cy="899471"/>
          </a:xfrm>
          <a:prstGeom prst="rect">
            <a:avLst/>
          </a:prstGeom>
        </p:spPr>
        <p:txBody>
          <a:bodyPr wrap="square" lIns="224406" tIns="224406" rIns="224406" bIns="224406">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458631" indent="-561012">
              <a:defRPr sz="2500">
                <a:latin typeface="Trebuchet MS" pitchFamily="34" charset="0"/>
              </a:defRPr>
            </a:lvl2pPr>
            <a:lvl3pPr marL="2019643" indent="-561012">
              <a:defRPr sz="2500">
                <a:latin typeface="Trebuchet MS" pitchFamily="34" charset="0"/>
              </a:defRPr>
            </a:lvl3pPr>
            <a:lvl4pPr marL="2636756" indent="-617113">
              <a:defRPr sz="2500">
                <a:latin typeface="Trebuchet MS" pitchFamily="34" charset="0"/>
              </a:defRPr>
            </a:lvl4pPr>
            <a:lvl5pPr marL="3085566" indent="-448810">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5242389" y="17491346"/>
            <a:ext cx="14236570" cy="781443"/>
          </a:xfrm>
          <a:prstGeom prst="rect">
            <a:avLst/>
          </a:prstGeom>
          <a:noFill/>
        </p:spPr>
        <p:txBody>
          <a:bodyPr wrap="square" lIns="89763" tIns="89763" rIns="89763" bIns="89763" anchor="ctr" anchorCtr="0">
            <a:spAutoFit/>
          </a:bodyPr>
          <a:lstStyle>
            <a:lvl1pPr marL="0" indent="0" algn="ctr">
              <a:buNone/>
              <a:defRPr sz="39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5242389" y="18278176"/>
            <a:ext cx="14242028" cy="899471"/>
          </a:xfrm>
          <a:prstGeom prst="rect">
            <a:avLst/>
          </a:prstGeom>
        </p:spPr>
        <p:txBody>
          <a:bodyPr wrap="square" lIns="224406" tIns="224406" rIns="224406" bIns="224406">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458631" indent="-561012">
              <a:defRPr sz="2500">
                <a:latin typeface="Trebuchet MS" pitchFamily="34" charset="0"/>
              </a:defRPr>
            </a:lvl2pPr>
            <a:lvl3pPr marL="2019643" indent="-561012">
              <a:defRPr sz="2500">
                <a:latin typeface="Trebuchet MS" pitchFamily="34" charset="0"/>
              </a:defRPr>
            </a:lvl3pPr>
            <a:lvl4pPr marL="2636756" indent="-617113">
              <a:defRPr sz="2500">
                <a:latin typeface="Trebuchet MS" pitchFamily="34" charset="0"/>
              </a:defRPr>
            </a:lvl4pPr>
            <a:lvl5pPr marL="3085566" indent="-448810">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5242389" y="32067876"/>
            <a:ext cx="14229443" cy="781443"/>
          </a:xfrm>
          <a:prstGeom prst="rect">
            <a:avLst/>
          </a:prstGeom>
          <a:noFill/>
        </p:spPr>
        <p:txBody>
          <a:bodyPr wrap="square" lIns="89763" tIns="89763" rIns="89763" bIns="89763" anchor="ctr" anchorCtr="0">
            <a:spAutoFit/>
          </a:bodyPr>
          <a:lstStyle>
            <a:lvl1pPr marL="0" indent="0" algn="ctr">
              <a:buNone/>
              <a:defRPr sz="39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5242389" y="32874358"/>
            <a:ext cx="14236570" cy="899471"/>
          </a:xfrm>
          <a:prstGeom prst="rect">
            <a:avLst/>
          </a:prstGeom>
        </p:spPr>
        <p:txBody>
          <a:bodyPr wrap="square" lIns="224406" tIns="224406" rIns="224406" bIns="224406">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458631" indent="-561012">
              <a:defRPr sz="2500">
                <a:latin typeface="Trebuchet MS" pitchFamily="34" charset="0"/>
              </a:defRPr>
            </a:lvl2pPr>
            <a:lvl3pPr marL="2019643" indent="-561012">
              <a:defRPr sz="2500">
                <a:latin typeface="Trebuchet MS" pitchFamily="34" charset="0"/>
              </a:defRPr>
            </a:lvl3pPr>
            <a:lvl4pPr marL="2636756" indent="-617113">
              <a:defRPr sz="2500">
                <a:latin typeface="Trebuchet MS" pitchFamily="34" charset="0"/>
              </a:defRPr>
            </a:lvl4pPr>
            <a:lvl5pPr marL="3085566" indent="-448810">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21631" y="18257819"/>
            <a:ext cx="14253147" cy="899471"/>
          </a:xfrm>
          <a:prstGeom prst="rect">
            <a:avLst/>
          </a:prstGeom>
        </p:spPr>
        <p:txBody>
          <a:bodyPr wrap="square" lIns="224406" tIns="224406" rIns="224406" bIns="224406">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458631" indent="-561012">
              <a:defRPr sz="2500">
                <a:latin typeface="Trebuchet MS" pitchFamily="34" charset="0"/>
              </a:defRPr>
            </a:lvl2pPr>
            <a:lvl3pPr marL="2019643" indent="-561012">
              <a:defRPr sz="2500">
                <a:latin typeface="Trebuchet MS" pitchFamily="34" charset="0"/>
              </a:defRPr>
            </a:lvl3pPr>
            <a:lvl4pPr marL="2636756" indent="-617113">
              <a:defRPr sz="2500">
                <a:latin typeface="Trebuchet MS" pitchFamily="34" charset="0"/>
              </a:defRPr>
            </a:lvl4pPr>
            <a:lvl5pPr marL="3085566" indent="-448810">
              <a:defRPr sz="25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527459" y="3759789"/>
            <a:ext cx="19119418" cy="1495750"/>
          </a:xfrm>
          <a:prstGeom prst="rect">
            <a:avLst/>
          </a:prstGeom>
        </p:spPr>
        <p:txBody>
          <a:bodyPr lIns="109445" tIns="54722" rIns="109445" bIns="54722">
            <a:normAutofit/>
          </a:bodyPr>
          <a:lstStyle>
            <a:lvl1pPr marL="0" indent="0" algn="ctr">
              <a:buFontTx/>
              <a:buNone/>
              <a:defRPr sz="5700">
                <a:solidFill>
                  <a:schemeClr val="bg1"/>
                </a:solidFill>
                <a:latin typeface="+mj-lt"/>
              </a:defRPr>
            </a:lvl1pPr>
            <a:lvl2pPr>
              <a:buFontTx/>
              <a:buNone/>
              <a:defRPr sz="8600"/>
            </a:lvl2pPr>
            <a:lvl3pPr>
              <a:buFontTx/>
              <a:buNone/>
              <a:defRPr sz="8600"/>
            </a:lvl3pPr>
            <a:lvl4pPr>
              <a:buFontTx/>
              <a:buNone/>
              <a:defRPr sz="8600"/>
            </a:lvl4pPr>
            <a:lvl5pPr>
              <a:buFontTx/>
              <a:buNone/>
              <a:defRPr sz="86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527459" y="2264039"/>
            <a:ext cx="19119418" cy="1495750"/>
          </a:xfrm>
          <a:prstGeom prst="rect">
            <a:avLst/>
          </a:prstGeom>
        </p:spPr>
        <p:txBody>
          <a:bodyPr lIns="109445" tIns="54722" rIns="109445" bIns="54722" anchor="t" anchorCtr="1">
            <a:normAutofit/>
          </a:bodyPr>
          <a:lstStyle>
            <a:lvl1pPr marL="0" indent="0" algn="ctr">
              <a:buFontTx/>
              <a:buNone/>
              <a:defRPr sz="8600">
                <a:solidFill>
                  <a:schemeClr val="bg1"/>
                </a:solidFill>
                <a:latin typeface="+mj-lt"/>
              </a:defRPr>
            </a:lvl1pPr>
            <a:lvl2pPr>
              <a:buFontTx/>
              <a:buNone/>
              <a:defRPr sz="8600"/>
            </a:lvl2pPr>
            <a:lvl3pPr>
              <a:buFontTx/>
              <a:buNone/>
              <a:defRPr sz="8600"/>
            </a:lvl3pPr>
            <a:lvl4pPr>
              <a:buFontTx/>
              <a:buNone/>
              <a:defRPr sz="8600"/>
            </a:lvl4pPr>
            <a:lvl5pPr>
              <a:buFontTx/>
              <a:buNone/>
              <a:defRPr sz="8600"/>
            </a:lvl5pPr>
          </a:lstStyle>
          <a:p>
            <a:pPr lvl="0"/>
            <a:r>
              <a:rPr lang="en-US" dirty="0"/>
              <a:t>Click here to add authors</a:t>
            </a:r>
          </a:p>
        </p:txBody>
      </p:sp>
      <p:sp>
        <p:nvSpPr>
          <p:cNvPr id="80" name="Text Placeholder 76"/>
          <p:cNvSpPr>
            <a:spLocks noGrp="1"/>
          </p:cNvSpPr>
          <p:nvPr>
            <p:ph type="body" sz="quarter" idx="153" hasCustomPrompt="1"/>
          </p:nvPr>
        </p:nvSpPr>
        <p:spPr>
          <a:xfrm>
            <a:off x="5527459" y="350217"/>
            <a:ext cx="19119418" cy="1913821"/>
          </a:xfrm>
          <a:prstGeom prst="rect">
            <a:avLst/>
          </a:prstGeom>
        </p:spPr>
        <p:txBody>
          <a:bodyPr lIns="109445" tIns="54722" rIns="109445" bIns="54722" anchor="t" anchorCtr="1">
            <a:normAutofit/>
          </a:bodyPr>
          <a:lstStyle>
            <a:lvl1pPr marL="0" indent="0" algn="ctr">
              <a:buFontTx/>
              <a:buNone/>
              <a:defRPr sz="10500" b="1">
                <a:solidFill>
                  <a:schemeClr val="bg1"/>
                </a:solidFill>
                <a:latin typeface="+mj-lt"/>
              </a:defRPr>
            </a:lvl1pPr>
            <a:lvl2pPr>
              <a:buFontTx/>
              <a:buNone/>
              <a:defRPr sz="8600"/>
            </a:lvl2pPr>
            <a:lvl3pPr>
              <a:buFontTx/>
              <a:buNone/>
              <a:defRPr sz="8600"/>
            </a:lvl3pPr>
            <a:lvl4pPr>
              <a:buFontTx/>
              <a:buNone/>
              <a:defRPr sz="8600"/>
            </a:lvl4pPr>
            <a:lvl5pPr>
              <a:buFontTx/>
              <a:buNone/>
              <a:defRPr sz="86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13248" userDrawn="1">
          <p15:clr>
            <a:srgbClr val="FBAE40"/>
          </p15:clr>
        </p15:guide>
        <p15:guide id="2" pos="950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1631" y="7604687"/>
            <a:ext cx="6914059" cy="899471"/>
          </a:xfrm>
          <a:prstGeom prst="rect">
            <a:avLst/>
          </a:prstGeom>
        </p:spPr>
        <p:txBody>
          <a:bodyPr wrap="square" lIns="224406" tIns="224406" rIns="224406" bIns="224406">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458631" indent="-561012">
              <a:defRPr sz="2500">
                <a:latin typeface="Trebuchet MS" pitchFamily="34" charset="0"/>
              </a:defRPr>
            </a:lvl2pPr>
            <a:lvl3pPr marL="2019643" indent="-561012">
              <a:defRPr sz="2500">
                <a:latin typeface="Trebuchet MS" pitchFamily="34" charset="0"/>
              </a:defRPr>
            </a:lvl3pPr>
            <a:lvl4pPr marL="2636756" indent="-617113">
              <a:defRPr sz="2500">
                <a:latin typeface="Trebuchet MS" pitchFamily="34" charset="0"/>
              </a:defRPr>
            </a:lvl4pPr>
            <a:lvl5pPr marL="3085566" indent="-448810">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34111" y="6722883"/>
            <a:ext cx="6908603" cy="781443"/>
          </a:xfrm>
          <a:prstGeom prst="rect">
            <a:avLst/>
          </a:prstGeom>
          <a:noFill/>
        </p:spPr>
        <p:txBody>
          <a:bodyPr lIns="89763" tIns="89763" rIns="89763" bIns="89763" anchor="ctr" anchorCtr="0">
            <a:spAutoFit/>
          </a:bodyPr>
          <a:lstStyle>
            <a:lvl1pPr marL="0" indent="0" algn="ctr">
              <a:buNone/>
              <a:defRPr sz="3900" b="1" u="sng" baseline="0">
                <a:solidFill>
                  <a:schemeClr val="accent5">
                    <a:lumMod val="50000"/>
                  </a:schemeClr>
                </a:solidFill>
              </a:defRPr>
            </a:lvl1pPr>
          </a:lstStyle>
          <a:p>
            <a:pPr lvl="0"/>
            <a:r>
              <a:rPr lang="en-US" dirty="0"/>
              <a:t>(click to add) INTRODUCTION</a:t>
            </a:r>
          </a:p>
        </p:txBody>
      </p:sp>
      <p:sp>
        <p:nvSpPr>
          <p:cNvPr id="19" name="Text Placeholder 3"/>
          <p:cNvSpPr>
            <a:spLocks noGrp="1"/>
          </p:cNvSpPr>
          <p:nvPr>
            <p:ph type="body" sz="quarter" idx="19" hasCustomPrompt="1"/>
          </p:nvPr>
        </p:nvSpPr>
        <p:spPr>
          <a:xfrm>
            <a:off x="620536" y="18898952"/>
            <a:ext cx="6915150" cy="899471"/>
          </a:xfrm>
          <a:prstGeom prst="rect">
            <a:avLst/>
          </a:prstGeom>
        </p:spPr>
        <p:txBody>
          <a:bodyPr wrap="square" lIns="224406" tIns="224406" rIns="224406" bIns="224406">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458631" indent="-561012">
              <a:defRPr sz="2500">
                <a:latin typeface="Trebuchet MS" pitchFamily="34" charset="0"/>
              </a:defRPr>
            </a:lvl2pPr>
            <a:lvl3pPr marL="2019643" indent="-561012">
              <a:defRPr sz="2500">
                <a:latin typeface="Trebuchet MS" pitchFamily="34" charset="0"/>
              </a:defRPr>
            </a:lvl3pPr>
            <a:lvl4pPr marL="2636756" indent="-617113">
              <a:defRPr sz="2500">
                <a:latin typeface="Trebuchet MS" pitchFamily="34" charset="0"/>
              </a:defRPr>
            </a:lvl4pPr>
            <a:lvl5pPr marL="3085566" indent="-448810">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34109" y="18153147"/>
            <a:ext cx="6909692" cy="781443"/>
          </a:xfrm>
          <a:prstGeom prst="rect">
            <a:avLst/>
          </a:prstGeom>
          <a:noFill/>
        </p:spPr>
        <p:txBody>
          <a:bodyPr wrap="square" lIns="89763" tIns="89763" rIns="89763" bIns="89763" anchor="ctr" anchorCtr="0">
            <a:spAutoFit/>
          </a:bodyPr>
          <a:lstStyle>
            <a:lvl1pPr marL="0" indent="0" algn="ctr">
              <a:buNone/>
              <a:defRPr sz="39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966175" y="7604687"/>
            <a:ext cx="14245033" cy="899471"/>
          </a:xfrm>
          <a:prstGeom prst="rect">
            <a:avLst/>
          </a:prstGeom>
        </p:spPr>
        <p:txBody>
          <a:bodyPr wrap="square" lIns="224406" tIns="224406" rIns="224406" bIns="224406">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458631" indent="-561012">
              <a:defRPr sz="2500">
                <a:latin typeface="Trebuchet MS" pitchFamily="34" charset="0"/>
              </a:defRPr>
            </a:lvl2pPr>
            <a:lvl3pPr marL="2019643" indent="-561012">
              <a:defRPr sz="2500">
                <a:latin typeface="Trebuchet MS" pitchFamily="34" charset="0"/>
              </a:defRPr>
            </a:lvl3pPr>
            <a:lvl4pPr marL="2636756" indent="-617113">
              <a:defRPr sz="2500">
                <a:latin typeface="Trebuchet MS" pitchFamily="34" charset="0"/>
              </a:defRPr>
            </a:lvl4pPr>
            <a:lvl5pPr marL="3085566" indent="-448810">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966176" y="6721158"/>
            <a:ext cx="14245034" cy="781443"/>
          </a:xfrm>
          <a:prstGeom prst="rect">
            <a:avLst/>
          </a:prstGeom>
          <a:noFill/>
        </p:spPr>
        <p:txBody>
          <a:bodyPr wrap="square" lIns="89763" tIns="89763" rIns="89763" bIns="89763" anchor="ctr" anchorCtr="0">
            <a:spAutoFit/>
          </a:bodyPr>
          <a:lstStyle>
            <a:lvl1pPr marL="0" indent="0" algn="ctr">
              <a:buNone/>
              <a:defRPr sz="39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966176" y="27708386"/>
            <a:ext cx="14245034" cy="899471"/>
          </a:xfrm>
          <a:prstGeom prst="rect">
            <a:avLst/>
          </a:prstGeom>
        </p:spPr>
        <p:txBody>
          <a:bodyPr wrap="square" lIns="224406" tIns="224406" rIns="224406" bIns="224406">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458631" indent="-561012">
              <a:defRPr sz="2500">
                <a:latin typeface="Trebuchet MS" pitchFamily="34" charset="0"/>
              </a:defRPr>
            </a:lvl2pPr>
            <a:lvl3pPr marL="2019643" indent="-561012">
              <a:defRPr sz="2500">
                <a:latin typeface="Trebuchet MS" pitchFamily="34" charset="0"/>
              </a:defRPr>
            </a:lvl3pPr>
            <a:lvl4pPr marL="2636756" indent="-617113">
              <a:defRPr sz="2500">
                <a:latin typeface="Trebuchet MS" pitchFamily="34" charset="0"/>
              </a:defRPr>
            </a:lvl4pPr>
            <a:lvl5pPr marL="3085566" indent="-448810">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966176" y="26921556"/>
            <a:ext cx="14245034" cy="781443"/>
          </a:xfrm>
          <a:prstGeom prst="rect">
            <a:avLst/>
          </a:prstGeom>
          <a:noFill/>
        </p:spPr>
        <p:txBody>
          <a:bodyPr wrap="square" lIns="89763" tIns="89763" rIns="89763" bIns="89763" anchor="ctr" anchorCtr="0">
            <a:spAutoFit/>
          </a:bodyPr>
          <a:lstStyle>
            <a:lvl1pPr marL="0" indent="0" algn="ctr">
              <a:buNone/>
              <a:defRPr sz="39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629160" y="6721158"/>
            <a:ext cx="6907325" cy="781443"/>
          </a:xfrm>
          <a:prstGeom prst="rect">
            <a:avLst/>
          </a:prstGeom>
          <a:noFill/>
        </p:spPr>
        <p:txBody>
          <a:bodyPr wrap="square" lIns="89763" tIns="89763" rIns="89763" bIns="89763" anchor="ctr" anchorCtr="0">
            <a:spAutoFit/>
          </a:bodyPr>
          <a:lstStyle>
            <a:lvl1pPr marL="0" indent="0" algn="ctr">
              <a:buNone/>
              <a:defRPr sz="39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629160" y="7604687"/>
            <a:ext cx="6907325" cy="899471"/>
          </a:xfrm>
          <a:prstGeom prst="rect">
            <a:avLst/>
          </a:prstGeom>
        </p:spPr>
        <p:txBody>
          <a:bodyPr wrap="square" lIns="224406" tIns="224406" rIns="224406" bIns="224406">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458631" indent="-561012">
              <a:defRPr sz="2500">
                <a:latin typeface="Trebuchet MS" pitchFamily="34" charset="0"/>
              </a:defRPr>
            </a:lvl2pPr>
            <a:lvl3pPr marL="2019643" indent="-561012">
              <a:defRPr sz="2500">
                <a:latin typeface="Trebuchet MS" pitchFamily="34" charset="0"/>
              </a:defRPr>
            </a:lvl3pPr>
            <a:lvl4pPr marL="2636756" indent="-617113">
              <a:defRPr sz="2500">
                <a:latin typeface="Trebuchet MS" pitchFamily="34" charset="0"/>
              </a:defRPr>
            </a:lvl4pPr>
            <a:lvl5pPr marL="3085566" indent="-448810">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2629160" y="18230101"/>
            <a:ext cx="6907325" cy="781443"/>
          </a:xfrm>
          <a:prstGeom prst="rect">
            <a:avLst/>
          </a:prstGeom>
          <a:noFill/>
        </p:spPr>
        <p:txBody>
          <a:bodyPr wrap="square" lIns="89763" tIns="89763" rIns="89763" bIns="89763" anchor="ctr" anchorCtr="0">
            <a:spAutoFit/>
          </a:bodyPr>
          <a:lstStyle>
            <a:lvl1pPr marL="0" indent="0" algn="ctr">
              <a:buNone/>
              <a:defRPr sz="39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654229" y="19016932"/>
            <a:ext cx="6857192" cy="899471"/>
          </a:xfrm>
          <a:prstGeom prst="rect">
            <a:avLst/>
          </a:prstGeom>
        </p:spPr>
        <p:txBody>
          <a:bodyPr wrap="square" lIns="224406" tIns="224406" rIns="224406" bIns="224406">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458631" indent="-561012">
              <a:defRPr sz="2500">
                <a:latin typeface="Trebuchet MS" pitchFamily="34" charset="0"/>
              </a:defRPr>
            </a:lvl2pPr>
            <a:lvl3pPr marL="2019643" indent="-561012">
              <a:defRPr sz="2500">
                <a:latin typeface="Trebuchet MS" pitchFamily="34" charset="0"/>
              </a:defRPr>
            </a:lvl3pPr>
            <a:lvl4pPr marL="2636756" indent="-617113">
              <a:defRPr sz="2500">
                <a:latin typeface="Trebuchet MS" pitchFamily="34" charset="0"/>
              </a:defRPr>
            </a:lvl4pPr>
            <a:lvl5pPr marL="3085566" indent="-448810">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2629160" y="33388192"/>
            <a:ext cx="6907325" cy="781443"/>
          </a:xfrm>
          <a:prstGeom prst="rect">
            <a:avLst/>
          </a:prstGeom>
          <a:noFill/>
        </p:spPr>
        <p:txBody>
          <a:bodyPr wrap="square" lIns="89763" tIns="89763" rIns="89763" bIns="89763" anchor="ctr" anchorCtr="0">
            <a:spAutoFit/>
          </a:bodyPr>
          <a:lstStyle>
            <a:lvl1pPr marL="0" indent="0" algn="ctr">
              <a:buNone/>
              <a:defRPr sz="3900" b="1" u="sng" baseline="0">
                <a:solidFill>
                  <a:schemeClr val="accent5">
                    <a:lumMod val="50000"/>
                  </a:schemeClr>
                </a:solidFill>
              </a:defRPr>
            </a:lvl1pPr>
          </a:lstStyle>
          <a:p>
            <a:pPr lvl="0"/>
            <a:r>
              <a:rPr lang="en-US" dirty="0"/>
              <a:t>(click to add) CONTACT</a:t>
            </a:r>
          </a:p>
        </p:txBody>
      </p:sp>
      <p:sp>
        <p:nvSpPr>
          <p:cNvPr id="30" name="Text Placeholder 3"/>
          <p:cNvSpPr>
            <a:spLocks noGrp="1"/>
          </p:cNvSpPr>
          <p:nvPr>
            <p:ph type="body" sz="quarter" idx="30" hasCustomPrompt="1"/>
          </p:nvPr>
        </p:nvSpPr>
        <p:spPr>
          <a:xfrm>
            <a:off x="22627431" y="34270544"/>
            <a:ext cx="6910785" cy="899471"/>
          </a:xfrm>
          <a:prstGeom prst="rect">
            <a:avLst/>
          </a:prstGeom>
        </p:spPr>
        <p:txBody>
          <a:bodyPr wrap="square" lIns="224406" tIns="224406" rIns="224406" bIns="224406">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458631" indent="-561012">
              <a:defRPr sz="2500">
                <a:latin typeface="Trebuchet MS" pitchFamily="34" charset="0"/>
              </a:defRPr>
            </a:lvl2pPr>
            <a:lvl3pPr marL="2019643" indent="-561012">
              <a:defRPr sz="2500">
                <a:latin typeface="Trebuchet MS" pitchFamily="34" charset="0"/>
              </a:defRPr>
            </a:lvl3pPr>
            <a:lvl4pPr marL="2636756" indent="-617113">
              <a:defRPr sz="2500">
                <a:latin typeface="Trebuchet MS" pitchFamily="34" charset="0"/>
              </a:defRPr>
            </a:lvl4pPr>
            <a:lvl5pPr marL="3085566" indent="-448810">
              <a:defRPr sz="2500">
                <a:latin typeface="Trebuchet MS" pitchFamily="34" charset="0"/>
              </a:defRPr>
            </a:lvl5pPr>
          </a:lstStyle>
          <a:p>
            <a:pPr lvl="0"/>
            <a:r>
              <a:rPr lang="en-US" dirty="0"/>
              <a:t>Enter your text here</a:t>
            </a:r>
          </a:p>
        </p:txBody>
      </p:sp>
      <p:sp>
        <p:nvSpPr>
          <p:cNvPr id="84" name="Text Placeholder 76"/>
          <p:cNvSpPr>
            <a:spLocks noGrp="1"/>
          </p:cNvSpPr>
          <p:nvPr>
            <p:ph type="body" sz="quarter" idx="150" hasCustomPrompt="1"/>
          </p:nvPr>
        </p:nvSpPr>
        <p:spPr>
          <a:xfrm>
            <a:off x="7143307" y="3993772"/>
            <a:ext cx="15484125" cy="1495751"/>
          </a:xfrm>
          <a:prstGeom prst="rect">
            <a:avLst/>
          </a:prstGeom>
        </p:spPr>
        <p:txBody>
          <a:bodyPr lIns="109445" tIns="54722" rIns="109445" bIns="54722">
            <a:normAutofit/>
          </a:bodyPr>
          <a:lstStyle>
            <a:lvl1pPr marL="0" indent="0" algn="ctr">
              <a:buFontTx/>
              <a:buNone/>
              <a:defRPr sz="5700">
                <a:solidFill>
                  <a:schemeClr val="bg1"/>
                </a:solidFill>
                <a:latin typeface="+mj-lt"/>
              </a:defRPr>
            </a:lvl1pPr>
            <a:lvl2pPr>
              <a:buFontTx/>
              <a:buNone/>
              <a:defRPr sz="8600"/>
            </a:lvl2pPr>
            <a:lvl3pPr>
              <a:buFontTx/>
              <a:buNone/>
              <a:defRPr sz="8600"/>
            </a:lvl3pPr>
            <a:lvl4pPr>
              <a:buFontTx/>
              <a:buNone/>
              <a:defRPr sz="8600"/>
            </a:lvl4pPr>
            <a:lvl5pPr>
              <a:buFontTx/>
              <a:buNone/>
              <a:defRPr sz="8600"/>
            </a:lvl5pPr>
          </a:lstStyle>
          <a:p>
            <a:pPr lvl="0"/>
            <a:r>
              <a:rPr lang="en-US" dirty="0"/>
              <a:t>Click here to add affiliations</a:t>
            </a:r>
          </a:p>
        </p:txBody>
      </p:sp>
      <p:sp>
        <p:nvSpPr>
          <p:cNvPr id="86" name="Text Placeholder 76"/>
          <p:cNvSpPr>
            <a:spLocks noGrp="1"/>
          </p:cNvSpPr>
          <p:nvPr>
            <p:ph type="body" sz="quarter" idx="178" hasCustomPrompt="1"/>
          </p:nvPr>
        </p:nvSpPr>
        <p:spPr>
          <a:xfrm>
            <a:off x="7143306" y="584200"/>
            <a:ext cx="15484125" cy="1913822"/>
          </a:xfrm>
          <a:prstGeom prst="rect">
            <a:avLst/>
          </a:prstGeom>
        </p:spPr>
        <p:txBody>
          <a:bodyPr lIns="109445" tIns="54722" rIns="109445" bIns="54722" anchor="t" anchorCtr="1">
            <a:normAutofit/>
          </a:bodyPr>
          <a:lstStyle>
            <a:lvl1pPr marL="0" indent="0" algn="ctr">
              <a:buFontTx/>
              <a:buNone/>
              <a:defRPr sz="10500" b="1">
                <a:solidFill>
                  <a:schemeClr val="bg1"/>
                </a:solidFill>
                <a:latin typeface="+mj-lt"/>
              </a:defRPr>
            </a:lvl1pPr>
            <a:lvl2pPr>
              <a:buFontTx/>
              <a:buNone/>
              <a:defRPr sz="8600"/>
            </a:lvl2pPr>
            <a:lvl3pPr>
              <a:buFontTx/>
              <a:buNone/>
              <a:defRPr sz="8600"/>
            </a:lvl3pPr>
            <a:lvl4pPr>
              <a:buFontTx/>
              <a:buNone/>
              <a:defRPr sz="8600"/>
            </a:lvl4pPr>
            <a:lvl5pPr>
              <a:buFontTx/>
              <a:buNone/>
              <a:defRPr sz="8600"/>
            </a:lvl5pPr>
          </a:lstStyle>
          <a:p>
            <a:pPr lvl="0"/>
            <a:r>
              <a:rPr lang="en-US" dirty="0"/>
              <a:t>Click here to add title</a:t>
            </a:r>
          </a:p>
        </p:txBody>
      </p:sp>
      <p:sp>
        <p:nvSpPr>
          <p:cNvPr id="31" name="Text Placeholder 76"/>
          <p:cNvSpPr>
            <a:spLocks noGrp="1"/>
          </p:cNvSpPr>
          <p:nvPr>
            <p:ph type="body" sz="quarter" idx="179" hasCustomPrompt="1"/>
          </p:nvPr>
        </p:nvSpPr>
        <p:spPr>
          <a:xfrm>
            <a:off x="5527459" y="2498022"/>
            <a:ext cx="19119418" cy="1495750"/>
          </a:xfrm>
          <a:prstGeom prst="rect">
            <a:avLst/>
          </a:prstGeom>
        </p:spPr>
        <p:txBody>
          <a:bodyPr lIns="109445" tIns="54722" rIns="109445" bIns="54722" anchor="t" anchorCtr="1">
            <a:normAutofit/>
          </a:bodyPr>
          <a:lstStyle>
            <a:lvl1pPr marL="0" indent="0" algn="ctr">
              <a:buFontTx/>
              <a:buNone/>
              <a:defRPr sz="8600">
                <a:solidFill>
                  <a:schemeClr val="bg1"/>
                </a:solidFill>
                <a:latin typeface="+mj-lt"/>
              </a:defRPr>
            </a:lvl1pPr>
            <a:lvl2pPr>
              <a:buFontTx/>
              <a:buNone/>
              <a:defRPr sz="8600"/>
            </a:lvl2pPr>
            <a:lvl3pPr>
              <a:buFontTx/>
              <a:buNone/>
              <a:defRPr sz="8600"/>
            </a:lvl3pPr>
            <a:lvl4pPr>
              <a:buFontTx/>
              <a:buNone/>
              <a:defRPr sz="8600"/>
            </a:lvl4pPr>
            <a:lvl5pPr>
              <a:buFontTx/>
              <a:buNone/>
              <a:defRPr sz="8600"/>
            </a:lvl5pPr>
          </a:lstStyle>
          <a:p>
            <a:pPr lvl="0"/>
            <a:r>
              <a:rPr lang="en-US" dirty="0"/>
              <a:t>Click here to add authors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hyperlink" Target="https://www.posterpresentations.com/how-to-change-the-research-poster-template-colors.html" TargetMode="External"/><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hyperlink" Target="https://www.posterpresentations.com/how-to-change-the-research-poster-template-colors.html" TargetMode="Externa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901C3B"/>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0175200" cy="5038885"/>
          </a:xfrm>
          <a:prstGeom prst="rect">
            <a:avLst/>
          </a:prstGeom>
          <a:solidFill>
            <a:srgbClr val="901C3B"/>
          </a:solidFill>
          <a:ln w="9525">
            <a:solidFill>
              <a:schemeClr val="tx1"/>
            </a:solidFill>
            <a:miter lim="800000"/>
            <a:headEnd/>
            <a:tailEnd/>
          </a:ln>
          <a:effectLst/>
        </p:spPr>
        <p:txBody>
          <a:bodyPr wrap="none" lIns="89763" tIns="44880" rIns="89763" bIns="44880" anchor="ctr"/>
          <a:lstStyle/>
          <a:p>
            <a:pPr>
              <a:defRPr/>
            </a:pPr>
            <a:endParaRPr lang="en-US" dirty="0"/>
          </a:p>
        </p:txBody>
      </p:sp>
      <p:sp>
        <p:nvSpPr>
          <p:cNvPr id="9" name="Rectangle 9"/>
          <p:cNvSpPr>
            <a:spLocks noChangeArrowheads="1"/>
          </p:cNvSpPr>
          <p:nvPr/>
        </p:nvSpPr>
        <p:spPr bwMode="auto">
          <a:xfrm>
            <a:off x="0" y="5038885"/>
            <a:ext cx="30175200" cy="194733"/>
          </a:xfrm>
          <a:prstGeom prst="rect">
            <a:avLst/>
          </a:prstGeom>
          <a:solidFill>
            <a:schemeClr val="accent5">
              <a:lumMod val="50000"/>
            </a:schemeClr>
          </a:solidFill>
          <a:ln w="152400">
            <a:noFill/>
            <a:miter lim="800000"/>
            <a:headEnd/>
            <a:tailEnd/>
          </a:ln>
          <a:effectLst/>
        </p:spPr>
        <p:txBody>
          <a:bodyPr wrap="none" lIns="89763" tIns="44880" rIns="89763" bIns="44880" anchor="ctr"/>
          <a:lstStyle/>
          <a:p>
            <a:pPr>
              <a:defRPr/>
            </a:pPr>
            <a:endParaRPr lang="en-US" dirty="0"/>
          </a:p>
        </p:txBody>
      </p:sp>
      <p:sp>
        <p:nvSpPr>
          <p:cNvPr id="10" name="Text Box 14"/>
          <p:cNvSpPr txBox="1">
            <a:spLocks noChangeArrowheads="1"/>
          </p:cNvSpPr>
          <p:nvPr/>
        </p:nvSpPr>
        <p:spPr bwMode="auto">
          <a:xfrm>
            <a:off x="1293352" y="41269573"/>
            <a:ext cx="2648498" cy="365013"/>
          </a:xfrm>
          <a:prstGeom prst="rect">
            <a:avLst/>
          </a:prstGeom>
          <a:noFill/>
          <a:ln w="9525">
            <a:noFill/>
            <a:miter lim="800000"/>
            <a:headEnd/>
            <a:tailEnd/>
          </a:ln>
          <a:effectLst/>
        </p:spPr>
        <p:txBody>
          <a:bodyPr wrap="square" lIns="89593" tIns="44788" rIns="89593" bIns="44788">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16" name="Rectangle 33"/>
          <p:cNvSpPr>
            <a:spLocks noChangeArrowheads="1"/>
          </p:cNvSpPr>
          <p:nvPr/>
        </p:nvSpPr>
        <p:spPr bwMode="auto">
          <a:xfrm>
            <a:off x="629356" y="5899182"/>
            <a:ext cx="14243943" cy="34994665"/>
          </a:xfrm>
          <a:prstGeom prst="roundRect">
            <a:avLst>
              <a:gd name="adj" fmla="val 5902"/>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89763" tIns="44880" rIns="89763" bIns="44880" anchor="ctr"/>
          <a:lstStyle/>
          <a:p>
            <a:pPr>
              <a:defRPr/>
            </a:pPr>
            <a:endParaRPr lang="en-US" dirty="0"/>
          </a:p>
        </p:txBody>
      </p:sp>
      <p:sp>
        <p:nvSpPr>
          <p:cNvPr id="21" name="Rectangle 33"/>
          <p:cNvSpPr>
            <a:spLocks noChangeArrowheads="1"/>
          </p:cNvSpPr>
          <p:nvPr userDrawn="1"/>
        </p:nvSpPr>
        <p:spPr bwMode="auto">
          <a:xfrm>
            <a:off x="15315287" y="5899182"/>
            <a:ext cx="14243943" cy="34994665"/>
          </a:xfrm>
          <a:prstGeom prst="roundRect">
            <a:avLst>
              <a:gd name="adj" fmla="val 5902"/>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89763" tIns="44880" rIns="89763" bIns="44880" anchor="ctr"/>
          <a:lstStyle/>
          <a:p>
            <a:pPr>
              <a:defRPr/>
            </a:pPr>
            <a:endParaRPr lang="en-US" dirty="0"/>
          </a:p>
        </p:txBody>
      </p:sp>
      <p:pic>
        <p:nvPicPr>
          <p:cNvPr id="36" name="Picture 3" descr="C:\Users\CanterburyMedia\Desktop\Design Jobs\templates-V3\custom-36x48-LLU-Winslow\llusn_pref_rev.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8028" y="732613"/>
            <a:ext cx="4571805" cy="3519891"/>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Table 1">
            <a:extLst>
              <a:ext uri="{FF2B5EF4-FFF2-40B4-BE49-F238E27FC236}">
                <a16:creationId xmlns:a16="http://schemas.microsoft.com/office/drawing/2014/main" id="{6BFA20BD-BC56-F847-9CD3-15D7DD049655}"/>
              </a:ext>
            </a:extLst>
          </p:cNvPr>
          <p:cNvGraphicFramePr>
            <a:graphicFrameLocks noGrp="1"/>
          </p:cNvGraphicFramePr>
          <p:nvPr userDrawn="1">
            <p:extLst>
              <p:ext uri="{D42A27DB-BD31-4B8C-83A1-F6EECF244321}">
                <p14:modId xmlns:p14="http://schemas.microsoft.com/office/powerpoint/2010/main" val="3667552668"/>
              </p:ext>
            </p:extLst>
          </p:nvPr>
        </p:nvGraphicFramePr>
        <p:xfrm>
          <a:off x="30984084" y="-119213"/>
          <a:ext cx="9430188" cy="42140963"/>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2237870">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087949">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4">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5"/>
                      <a:stretch>
                        <a:fillRect/>
                      </a:stretch>
                    </a:blipFill>
                  </a:tcPr>
                </a:tc>
                <a:tc hMerge="1">
                  <a:txBody>
                    <a:bodyPr/>
                    <a:lstStyle/>
                    <a:p>
                      <a:endParaRPr lang="en-US"/>
                    </a:p>
                  </a:txBody>
                  <a:tcPr/>
                </a:tc>
                <a:extLst>
                  <a:ext uri="{0D108BD9-81ED-4DB2-BD59-A6C34878D82A}">
                    <a16:rowId xmlns:a16="http://schemas.microsoft.com/office/drawing/2014/main" val="10001"/>
                  </a:ext>
                </a:extLst>
              </a:tr>
              <a:tr h="4673042">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6"/>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65961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68001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4817917">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22925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726124">
                <a:tc gridSpan="3">
                  <a:txBody>
                    <a:bodyPr/>
                    <a:lstStyle/>
                    <a:p>
                      <a:endParaRPr lang="en-US" sz="2400" dirty="0">
                        <a:solidFill>
                          <a:srgbClr val="1F3A4E"/>
                        </a:solidFill>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4092671">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aphicFrame>
        <p:nvGraphicFramePr>
          <p:cNvPr id="3" name="Table 2">
            <a:extLst>
              <a:ext uri="{FF2B5EF4-FFF2-40B4-BE49-F238E27FC236}">
                <a16:creationId xmlns:a16="http://schemas.microsoft.com/office/drawing/2014/main" id="{210E7584-C9CB-B7D8-BBD4-3F0B966A15F5}"/>
              </a:ext>
            </a:extLst>
          </p:cNvPr>
          <p:cNvGraphicFramePr>
            <a:graphicFrameLocks noGrp="1"/>
          </p:cNvGraphicFramePr>
          <p:nvPr userDrawn="1">
            <p:extLst>
              <p:ext uri="{D42A27DB-BD31-4B8C-83A1-F6EECF244321}">
                <p14:modId xmlns:p14="http://schemas.microsoft.com/office/powerpoint/2010/main" val="353348409"/>
              </p:ext>
            </p:extLst>
          </p:nvPr>
        </p:nvGraphicFramePr>
        <p:xfrm>
          <a:off x="-10234069" y="0"/>
          <a:ext cx="9776869" cy="42062401"/>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48029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286752">
                <a:tc gridSpan="2">
                  <a:txBody>
                    <a:bodyPr/>
                    <a:lstStyle/>
                    <a:p>
                      <a:pPr defTabSz="3765639"/>
                      <a:r>
                        <a:rPr lang="en-US" sz="2400" i="0" dirty="0">
                          <a:solidFill>
                            <a:srgbClr val="D9D9D9"/>
                          </a:solidFill>
                          <a:latin typeface="Arial"/>
                          <a:cs typeface="Arial"/>
                        </a:rPr>
                        <a:t>This PowerPoint template produces a </a:t>
                      </a:r>
                      <a:r>
                        <a:rPr lang="en-US" sz="2400" i="0" dirty="0">
                          <a:solidFill>
                            <a:srgbClr val="FFC000"/>
                          </a:solidFill>
                          <a:latin typeface="Arial"/>
                          <a:cs typeface="Arial"/>
                        </a:rPr>
                        <a:t>46x33”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850670">
                <a:tc>
                  <a:txBody>
                    <a:bodyPr/>
                    <a:lstStyle/>
                    <a:p>
                      <a:pPr algn="ctr"/>
                      <a:endParaRPr lang="en-US" sz="2400" dirty="0">
                        <a:solidFill>
                          <a:srgbClr val="1F3A4E"/>
                        </a:solidFill>
                      </a:endParaRPr>
                    </a:p>
                    <a:p>
                      <a:pPr algn="ctr"/>
                      <a:endParaRPr lang="en-US" sz="2400" dirty="0">
                        <a:solidFill>
                          <a:srgbClr val="1F3A4E"/>
                        </a:solidFill>
                      </a:endParaRP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This is a template for </a:t>
                      </a: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a presentation poster</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46 inches tall</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by</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33 inches wide</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30 tall x 40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48 tall x 36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42 tall x 56 wide</a:t>
                      </a:r>
                    </a:p>
                  </a:txBody>
                  <a:tcPr marL="182880" marT="137160">
                    <a:solidFill>
                      <a:srgbClr val="010101"/>
                    </a:solidFill>
                  </a:tcPr>
                </a:tc>
                <a:extLst>
                  <a:ext uri="{0D108BD9-81ED-4DB2-BD59-A6C34878D82A}">
                    <a16:rowId xmlns:a16="http://schemas.microsoft.com/office/drawing/2014/main" val="10008"/>
                  </a:ext>
                </a:extLst>
              </a:tr>
              <a:tr h="3440768">
                <a:tc>
                  <a:txBody>
                    <a:bodyPr/>
                    <a:lstStyle/>
                    <a:p>
                      <a:endParaRPr lang="en-US" sz="2400" dirty="0">
                        <a:solidFill>
                          <a:srgbClr val="1F3A4E"/>
                        </a:solidFill>
                      </a:endParaRPr>
                    </a:p>
                  </a:txBody>
                  <a:tcPr>
                    <a:blipFill rotWithShape="1">
                      <a:blip r:embed="rId9"/>
                      <a:stretch>
                        <a:fillRect/>
                      </a:stretch>
                    </a:blipFill>
                  </a:tcPr>
                </a:tc>
                <a:tc rowSpan="2">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819600">
                <a:tc>
                  <a:txBody>
                    <a:bodyPr/>
                    <a:lstStyle/>
                    <a:p>
                      <a:endParaRPr lang="en-US" sz="2400" dirty="0">
                        <a:solidFill>
                          <a:srgbClr val="1F3A4E"/>
                        </a:solidFill>
                      </a:endParaRPr>
                    </a:p>
                  </a:txBody>
                  <a:tcPr>
                    <a:solidFill>
                      <a:schemeClr val="tx1"/>
                    </a:solidFill>
                  </a:tcPr>
                </a:tc>
                <a:tc vMerge="1">
                  <a:txBody>
                    <a:bodyPr/>
                    <a:lstStyle/>
                    <a:p>
                      <a:endParaRPr lang="en-US"/>
                    </a:p>
                  </a:txBody>
                  <a:tcPr/>
                </a:tc>
                <a:extLst>
                  <a:ext uri="{0D108BD9-81ED-4DB2-BD59-A6C34878D82A}">
                    <a16:rowId xmlns:a16="http://schemas.microsoft.com/office/drawing/2014/main" val="4105945794"/>
                  </a:ext>
                </a:extLst>
              </a:tr>
              <a:tr h="271386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357241">
                <a:tc>
                  <a:txBody>
                    <a:bodyPr/>
                    <a:lstStyle/>
                    <a:p>
                      <a:endParaRPr lang="en-US" sz="2400" dirty="0">
                        <a:solidFill>
                          <a:srgbClr val="1F3A4E"/>
                        </a:solidFill>
                      </a:endParaRPr>
                    </a:p>
                  </a:txBody>
                  <a:tcPr>
                    <a:blipFill rotWithShape="1">
                      <a:blip r:embed="rId10"/>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405625">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81960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51666">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11"/>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55078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68554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12"/>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308572" rtl="0" eaLnBrk="1" latinLnBrk="0" hangingPunct="1">
        <a:spcBef>
          <a:spcPct val="0"/>
        </a:spcBef>
        <a:buNone/>
        <a:defRPr sz="8600" kern="1200">
          <a:solidFill>
            <a:schemeClr val="bg1"/>
          </a:solidFill>
          <a:latin typeface="Trebuchet MS" pitchFamily="34" charset="0"/>
          <a:ea typeface="+mj-ea"/>
          <a:cs typeface="+mj-cs"/>
        </a:defRPr>
      </a:lvl1pPr>
    </p:titleStyle>
    <p:bodyStyle>
      <a:lvl1pPr marL="1615714" indent="-1615714" algn="l" defTabSz="4308572"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500715" indent="-1346429" algn="l" defTabSz="4308572"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85716" indent="-1077144" algn="l" defTabSz="4308572" rtl="0" eaLnBrk="1" latinLnBrk="0" hangingPunct="1">
        <a:spcBef>
          <a:spcPct val="20000"/>
        </a:spcBef>
        <a:buFont typeface="Arial" pitchFamily="34" charset="0"/>
        <a:buChar char="•"/>
        <a:defRPr sz="11400" kern="1200">
          <a:solidFill>
            <a:schemeClr val="tx1"/>
          </a:solidFill>
          <a:latin typeface="+mn-lt"/>
          <a:ea typeface="+mn-ea"/>
          <a:cs typeface="+mn-cs"/>
        </a:defRPr>
      </a:lvl3pPr>
      <a:lvl4pPr marL="7540002" indent="-1077144" algn="l" defTabSz="4308572"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94287" indent="-1077144" algn="l" defTabSz="4308572"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48574" indent="-1077144" algn="l" defTabSz="4308572"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4002859" indent="-1077144" algn="l" defTabSz="4308572"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57146" indent="-1077144" algn="l" defTabSz="4308572"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311432" indent="-1077144" algn="l" defTabSz="4308572"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308572" rtl="0" eaLnBrk="1" latinLnBrk="0" hangingPunct="1">
        <a:defRPr sz="8500" kern="1200">
          <a:solidFill>
            <a:schemeClr val="tx1"/>
          </a:solidFill>
          <a:latin typeface="+mn-lt"/>
          <a:ea typeface="+mn-ea"/>
          <a:cs typeface="+mn-cs"/>
        </a:defRPr>
      </a:lvl1pPr>
      <a:lvl2pPr marL="2154287" algn="l" defTabSz="4308572" rtl="0" eaLnBrk="1" latinLnBrk="0" hangingPunct="1">
        <a:defRPr sz="8500" kern="1200">
          <a:solidFill>
            <a:schemeClr val="tx1"/>
          </a:solidFill>
          <a:latin typeface="+mn-lt"/>
          <a:ea typeface="+mn-ea"/>
          <a:cs typeface="+mn-cs"/>
        </a:defRPr>
      </a:lvl2pPr>
      <a:lvl3pPr marL="4308572" algn="l" defTabSz="4308572" rtl="0" eaLnBrk="1" latinLnBrk="0" hangingPunct="1">
        <a:defRPr sz="8500" kern="1200">
          <a:solidFill>
            <a:schemeClr val="tx1"/>
          </a:solidFill>
          <a:latin typeface="+mn-lt"/>
          <a:ea typeface="+mn-ea"/>
          <a:cs typeface="+mn-cs"/>
        </a:defRPr>
      </a:lvl3pPr>
      <a:lvl4pPr marL="6462858" algn="l" defTabSz="4308572" rtl="0" eaLnBrk="1" latinLnBrk="0" hangingPunct="1">
        <a:defRPr sz="8500" kern="1200">
          <a:solidFill>
            <a:schemeClr val="tx1"/>
          </a:solidFill>
          <a:latin typeface="+mn-lt"/>
          <a:ea typeface="+mn-ea"/>
          <a:cs typeface="+mn-cs"/>
        </a:defRPr>
      </a:lvl4pPr>
      <a:lvl5pPr marL="8617144" algn="l" defTabSz="4308572" rtl="0" eaLnBrk="1" latinLnBrk="0" hangingPunct="1">
        <a:defRPr sz="8500" kern="1200">
          <a:solidFill>
            <a:schemeClr val="tx1"/>
          </a:solidFill>
          <a:latin typeface="+mn-lt"/>
          <a:ea typeface="+mn-ea"/>
          <a:cs typeface="+mn-cs"/>
        </a:defRPr>
      </a:lvl5pPr>
      <a:lvl6pPr marL="10771431" algn="l" defTabSz="4308572" rtl="0" eaLnBrk="1" latinLnBrk="0" hangingPunct="1">
        <a:defRPr sz="8500" kern="1200">
          <a:solidFill>
            <a:schemeClr val="tx1"/>
          </a:solidFill>
          <a:latin typeface="+mn-lt"/>
          <a:ea typeface="+mn-ea"/>
          <a:cs typeface="+mn-cs"/>
        </a:defRPr>
      </a:lvl6pPr>
      <a:lvl7pPr marL="12925718" algn="l" defTabSz="4308572" rtl="0" eaLnBrk="1" latinLnBrk="0" hangingPunct="1">
        <a:defRPr sz="8500" kern="1200">
          <a:solidFill>
            <a:schemeClr val="tx1"/>
          </a:solidFill>
          <a:latin typeface="+mn-lt"/>
          <a:ea typeface="+mn-ea"/>
          <a:cs typeface="+mn-cs"/>
        </a:defRPr>
      </a:lvl7pPr>
      <a:lvl8pPr marL="15080003" algn="l" defTabSz="4308572" rtl="0" eaLnBrk="1" latinLnBrk="0" hangingPunct="1">
        <a:defRPr sz="8500" kern="1200">
          <a:solidFill>
            <a:schemeClr val="tx1"/>
          </a:solidFill>
          <a:latin typeface="+mn-lt"/>
          <a:ea typeface="+mn-ea"/>
          <a:cs typeface="+mn-cs"/>
        </a:defRPr>
      </a:lvl8pPr>
      <a:lvl9pPr marL="17234290" algn="l" defTabSz="4308572" rtl="0" eaLnBrk="1" latinLnBrk="0" hangingPunct="1">
        <a:defRPr sz="8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901C3B"/>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0175200" cy="6134100"/>
          </a:xfrm>
          <a:prstGeom prst="rect">
            <a:avLst/>
          </a:prstGeom>
          <a:solidFill>
            <a:srgbClr val="901C3B"/>
          </a:solidFill>
          <a:ln w="9525">
            <a:solidFill>
              <a:schemeClr val="tx1"/>
            </a:solidFill>
            <a:miter lim="800000"/>
            <a:headEnd/>
            <a:tailEnd/>
          </a:ln>
          <a:effectLst/>
        </p:spPr>
        <p:txBody>
          <a:bodyPr wrap="none" lIns="89763" tIns="44880" rIns="89763" bIns="44880" anchor="ctr"/>
          <a:lstStyle/>
          <a:p>
            <a:pPr>
              <a:defRPr/>
            </a:pPr>
            <a:endParaRPr lang="en-US" dirty="0"/>
          </a:p>
        </p:txBody>
      </p:sp>
      <p:sp>
        <p:nvSpPr>
          <p:cNvPr id="9" name="Rectangle 9"/>
          <p:cNvSpPr>
            <a:spLocks noChangeArrowheads="1"/>
          </p:cNvSpPr>
          <p:nvPr/>
        </p:nvSpPr>
        <p:spPr bwMode="auto">
          <a:xfrm>
            <a:off x="0" y="6140188"/>
            <a:ext cx="30175200" cy="194733"/>
          </a:xfrm>
          <a:prstGeom prst="rect">
            <a:avLst/>
          </a:prstGeom>
          <a:solidFill>
            <a:schemeClr val="accent5">
              <a:lumMod val="50000"/>
            </a:schemeClr>
          </a:solidFill>
          <a:ln w="152400">
            <a:noFill/>
            <a:miter lim="800000"/>
            <a:headEnd/>
            <a:tailEnd/>
          </a:ln>
          <a:effectLst/>
        </p:spPr>
        <p:txBody>
          <a:bodyPr wrap="none" lIns="89763" tIns="44880" rIns="89763" bIns="44880" anchor="ctr"/>
          <a:lstStyle/>
          <a:p>
            <a:pPr>
              <a:defRPr/>
            </a:pPr>
            <a:endParaRPr lang="en-US" dirty="0"/>
          </a:p>
        </p:txBody>
      </p:sp>
      <p:sp>
        <p:nvSpPr>
          <p:cNvPr id="38" name="Rectangle 33"/>
          <p:cNvSpPr>
            <a:spLocks noChangeArrowheads="1"/>
          </p:cNvSpPr>
          <p:nvPr userDrawn="1"/>
        </p:nvSpPr>
        <p:spPr bwMode="auto">
          <a:xfrm>
            <a:off x="629356" y="6718147"/>
            <a:ext cx="28878924" cy="34175700"/>
          </a:xfrm>
          <a:prstGeom prst="roundRect">
            <a:avLst>
              <a:gd name="adj" fmla="val 3107"/>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89763" tIns="44880" rIns="89763" bIns="44880" anchor="ctr"/>
          <a:lstStyle/>
          <a:p>
            <a:pPr>
              <a:defRPr/>
            </a:pPr>
            <a:endParaRPr lang="en-US" dirty="0"/>
          </a:p>
        </p:txBody>
      </p:sp>
      <p:sp>
        <p:nvSpPr>
          <p:cNvPr id="36" name="Text Box 14"/>
          <p:cNvSpPr txBox="1">
            <a:spLocks noChangeArrowheads="1"/>
          </p:cNvSpPr>
          <p:nvPr userDrawn="1"/>
        </p:nvSpPr>
        <p:spPr bwMode="auto">
          <a:xfrm>
            <a:off x="1293352" y="41269573"/>
            <a:ext cx="2648498" cy="365013"/>
          </a:xfrm>
          <a:prstGeom prst="rect">
            <a:avLst/>
          </a:prstGeom>
          <a:noFill/>
          <a:ln w="9525">
            <a:noFill/>
            <a:miter lim="800000"/>
            <a:headEnd/>
            <a:tailEnd/>
          </a:ln>
          <a:effectLst/>
        </p:spPr>
        <p:txBody>
          <a:bodyPr wrap="square" lIns="89593" tIns="44788" rIns="89593" bIns="44788">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pic>
        <p:nvPicPr>
          <p:cNvPr id="37" name="Picture 3" descr="C:\Users\CanterburyMedia\Desktop\Design Jobs\templates-V3\custom-36x48-LLU-Winslow\llusn_pref_rev.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8028" y="732613"/>
            <a:ext cx="4571805" cy="3519891"/>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Table 1">
            <a:extLst>
              <a:ext uri="{FF2B5EF4-FFF2-40B4-BE49-F238E27FC236}">
                <a16:creationId xmlns:a16="http://schemas.microsoft.com/office/drawing/2014/main" id="{2DBD257A-A70B-9802-1160-EB72328C795B}"/>
              </a:ext>
            </a:extLst>
          </p:cNvPr>
          <p:cNvGraphicFramePr>
            <a:graphicFrameLocks noGrp="1"/>
          </p:cNvGraphicFramePr>
          <p:nvPr userDrawn="1">
            <p:extLst>
              <p:ext uri="{D42A27DB-BD31-4B8C-83A1-F6EECF244321}">
                <p14:modId xmlns:p14="http://schemas.microsoft.com/office/powerpoint/2010/main" val="3667552668"/>
              </p:ext>
            </p:extLst>
          </p:nvPr>
        </p:nvGraphicFramePr>
        <p:xfrm>
          <a:off x="30984084" y="-119213"/>
          <a:ext cx="9430188" cy="42140963"/>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2237870">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087949">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4">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5"/>
                      <a:stretch>
                        <a:fillRect/>
                      </a:stretch>
                    </a:blipFill>
                  </a:tcPr>
                </a:tc>
                <a:tc hMerge="1">
                  <a:txBody>
                    <a:bodyPr/>
                    <a:lstStyle/>
                    <a:p>
                      <a:endParaRPr lang="en-US"/>
                    </a:p>
                  </a:txBody>
                  <a:tcPr/>
                </a:tc>
                <a:extLst>
                  <a:ext uri="{0D108BD9-81ED-4DB2-BD59-A6C34878D82A}">
                    <a16:rowId xmlns:a16="http://schemas.microsoft.com/office/drawing/2014/main" val="10001"/>
                  </a:ext>
                </a:extLst>
              </a:tr>
              <a:tr h="4673042">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6"/>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65961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68001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4817917">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22925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726124">
                <a:tc gridSpan="3">
                  <a:txBody>
                    <a:bodyPr/>
                    <a:lstStyle/>
                    <a:p>
                      <a:endParaRPr lang="en-US" sz="2400" dirty="0">
                        <a:solidFill>
                          <a:srgbClr val="1F3A4E"/>
                        </a:solidFill>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4092671">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aphicFrame>
        <p:nvGraphicFramePr>
          <p:cNvPr id="3" name="Table 2">
            <a:extLst>
              <a:ext uri="{FF2B5EF4-FFF2-40B4-BE49-F238E27FC236}">
                <a16:creationId xmlns:a16="http://schemas.microsoft.com/office/drawing/2014/main" id="{E612E799-0DDF-3B81-4701-AE028434112D}"/>
              </a:ext>
            </a:extLst>
          </p:cNvPr>
          <p:cNvGraphicFramePr>
            <a:graphicFrameLocks noGrp="1"/>
          </p:cNvGraphicFramePr>
          <p:nvPr userDrawn="1">
            <p:extLst>
              <p:ext uri="{D42A27DB-BD31-4B8C-83A1-F6EECF244321}">
                <p14:modId xmlns:p14="http://schemas.microsoft.com/office/powerpoint/2010/main" val="353348409"/>
              </p:ext>
            </p:extLst>
          </p:nvPr>
        </p:nvGraphicFramePr>
        <p:xfrm>
          <a:off x="-10234069" y="0"/>
          <a:ext cx="9776869" cy="42062401"/>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48029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286752">
                <a:tc gridSpan="2">
                  <a:txBody>
                    <a:bodyPr/>
                    <a:lstStyle/>
                    <a:p>
                      <a:pPr defTabSz="3765639"/>
                      <a:r>
                        <a:rPr lang="en-US" sz="2400" i="0" dirty="0">
                          <a:solidFill>
                            <a:srgbClr val="D9D9D9"/>
                          </a:solidFill>
                          <a:latin typeface="Arial"/>
                          <a:cs typeface="Arial"/>
                        </a:rPr>
                        <a:t>This PowerPoint template produces a </a:t>
                      </a:r>
                      <a:r>
                        <a:rPr lang="en-US" sz="2400" i="0" dirty="0">
                          <a:solidFill>
                            <a:srgbClr val="FFC000"/>
                          </a:solidFill>
                          <a:latin typeface="Arial"/>
                          <a:cs typeface="Arial"/>
                        </a:rPr>
                        <a:t>46x33”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850670">
                <a:tc>
                  <a:txBody>
                    <a:bodyPr/>
                    <a:lstStyle/>
                    <a:p>
                      <a:pPr algn="ctr"/>
                      <a:endParaRPr lang="en-US" sz="2400" dirty="0">
                        <a:solidFill>
                          <a:srgbClr val="1F3A4E"/>
                        </a:solidFill>
                      </a:endParaRPr>
                    </a:p>
                    <a:p>
                      <a:pPr algn="ctr"/>
                      <a:endParaRPr lang="en-US" sz="2400" dirty="0">
                        <a:solidFill>
                          <a:srgbClr val="1F3A4E"/>
                        </a:solidFill>
                      </a:endParaRP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This is a template for </a:t>
                      </a: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a presentation poster</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46 inches tall</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by</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33 inches wide</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30 tall x 40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48 tall x 36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42 tall x 56 wide</a:t>
                      </a:r>
                    </a:p>
                  </a:txBody>
                  <a:tcPr marL="182880" marT="137160">
                    <a:solidFill>
                      <a:srgbClr val="010101"/>
                    </a:solidFill>
                  </a:tcPr>
                </a:tc>
                <a:extLst>
                  <a:ext uri="{0D108BD9-81ED-4DB2-BD59-A6C34878D82A}">
                    <a16:rowId xmlns:a16="http://schemas.microsoft.com/office/drawing/2014/main" val="10008"/>
                  </a:ext>
                </a:extLst>
              </a:tr>
              <a:tr h="3440768">
                <a:tc>
                  <a:txBody>
                    <a:bodyPr/>
                    <a:lstStyle/>
                    <a:p>
                      <a:endParaRPr lang="en-US" sz="2400" dirty="0">
                        <a:solidFill>
                          <a:srgbClr val="1F3A4E"/>
                        </a:solidFill>
                      </a:endParaRPr>
                    </a:p>
                  </a:txBody>
                  <a:tcPr>
                    <a:blipFill rotWithShape="1">
                      <a:blip r:embed="rId9"/>
                      <a:stretch>
                        <a:fillRect/>
                      </a:stretch>
                    </a:blipFill>
                  </a:tcPr>
                </a:tc>
                <a:tc rowSpan="2">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819600">
                <a:tc>
                  <a:txBody>
                    <a:bodyPr/>
                    <a:lstStyle/>
                    <a:p>
                      <a:endParaRPr lang="en-US" sz="2400" dirty="0">
                        <a:solidFill>
                          <a:srgbClr val="1F3A4E"/>
                        </a:solidFill>
                      </a:endParaRPr>
                    </a:p>
                  </a:txBody>
                  <a:tcPr>
                    <a:solidFill>
                      <a:schemeClr val="tx1"/>
                    </a:solidFill>
                  </a:tcPr>
                </a:tc>
                <a:tc vMerge="1">
                  <a:txBody>
                    <a:bodyPr/>
                    <a:lstStyle/>
                    <a:p>
                      <a:endParaRPr lang="en-US"/>
                    </a:p>
                  </a:txBody>
                  <a:tcPr/>
                </a:tc>
                <a:extLst>
                  <a:ext uri="{0D108BD9-81ED-4DB2-BD59-A6C34878D82A}">
                    <a16:rowId xmlns:a16="http://schemas.microsoft.com/office/drawing/2014/main" val="4105945794"/>
                  </a:ext>
                </a:extLst>
              </a:tr>
              <a:tr h="271386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357241">
                <a:tc>
                  <a:txBody>
                    <a:bodyPr/>
                    <a:lstStyle/>
                    <a:p>
                      <a:endParaRPr lang="en-US" sz="2400" dirty="0">
                        <a:solidFill>
                          <a:srgbClr val="1F3A4E"/>
                        </a:solidFill>
                      </a:endParaRPr>
                    </a:p>
                  </a:txBody>
                  <a:tcPr>
                    <a:blipFill rotWithShape="1">
                      <a:blip r:embed="rId10"/>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405625">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81960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51666">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11"/>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55078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68554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12"/>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08572" rtl="0" eaLnBrk="1" latinLnBrk="0" hangingPunct="1">
        <a:spcBef>
          <a:spcPct val="0"/>
        </a:spcBef>
        <a:buNone/>
        <a:defRPr sz="8600" kern="1200">
          <a:solidFill>
            <a:schemeClr val="bg1"/>
          </a:solidFill>
          <a:latin typeface="Trebuchet MS" pitchFamily="34" charset="0"/>
          <a:ea typeface="+mj-ea"/>
          <a:cs typeface="+mj-cs"/>
        </a:defRPr>
      </a:lvl1pPr>
    </p:titleStyle>
    <p:bodyStyle>
      <a:lvl1pPr marL="1615714" indent="-1615714" algn="l" defTabSz="4308572"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500715" indent="-1346429" algn="l" defTabSz="4308572"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85716" indent="-1077144" algn="l" defTabSz="4308572" rtl="0" eaLnBrk="1" latinLnBrk="0" hangingPunct="1">
        <a:spcBef>
          <a:spcPct val="20000"/>
        </a:spcBef>
        <a:buFont typeface="Arial" pitchFamily="34" charset="0"/>
        <a:buChar char="•"/>
        <a:defRPr sz="11400" kern="1200">
          <a:solidFill>
            <a:schemeClr val="tx1"/>
          </a:solidFill>
          <a:latin typeface="+mn-lt"/>
          <a:ea typeface="+mn-ea"/>
          <a:cs typeface="+mn-cs"/>
        </a:defRPr>
      </a:lvl3pPr>
      <a:lvl4pPr marL="7540002" indent="-1077144" algn="l" defTabSz="4308572"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94287" indent="-1077144" algn="l" defTabSz="4308572"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48574" indent="-1077144" algn="l" defTabSz="4308572"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4002859" indent="-1077144" algn="l" defTabSz="4308572"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57146" indent="-1077144" algn="l" defTabSz="4308572"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311432" indent="-1077144" algn="l" defTabSz="4308572"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308572" rtl="0" eaLnBrk="1" latinLnBrk="0" hangingPunct="1">
        <a:defRPr sz="8500" kern="1200">
          <a:solidFill>
            <a:schemeClr val="tx1"/>
          </a:solidFill>
          <a:latin typeface="+mn-lt"/>
          <a:ea typeface="+mn-ea"/>
          <a:cs typeface="+mn-cs"/>
        </a:defRPr>
      </a:lvl1pPr>
      <a:lvl2pPr marL="2154287" algn="l" defTabSz="4308572" rtl="0" eaLnBrk="1" latinLnBrk="0" hangingPunct="1">
        <a:defRPr sz="8500" kern="1200">
          <a:solidFill>
            <a:schemeClr val="tx1"/>
          </a:solidFill>
          <a:latin typeface="+mn-lt"/>
          <a:ea typeface="+mn-ea"/>
          <a:cs typeface="+mn-cs"/>
        </a:defRPr>
      </a:lvl2pPr>
      <a:lvl3pPr marL="4308572" algn="l" defTabSz="4308572" rtl="0" eaLnBrk="1" latinLnBrk="0" hangingPunct="1">
        <a:defRPr sz="8500" kern="1200">
          <a:solidFill>
            <a:schemeClr val="tx1"/>
          </a:solidFill>
          <a:latin typeface="+mn-lt"/>
          <a:ea typeface="+mn-ea"/>
          <a:cs typeface="+mn-cs"/>
        </a:defRPr>
      </a:lvl3pPr>
      <a:lvl4pPr marL="6462858" algn="l" defTabSz="4308572" rtl="0" eaLnBrk="1" latinLnBrk="0" hangingPunct="1">
        <a:defRPr sz="8500" kern="1200">
          <a:solidFill>
            <a:schemeClr val="tx1"/>
          </a:solidFill>
          <a:latin typeface="+mn-lt"/>
          <a:ea typeface="+mn-ea"/>
          <a:cs typeface="+mn-cs"/>
        </a:defRPr>
      </a:lvl4pPr>
      <a:lvl5pPr marL="8617144" algn="l" defTabSz="4308572" rtl="0" eaLnBrk="1" latinLnBrk="0" hangingPunct="1">
        <a:defRPr sz="8500" kern="1200">
          <a:solidFill>
            <a:schemeClr val="tx1"/>
          </a:solidFill>
          <a:latin typeface="+mn-lt"/>
          <a:ea typeface="+mn-ea"/>
          <a:cs typeface="+mn-cs"/>
        </a:defRPr>
      </a:lvl5pPr>
      <a:lvl6pPr marL="10771431" algn="l" defTabSz="4308572" rtl="0" eaLnBrk="1" latinLnBrk="0" hangingPunct="1">
        <a:defRPr sz="8500" kern="1200">
          <a:solidFill>
            <a:schemeClr val="tx1"/>
          </a:solidFill>
          <a:latin typeface="+mn-lt"/>
          <a:ea typeface="+mn-ea"/>
          <a:cs typeface="+mn-cs"/>
        </a:defRPr>
      </a:lvl6pPr>
      <a:lvl7pPr marL="12925718" algn="l" defTabSz="4308572" rtl="0" eaLnBrk="1" latinLnBrk="0" hangingPunct="1">
        <a:defRPr sz="8500" kern="1200">
          <a:solidFill>
            <a:schemeClr val="tx1"/>
          </a:solidFill>
          <a:latin typeface="+mn-lt"/>
          <a:ea typeface="+mn-ea"/>
          <a:cs typeface="+mn-cs"/>
        </a:defRPr>
      </a:lvl7pPr>
      <a:lvl8pPr marL="15080003" algn="l" defTabSz="4308572" rtl="0" eaLnBrk="1" latinLnBrk="0" hangingPunct="1">
        <a:defRPr sz="8500" kern="1200">
          <a:solidFill>
            <a:schemeClr val="tx1"/>
          </a:solidFill>
          <a:latin typeface="+mn-lt"/>
          <a:ea typeface="+mn-ea"/>
          <a:cs typeface="+mn-cs"/>
        </a:defRPr>
      </a:lvl8pPr>
      <a:lvl9pPr marL="17234290" algn="l" defTabSz="4308572"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Text Placeholder 455"/>
          <p:cNvSpPr>
            <a:spLocks noGrp="1"/>
          </p:cNvSpPr>
          <p:nvPr>
            <p:ph type="body" sz="quarter" idx="10"/>
          </p:nvPr>
        </p:nvSpPr>
        <p:spPr/>
        <p:txBody>
          <a:bodyPr/>
          <a:lstStyle/>
          <a:p>
            <a:endParaRPr lang="en-US"/>
          </a:p>
        </p:txBody>
      </p:sp>
      <p:sp>
        <p:nvSpPr>
          <p:cNvPr id="457" name="Text Placeholder 456"/>
          <p:cNvSpPr>
            <a:spLocks noGrp="1"/>
          </p:cNvSpPr>
          <p:nvPr>
            <p:ph type="body" sz="quarter" idx="11"/>
          </p:nvPr>
        </p:nvSpPr>
        <p:spPr/>
        <p:txBody>
          <a:bodyPr/>
          <a:lstStyle/>
          <a:p>
            <a:endParaRPr lang="en-US"/>
          </a:p>
        </p:txBody>
      </p:sp>
      <p:sp>
        <p:nvSpPr>
          <p:cNvPr id="460" name="Text Placeholder 459"/>
          <p:cNvSpPr>
            <a:spLocks noGrp="1"/>
          </p:cNvSpPr>
          <p:nvPr>
            <p:ph type="body" sz="quarter" idx="20"/>
          </p:nvPr>
        </p:nvSpPr>
        <p:spPr/>
        <p:txBody>
          <a:bodyPr/>
          <a:lstStyle/>
          <a:p>
            <a:endParaRPr lang="en-US"/>
          </a:p>
        </p:txBody>
      </p:sp>
      <p:sp>
        <p:nvSpPr>
          <p:cNvPr id="461" name="Text Placeholder 460"/>
          <p:cNvSpPr>
            <a:spLocks noGrp="1"/>
          </p:cNvSpPr>
          <p:nvPr>
            <p:ph type="body" sz="quarter" idx="25"/>
          </p:nvPr>
        </p:nvSpPr>
        <p:spPr/>
        <p:txBody>
          <a:bodyPr/>
          <a:lstStyle/>
          <a:p>
            <a:endParaRPr lang="en-US"/>
          </a:p>
        </p:txBody>
      </p:sp>
      <p:sp>
        <p:nvSpPr>
          <p:cNvPr id="462" name="Text Placeholder 461"/>
          <p:cNvSpPr>
            <a:spLocks noGrp="1"/>
          </p:cNvSpPr>
          <p:nvPr>
            <p:ph type="body" sz="quarter" idx="26"/>
          </p:nvPr>
        </p:nvSpPr>
        <p:spPr/>
        <p:txBody>
          <a:bodyPr/>
          <a:lstStyle/>
          <a:p>
            <a:endParaRPr lang="en-US"/>
          </a:p>
        </p:txBody>
      </p:sp>
      <p:sp>
        <p:nvSpPr>
          <p:cNvPr id="463" name="Text Placeholder 462"/>
          <p:cNvSpPr>
            <a:spLocks noGrp="1"/>
          </p:cNvSpPr>
          <p:nvPr>
            <p:ph type="body" sz="quarter" idx="27"/>
          </p:nvPr>
        </p:nvSpPr>
        <p:spPr/>
        <p:txBody>
          <a:bodyPr/>
          <a:lstStyle/>
          <a:p>
            <a:endParaRPr lang="en-US"/>
          </a:p>
        </p:txBody>
      </p:sp>
      <p:sp>
        <p:nvSpPr>
          <p:cNvPr id="464" name="Text Placeholder 463"/>
          <p:cNvSpPr>
            <a:spLocks noGrp="1"/>
          </p:cNvSpPr>
          <p:nvPr>
            <p:ph type="body" sz="quarter" idx="28"/>
          </p:nvPr>
        </p:nvSpPr>
        <p:spPr/>
        <p:txBody>
          <a:bodyPr/>
          <a:lstStyle/>
          <a:p>
            <a:endParaRPr lang="en-US"/>
          </a:p>
        </p:txBody>
      </p:sp>
      <p:sp>
        <p:nvSpPr>
          <p:cNvPr id="465" name="Text Placeholder 464"/>
          <p:cNvSpPr>
            <a:spLocks noGrp="1"/>
          </p:cNvSpPr>
          <p:nvPr>
            <p:ph type="body" sz="quarter" idx="29"/>
          </p:nvPr>
        </p:nvSpPr>
        <p:spPr/>
        <p:txBody>
          <a:bodyPr/>
          <a:lstStyle/>
          <a:p>
            <a:endParaRPr lang="en-US"/>
          </a:p>
        </p:txBody>
      </p:sp>
      <p:sp>
        <p:nvSpPr>
          <p:cNvPr id="466" name="Text Placeholder 465"/>
          <p:cNvSpPr>
            <a:spLocks noGrp="1"/>
          </p:cNvSpPr>
          <p:nvPr>
            <p:ph type="body" sz="quarter" idx="30"/>
          </p:nvPr>
        </p:nvSpPr>
        <p:spPr/>
        <p:txBody>
          <a:bodyPr/>
          <a:lstStyle/>
          <a:p>
            <a:endParaRPr lang="en-US"/>
          </a:p>
        </p:txBody>
      </p:sp>
      <p:sp>
        <p:nvSpPr>
          <p:cNvPr id="468" name="Text Placeholder 467"/>
          <p:cNvSpPr>
            <a:spLocks noGrp="1"/>
          </p:cNvSpPr>
          <p:nvPr>
            <p:ph type="body" sz="quarter" idx="96"/>
          </p:nvPr>
        </p:nvSpPr>
        <p:spPr/>
        <p:txBody>
          <a:bodyPr/>
          <a:lstStyle/>
          <a:p>
            <a:endParaRPr lang="en-US"/>
          </a:p>
        </p:txBody>
      </p:sp>
      <p:sp>
        <p:nvSpPr>
          <p:cNvPr id="505" name="Text Placeholder 504"/>
          <p:cNvSpPr>
            <a:spLocks noGrp="1"/>
          </p:cNvSpPr>
          <p:nvPr>
            <p:ph type="body" sz="quarter" idx="150"/>
          </p:nvPr>
        </p:nvSpPr>
        <p:spPr/>
        <p:txBody>
          <a:bodyPr/>
          <a:lstStyle/>
          <a:p>
            <a:endParaRPr lang="en-US" dirty="0"/>
          </a:p>
        </p:txBody>
      </p:sp>
      <p:sp>
        <p:nvSpPr>
          <p:cNvPr id="506" name="Text Placeholder 505"/>
          <p:cNvSpPr>
            <a:spLocks noGrp="1"/>
          </p:cNvSpPr>
          <p:nvPr>
            <p:ph type="body" sz="quarter" idx="151"/>
          </p:nvPr>
        </p:nvSpPr>
        <p:spPr/>
        <p:txBody>
          <a:bodyPr>
            <a:normAutofit/>
          </a:bodyPr>
          <a:lstStyle/>
          <a:p>
            <a:endParaRPr lang="en-US" dirty="0"/>
          </a:p>
        </p:txBody>
      </p:sp>
      <p:sp>
        <p:nvSpPr>
          <p:cNvPr id="507" name="Text Placeholder 506"/>
          <p:cNvSpPr>
            <a:spLocks noGrp="1"/>
          </p:cNvSpPr>
          <p:nvPr>
            <p:ph type="body" sz="quarter" idx="153"/>
          </p:nvPr>
        </p:nvSpPr>
        <p:spPr/>
        <p:txBody>
          <a:bodyPr>
            <a:normAutofit/>
          </a:bodyPr>
          <a:lstStyle/>
          <a:p>
            <a:endParaRPr lang="en-US" dirty="0"/>
          </a:p>
        </p:txBody>
      </p:sp>
    </p:spTree>
    <p:extLst>
      <p:ext uri="{BB962C8B-B14F-4D97-AF65-F5344CB8AC3E}">
        <p14:creationId xmlns:p14="http://schemas.microsoft.com/office/powerpoint/2010/main" val="3267103647"/>
      </p:ext>
    </p:extLst>
  </p:cSld>
  <p:clrMapOvr>
    <a:masterClrMapping/>
  </p:clrMapOvr>
</p:sld>
</file>

<file path=ppt/theme/theme1.xml><?xml version="1.0" encoding="utf-8"?>
<a:theme xmlns:a="http://schemas.openxmlformats.org/drawingml/2006/main" name="PosterPresentations.com-70CMx100CM">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177</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PosterPresentations.com-70CMx100CM</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26</cp:revision>
  <dcterms:created xsi:type="dcterms:W3CDTF">2012-02-10T00:10:15Z</dcterms:created>
  <dcterms:modified xsi:type="dcterms:W3CDTF">2023-02-13T20:06:00Z</dcterms:modified>
</cp:coreProperties>
</file>