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2918400" cy="21945600"/>
  <p:notesSz cx="6858000" cy="9144000"/>
  <p:defaultTextStyle>
    <a:defPPr>
      <a:defRPr lang="en-US"/>
    </a:defPPr>
    <a:lvl1pPr marL="0" algn="l" defTabSz="3134519" rtl="0" eaLnBrk="1" latinLnBrk="0" hangingPunct="1">
      <a:defRPr sz="6117" kern="1200">
        <a:solidFill>
          <a:schemeClr val="tx1"/>
        </a:solidFill>
        <a:latin typeface="+mn-lt"/>
        <a:ea typeface="+mn-ea"/>
        <a:cs typeface="+mn-cs"/>
      </a:defRPr>
    </a:lvl1pPr>
    <a:lvl2pPr marL="1567260" algn="l" defTabSz="3134519" rtl="0" eaLnBrk="1" latinLnBrk="0" hangingPunct="1">
      <a:defRPr sz="6117" kern="1200">
        <a:solidFill>
          <a:schemeClr val="tx1"/>
        </a:solidFill>
        <a:latin typeface="+mn-lt"/>
        <a:ea typeface="+mn-ea"/>
        <a:cs typeface="+mn-cs"/>
      </a:defRPr>
    </a:lvl2pPr>
    <a:lvl3pPr marL="3134519" algn="l" defTabSz="3134519" rtl="0" eaLnBrk="1" latinLnBrk="0" hangingPunct="1">
      <a:defRPr sz="6117" kern="1200">
        <a:solidFill>
          <a:schemeClr val="tx1"/>
        </a:solidFill>
        <a:latin typeface="+mn-lt"/>
        <a:ea typeface="+mn-ea"/>
        <a:cs typeface="+mn-cs"/>
      </a:defRPr>
    </a:lvl3pPr>
    <a:lvl4pPr marL="4701779" algn="l" defTabSz="3134519" rtl="0" eaLnBrk="1" latinLnBrk="0" hangingPunct="1">
      <a:defRPr sz="6117" kern="1200">
        <a:solidFill>
          <a:schemeClr val="tx1"/>
        </a:solidFill>
        <a:latin typeface="+mn-lt"/>
        <a:ea typeface="+mn-ea"/>
        <a:cs typeface="+mn-cs"/>
      </a:defRPr>
    </a:lvl4pPr>
    <a:lvl5pPr marL="6269039" algn="l" defTabSz="3134519" rtl="0" eaLnBrk="1" latinLnBrk="0" hangingPunct="1">
      <a:defRPr sz="6117" kern="1200">
        <a:solidFill>
          <a:schemeClr val="tx1"/>
        </a:solidFill>
        <a:latin typeface="+mn-lt"/>
        <a:ea typeface="+mn-ea"/>
        <a:cs typeface="+mn-cs"/>
      </a:defRPr>
    </a:lvl5pPr>
    <a:lvl6pPr marL="7836299" algn="l" defTabSz="3134519" rtl="0" eaLnBrk="1" latinLnBrk="0" hangingPunct="1">
      <a:defRPr sz="6117" kern="1200">
        <a:solidFill>
          <a:schemeClr val="tx1"/>
        </a:solidFill>
        <a:latin typeface="+mn-lt"/>
        <a:ea typeface="+mn-ea"/>
        <a:cs typeface="+mn-cs"/>
      </a:defRPr>
    </a:lvl6pPr>
    <a:lvl7pPr marL="9403559" algn="l" defTabSz="3134519" rtl="0" eaLnBrk="1" latinLnBrk="0" hangingPunct="1">
      <a:defRPr sz="6117" kern="1200">
        <a:solidFill>
          <a:schemeClr val="tx1"/>
        </a:solidFill>
        <a:latin typeface="+mn-lt"/>
        <a:ea typeface="+mn-ea"/>
        <a:cs typeface="+mn-cs"/>
      </a:defRPr>
    </a:lvl7pPr>
    <a:lvl8pPr marL="10970818" algn="l" defTabSz="3134519" rtl="0" eaLnBrk="1" latinLnBrk="0" hangingPunct="1">
      <a:defRPr sz="6117" kern="1200">
        <a:solidFill>
          <a:schemeClr val="tx1"/>
        </a:solidFill>
        <a:latin typeface="+mn-lt"/>
        <a:ea typeface="+mn-ea"/>
        <a:cs typeface="+mn-cs"/>
      </a:defRPr>
    </a:lvl8pPr>
    <a:lvl9pPr marL="12538079" algn="l" defTabSz="3134519" rtl="0" eaLnBrk="1" latinLnBrk="0" hangingPunct="1">
      <a:defRPr sz="6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62" autoAdjust="0"/>
  </p:normalViewPr>
  <p:slideViewPr>
    <p:cSldViewPr snapToGrid="0" snapToObjects="1" showGuides="1">
      <p:cViewPr varScale="1">
        <p:scale>
          <a:sx n="36" d="100"/>
          <a:sy n="36" d="100"/>
        </p:scale>
        <p:origin x="2000" y="288"/>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134519" rtl="0" eaLnBrk="1" latinLnBrk="0" hangingPunct="1">
      <a:defRPr sz="4117" kern="1200">
        <a:solidFill>
          <a:schemeClr val="tx1"/>
        </a:solidFill>
        <a:latin typeface="+mn-lt"/>
        <a:ea typeface="+mn-ea"/>
        <a:cs typeface="+mn-cs"/>
      </a:defRPr>
    </a:lvl1pPr>
    <a:lvl2pPr marL="1567260" algn="l" defTabSz="3134519" rtl="0" eaLnBrk="1" latinLnBrk="0" hangingPunct="1">
      <a:defRPr sz="4117" kern="1200">
        <a:solidFill>
          <a:schemeClr val="tx1"/>
        </a:solidFill>
        <a:latin typeface="+mn-lt"/>
        <a:ea typeface="+mn-ea"/>
        <a:cs typeface="+mn-cs"/>
      </a:defRPr>
    </a:lvl2pPr>
    <a:lvl3pPr marL="3134519" algn="l" defTabSz="3134519" rtl="0" eaLnBrk="1" latinLnBrk="0" hangingPunct="1">
      <a:defRPr sz="4117" kern="1200">
        <a:solidFill>
          <a:schemeClr val="tx1"/>
        </a:solidFill>
        <a:latin typeface="+mn-lt"/>
        <a:ea typeface="+mn-ea"/>
        <a:cs typeface="+mn-cs"/>
      </a:defRPr>
    </a:lvl3pPr>
    <a:lvl4pPr marL="4701779" algn="l" defTabSz="3134519" rtl="0" eaLnBrk="1" latinLnBrk="0" hangingPunct="1">
      <a:defRPr sz="4117" kern="1200">
        <a:solidFill>
          <a:schemeClr val="tx1"/>
        </a:solidFill>
        <a:latin typeface="+mn-lt"/>
        <a:ea typeface="+mn-ea"/>
        <a:cs typeface="+mn-cs"/>
      </a:defRPr>
    </a:lvl4pPr>
    <a:lvl5pPr marL="6269039" algn="l" defTabSz="3134519" rtl="0" eaLnBrk="1" latinLnBrk="0" hangingPunct="1">
      <a:defRPr sz="4117" kern="1200">
        <a:solidFill>
          <a:schemeClr val="tx1"/>
        </a:solidFill>
        <a:latin typeface="+mn-lt"/>
        <a:ea typeface="+mn-ea"/>
        <a:cs typeface="+mn-cs"/>
      </a:defRPr>
    </a:lvl5pPr>
    <a:lvl6pPr marL="7836299" algn="l" defTabSz="3134519" rtl="0" eaLnBrk="1" latinLnBrk="0" hangingPunct="1">
      <a:defRPr sz="4117" kern="1200">
        <a:solidFill>
          <a:schemeClr val="tx1"/>
        </a:solidFill>
        <a:latin typeface="+mn-lt"/>
        <a:ea typeface="+mn-ea"/>
        <a:cs typeface="+mn-cs"/>
      </a:defRPr>
    </a:lvl6pPr>
    <a:lvl7pPr marL="9403559" algn="l" defTabSz="3134519" rtl="0" eaLnBrk="1" latinLnBrk="0" hangingPunct="1">
      <a:defRPr sz="4117" kern="1200">
        <a:solidFill>
          <a:schemeClr val="tx1"/>
        </a:solidFill>
        <a:latin typeface="+mn-lt"/>
        <a:ea typeface="+mn-ea"/>
        <a:cs typeface="+mn-cs"/>
      </a:defRPr>
    </a:lvl7pPr>
    <a:lvl8pPr marL="10970818" algn="l" defTabSz="3134519" rtl="0" eaLnBrk="1" latinLnBrk="0" hangingPunct="1">
      <a:defRPr sz="4117" kern="1200">
        <a:solidFill>
          <a:schemeClr val="tx1"/>
        </a:solidFill>
        <a:latin typeface="+mn-lt"/>
        <a:ea typeface="+mn-ea"/>
        <a:cs typeface="+mn-cs"/>
      </a:defRPr>
    </a:lvl8pPr>
    <a:lvl9pPr marL="12538079" algn="l" defTabSz="3134519" rtl="0" eaLnBrk="1" latinLnBrk="0" hangingPunct="1">
      <a:defRPr sz="411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252322"/>
            <a:ext cx="7542610"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6" y="3692994"/>
            <a:ext cx="7536656" cy="515040"/>
          </a:xfrm>
          <a:prstGeom prst="rect">
            <a:avLst/>
          </a:prstGeom>
          <a:noFill/>
        </p:spPr>
        <p:txBody>
          <a:bodyPr lIns="55511" tIns="55511" rIns="55511" bIns="55511" anchor="ctr" anchorCtr="0">
            <a:spAutoFit/>
          </a:bodyPr>
          <a:lstStyle>
            <a:lvl1pPr algn="ctr">
              <a:buNone/>
              <a:defRPr sz="2514" b="1" u="sng" baseline="0">
                <a:solidFill>
                  <a:srgbClr val="901C3B"/>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5" y="9468838"/>
            <a:ext cx="753784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690374" y="4252322"/>
            <a:ext cx="7536655"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690376" y="3692994"/>
            <a:ext cx="7536656" cy="515040"/>
          </a:xfrm>
          <a:prstGeom prst="rect">
            <a:avLst/>
          </a:prstGeom>
          <a:noFill/>
        </p:spPr>
        <p:txBody>
          <a:bodyPr lIns="55511" tIns="55511" rIns="55511" bIns="55511" anchor="ctr" anchorCtr="0">
            <a:spAutoFit/>
          </a:bodyPr>
          <a:lstStyle>
            <a:lvl1pPr algn="ctr">
              <a:buNone/>
              <a:defRPr sz="2514" b="1" u="sng" baseline="0">
                <a:solidFill>
                  <a:srgbClr val="901C3B"/>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693755" y="4252322"/>
            <a:ext cx="7536655"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687800" y="3692994"/>
            <a:ext cx="7543800" cy="515040"/>
          </a:xfrm>
          <a:prstGeom prst="rect">
            <a:avLst/>
          </a:prstGeom>
          <a:noFill/>
        </p:spPr>
        <p:txBody>
          <a:bodyPr lIns="55511" tIns="55511" rIns="55511" bIns="55511" anchor="ctr" anchorCtr="0">
            <a:spAutoFit/>
          </a:bodyPr>
          <a:lstStyle>
            <a:lvl1pPr algn="ctr">
              <a:buNone/>
              <a:defRPr sz="2514" b="1" u="sng" baseline="0">
                <a:solidFill>
                  <a:srgbClr val="901C3B"/>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4685521" y="3692994"/>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685521" y="4252322"/>
            <a:ext cx="7535263"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685521" y="9508987"/>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685521" y="10007602"/>
            <a:ext cx="7539037"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685521" y="17113430"/>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685521" y="17622298"/>
            <a:ext cx="7539037"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1" y="9967702"/>
            <a:ext cx="7542610" cy="544053"/>
          </a:xfrm>
          <a:prstGeom prst="rect">
            <a:avLst/>
          </a:prstGeom>
        </p:spPr>
        <p:txBody>
          <a:bodyPr wrap="square" lIns="138776" tIns="138776" rIns="138776" bIns="138776">
            <a:spAutoFit/>
          </a:bodyPr>
          <a:lstStyle>
            <a:lvl1pPr marL="0" indent="0">
              <a:buNone/>
              <a:defRPr sz="1714">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629401" y="2255965"/>
            <a:ext cx="19431001" cy="853440"/>
          </a:xfrm>
          <a:prstGeom prst="rect">
            <a:avLst/>
          </a:prstGeom>
        </p:spPr>
        <p:txBody>
          <a:bodyPr lIns="55513" tIns="27757" rIns="55513" bIns="27757">
            <a:normAutofit/>
          </a:bodyPr>
          <a:lstStyle>
            <a:lvl1pPr algn="ctr">
              <a:buFontTx/>
              <a:buNone/>
              <a:defRPr sz="4114">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78" name="Text Placeholder 76"/>
          <p:cNvSpPr>
            <a:spLocks noGrp="1"/>
          </p:cNvSpPr>
          <p:nvPr>
            <p:ph type="body" sz="quarter" idx="151" hasCustomPrompt="1"/>
          </p:nvPr>
        </p:nvSpPr>
        <p:spPr>
          <a:xfrm>
            <a:off x="6629401" y="1402525"/>
            <a:ext cx="19431001" cy="853440"/>
          </a:xfrm>
          <a:prstGeom prst="rect">
            <a:avLst/>
          </a:prstGeom>
        </p:spPr>
        <p:txBody>
          <a:bodyPr lIns="55513" tIns="27757" rIns="55513" bIns="27757" anchor="t" anchorCtr="1">
            <a:normAutofit/>
          </a:bodyPr>
          <a:lstStyle>
            <a:lvl1pPr algn="ctr">
              <a:buFontTx/>
              <a:buNone/>
              <a:defRPr sz="6057">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79" name="Text Placeholder 76"/>
          <p:cNvSpPr>
            <a:spLocks noGrp="1"/>
          </p:cNvSpPr>
          <p:nvPr>
            <p:ph type="body" sz="quarter" idx="153" hasCustomPrompt="1"/>
          </p:nvPr>
        </p:nvSpPr>
        <p:spPr>
          <a:xfrm>
            <a:off x="6629401" y="310543"/>
            <a:ext cx="19431001" cy="1091982"/>
          </a:xfrm>
          <a:prstGeom prst="rect">
            <a:avLst/>
          </a:prstGeom>
        </p:spPr>
        <p:txBody>
          <a:bodyPr lIns="55513" tIns="27757" rIns="55513" bIns="27757" anchor="t" anchorCtr="1">
            <a:normAutofit/>
          </a:bodyPr>
          <a:lstStyle>
            <a:lvl1pPr algn="ctr">
              <a:buFontTx/>
              <a:buNone/>
              <a:defRPr sz="8000">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6912" userDrawn="1">
          <p15:clr>
            <a:srgbClr val="FBAE40"/>
          </p15:clr>
        </p15:guide>
        <p15:guide id="2" pos="10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96902"/>
            <a:ext cx="10193458"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15159"/>
            <a:ext cx="10179845"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3" y="12160319"/>
            <a:ext cx="10194648"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9982"/>
            <a:ext cx="10179844"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396722"/>
            <a:ext cx="10178651"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820271"/>
            <a:ext cx="10178651"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96902"/>
            <a:ext cx="10178651"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615159"/>
            <a:ext cx="10184606"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7" y="3615159"/>
            <a:ext cx="10182022"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7" y="4196902"/>
            <a:ext cx="10182022"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7" y="11578577"/>
            <a:ext cx="10182022"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2104899"/>
            <a:ext cx="10185796"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7" y="17224266"/>
            <a:ext cx="10182022"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50591"/>
            <a:ext cx="10185796" cy="561750"/>
          </a:xfrm>
          <a:prstGeom prst="rect">
            <a:avLst/>
          </a:prstGeom>
        </p:spPr>
        <p:txBody>
          <a:bodyPr wrap="square" lIns="138776" tIns="138776" rIns="138776" bIns="138776">
            <a:spAutoFit/>
          </a:bodyPr>
          <a:lstStyle>
            <a:lvl1pPr marL="0" indent="0">
              <a:buNone/>
              <a:defRPr sz="1829">
                <a:solidFill>
                  <a:schemeClr val="accent5">
                    <a:lumMod val="50000"/>
                  </a:schemeClr>
                </a:solidFill>
                <a:latin typeface="Times New Roman" pitchFamily="18" charset="0"/>
                <a:cs typeface="Times New Roman" pitchFamily="18"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8033659" y="2255965"/>
            <a:ext cx="16851085" cy="853440"/>
          </a:xfrm>
          <a:prstGeom prst="rect">
            <a:avLst/>
          </a:prstGeom>
        </p:spPr>
        <p:txBody>
          <a:bodyPr lIns="55513" tIns="27757" rIns="55513" bIns="27757">
            <a:normAutofit/>
          </a:bodyPr>
          <a:lstStyle>
            <a:lvl1pPr algn="ctr">
              <a:buFontTx/>
              <a:buNone/>
              <a:defRPr sz="4114">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65" name="Text Placeholder 76"/>
          <p:cNvSpPr>
            <a:spLocks noGrp="1"/>
          </p:cNvSpPr>
          <p:nvPr>
            <p:ph type="body" sz="quarter" idx="151" hasCustomPrompt="1"/>
          </p:nvPr>
        </p:nvSpPr>
        <p:spPr>
          <a:xfrm>
            <a:off x="8033659" y="1402525"/>
            <a:ext cx="16851085" cy="853440"/>
          </a:xfrm>
          <a:prstGeom prst="rect">
            <a:avLst/>
          </a:prstGeom>
        </p:spPr>
        <p:txBody>
          <a:bodyPr lIns="55513" tIns="27757" rIns="55513" bIns="27757" anchor="t" anchorCtr="1">
            <a:normAutofit/>
          </a:bodyPr>
          <a:lstStyle>
            <a:lvl1pPr algn="ctr">
              <a:buFontTx/>
              <a:buNone/>
              <a:defRPr sz="6057">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66" name="Text Placeholder 76"/>
          <p:cNvSpPr>
            <a:spLocks noGrp="1"/>
          </p:cNvSpPr>
          <p:nvPr>
            <p:ph type="body" sz="quarter" idx="153" hasCustomPrompt="1"/>
          </p:nvPr>
        </p:nvSpPr>
        <p:spPr>
          <a:xfrm>
            <a:off x="7086601" y="310543"/>
            <a:ext cx="18745200" cy="1091982"/>
          </a:xfrm>
          <a:prstGeom prst="rect">
            <a:avLst/>
          </a:prstGeom>
        </p:spPr>
        <p:txBody>
          <a:bodyPr lIns="55513" tIns="27757" rIns="55513" bIns="27757" anchor="t" anchorCtr="1">
            <a:normAutofit/>
          </a:bodyPr>
          <a:lstStyle>
            <a:lvl1pPr algn="ctr">
              <a:buFontTx/>
              <a:buNone/>
              <a:defRPr sz="8000">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09587" y="4136192"/>
            <a:ext cx="7542610" cy="544053"/>
          </a:xfrm>
          <a:prstGeom prst="rect">
            <a:avLst/>
          </a:prstGeom>
        </p:spPr>
        <p:txBody>
          <a:bodyPr wrap="square" lIns="138776" tIns="138776" rIns="138776" bIns="138776">
            <a:spAutoFit/>
          </a:bodyPr>
          <a:lstStyle>
            <a:lvl1pPr marL="0" indent="0">
              <a:buNone/>
              <a:defRPr sz="1714">
                <a:latin typeface="Trebuchet MS" pitchFamily="34"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15541" y="3559741"/>
            <a:ext cx="7536656"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03633" y="9977706"/>
            <a:ext cx="7543800" cy="544053"/>
          </a:xfrm>
          <a:prstGeom prst="rect">
            <a:avLst/>
          </a:prstGeom>
        </p:spPr>
        <p:txBody>
          <a:bodyPr wrap="square" lIns="138776" tIns="138776" rIns="138776" bIns="138776">
            <a:spAutoFit/>
          </a:bodyPr>
          <a:lstStyle>
            <a:lvl1pPr marL="237911" indent="-237911">
              <a:buNone/>
              <a:defRPr sz="1714">
                <a:latin typeface="Trebuchet MS" pitchFamily="34"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76930" y="9468838"/>
            <a:ext cx="753784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2" y="4136192"/>
            <a:ext cx="15540036" cy="544053"/>
          </a:xfrm>
          <a:prstGeom prst="rect">
            <a:avLst/>
          </a:prstGeom>
        </p:spPr>
        <p:txBody>
          <a:bodyPr wrap="square" lIns="138776" tIns="138776" rIns="138776" bIns="138776">
            <a:spAutoFit/>
          </a:bodyPr>
          <a:lstStyle>
            <a:lvl1pPr marL="237911" indent="-237911">
              <a:buNone/>
              <a:defRPr sz="1714">
                <a:latin typeface="Trebuchet MS" pitchFamily="34"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2" y="3559741"/>
            <a:ext cx="1554003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4" y="14597693"/>
            <a:ext cx="15540037" cy="544053"/>
          </a:xfrm>
          <a:prstGeom prst="rect">
            <a:avLst/>
          </a:prstGeom>
        </p:spPr>
        <p:txBody>
          <a:bodyPr wrap="square" lIns="138776" tIns="138776" rIns="138776" bIns="138776">
            <a:spAutoFit/>
          </a:bodyPr>
          <a:lstStyle>
            <a:lvl1pPr marL="237911" indent="-237911">
              <a:buNone/>
              <a:defRPr sz="1714">
                <a:latin typeface="Trebuchet MS" pitchFamily="34"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2" y="14043659"/>
            <a:ext cx="15540037"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933575" y="3559741"/>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933575" y="4068608"/>
            <a:ext cx="7535263" cy="544053"/>
          </a:xfrm>
          <a:prstGeom prst="rect">
            <a:avLst/>
          </a:prstGeom>
        </p:spPr>
        <p:txBody>
          <a:bodyPr wrap="square" lIns="138776" tIns="138776" rIns="138776" bIns="138776">
            <a:spAutoFit/>
          </a:bodyPr>
          <a:lstStyle>
            <a:lvl1pPr marL="237911" indent="-237911">
              <a:buNone/>
              <a:defRPr sz="1714">
                <a:latin typeface="Trebuchet MS" pitchFamily="34"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933575" y="9508987"/>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929802" y="10007602"/>
            <a:ext cx="7539037" cy="544053"/>
          </a:xfrm>
          <a:prstGeom prst="rect">
            <a:avLst/>
          </a:prstGeom>
        </p:spPr>
        <p:txBody>
          <a:bodyPr wrap="square" lIns="138776" tIns="138776" rIns="138776" bIns="138776">
            <a:spAutoFit/>
          </a:bodyPr>
          <a:lstStyle>
            <a:lvl1pPr marL="237911" indent="-237911">
              <a:buNone/>
              <a:defRPr sz="1714">
                <a:latin typeface="Trebuchet MS" pitchFamily="34"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929801" y="17115648"/>
            <a:ext cx="7535263" cy="515040"/>
          </a:xfrm>
          <a:prstGeom prst="rect">
            <a:avLst/>
          </a:prstGeom>
          <a:noFill/>
        </p:spPr>
        <p:txBody>
          <a:bodyPr wrap="square" lIns="55511" tIns="55511" rIns="55511" bIns="55511" anchor="ctr" anchorCtr="0">
            <a:spAutoFit/>
          </a:bodyPr>
          <a:lstStyle>
            <a:lvl1pPr algn="ctr">
              <a:buNone/>
              <a:defRPr sz="2514"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926028" y="17624517"/>
            <a:ext cx="7539037" cy="544053"/>
          </a:xfrm>
          <a:prstGeom prst="rect">
            <a:avLst/>
          </a:prstGeom>
        </p:spPr>
        <p:txBody>
          <a:bodyPr wrap="square" lIns="138776" tIns="138776" rIns="138776" bIns="138776">
            <a:spAutoFit/>
          </a:bodyPr>
          <a:lstStyle>
            <a:lvl1pPr marL="237911" indent="-237911">
              <a:buNone/>
              <a:defRPr sz="1714">
                <a:latin typeface="Trebuchet MS" pitchFamily="34" charset="0"/>
              </a:defRPr>
            </a:lvl1pPr>
            <a:lvl2pPr marL="1030946" indent="-396518">
              <a:defRPr sz="1714">
                <a:latin typeface="Trebuchet MS" pitchFamily="34" charset="0"/>
              </a:defRPr>
            </a:lvl2pPr>
            <a:lvl3pPr marL="1427465" indent="-396518">
              <a:defRPr sz="1714">
                <a:latin typeface="Trebuchet MS" pitchFamily="34" charset="0"/>
              </a:defRPr>
            </a:lvl3pPr>
            <a:lvl4pPr marL="1863636" indent="-436171">
              <a:defRPr sz="1714">
                <a:latin typeface="Trebuchet MS" pitchFamily="34" charset="0"/>
              </a:defRPr>
            </a:lvl4pPr>
            <a:lvl5pPr marL="2180850" indent="-317214">
              <a:defRPr sz="1714">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8690372" y="2255965"/>
            <a:ext cx="15540037" cy="853440"/>
          </a:xfrm>
          <a:prstGeom prst="rect">
            <a:avLst/>
          </a:prstGeom>
        </p:spPr>
        <p:txBody>
          <a:bodyPr lIns="55513" tIns="27757" rIns="55513" bIns="27757">
            <a:normAutofit/>
          </a:bodyPr>
          <a:lstStyle>
            <a:lvl1pPr algn="ctr">
              <a:buFontTx/>
              <a:buNone/>
              <a:defRPr sz="4114">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65" name="Text Placeholder 76"/>
          <p:cNvSpPr>
            <a:spLocks noGrp="1"/>
          </p:cNvSpPr>
          <p:nvPr>
            <p:ph type="body" sz="quarter" idx="151" hasCustomPrompt="1"/>
          </p:nvPr>
        </p:nvSpPr>
        <p:spPr>
          <a:xfrm>
            <a:off x="8690374" y="1402525"/>
            <a:ext cx="15540037" cy="853440"/>
          </a:xfrm>
          <a:prstGeom prst="rect">
            <a:avLst/>
          </a:prstGeom>
        </p:spPr>
        <p:txBody>
          <a:bodyPr lIns="55513" tIns="27757" rIns="55513" bIns="27757" anchor="t" anchorCtr="1">
            <a:normAutofit/>
          </a:bodyPr>
          <a:lstStyle>
            <a:lvl1pPr algn="ctr">
              <a:buFontTx/>
              <a:buNone/>
              <a:defRPr sz="6057">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66" name="Text Placeholder 76"/>
          <p:cNvSpPr>
            <a:spLocks noGrp="1"/>
          </p:cNvSpPr>
          <p:nvPr>
            <p:ph type="body" sz="quarter" idx="153" hasCustomPrompt="1"/>
          </p:nvPr>
        </p:nvSpPr>
        <p:spPr>
          <a:xfrm>
            <a:off x="8690374" y="310543"/>
            <a:ext cx="15540036" cy="1091982"/>
          </a:xfrm>
          <a:prstGeom prst="rect">
            <a:avLst/>
          </a:prstGeom>
        </p:spPr>
        <p:txBody>
          <a:bodyPr lIns="55513" tIns="27757" rIns="55513" bIns="27757" anchor="t" anchorCtr="1">
            <a:normAutofit/>
          </a:bodyPr>
          <a:lstStyle>
            <a:lvl1pPr algn="ctr">
              <a:buFontTx/>
              <a:buNone/>
              <a:defRPr sz="8000">
                <a:solidFill>
                  <a:schemeClr val="bg1"/>
                </a:solidFill>
                <a:latin typeface="+mj-lt"/>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t>
            </a:r>
            <a:r>
              <a:rPr lang="en-US"/>
              <a:t>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rgbClr val="901C3B"/>
          </a:solidFill>
          <a:ln w="9525">
            <a:noFill/>
            <a:miter lim="800000"/>
            <a:headEnd/>
            <a:tailEnd/>
          </a:ln>
          <a:effectLst/>
        </p:spPr>
        <p:txBody>
          <a:bodyPr wrap="none" lIns="63441" tIns="31720" rIns="63441" bIns="31720" anchor="ctr"/>
          <a:lstStyle/>
          <a:p>
            <a:pPr>
              <a:defRPr/>
            </a:pPr>
            <a:endParaRPr lang="en-US" sz="6991" dirty="0"/>
          </a:p>
        </p:txBody>
      </p:sp>
      <p:sp>
        <p:nvSpPr>
          <p:cNvPr id="9" name="Rectangle 9"/>
          <p:cNvSpPr>
            <a:spLocks noChangeArrowheads="1"/>
          </p:cNvSpPr>
          <p:nvPr/>
        </p:nvSpPr>
        <p:spPr bwMode="auto">
          <a:xfrm>
            <a:off x="0" y="3200402"/>
            <a:ext cx="32918400" cy="30479"/>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63441" tIns="31720" rIns="63441" bIns="31720" anchor="ctr"/>
          <a:lstStyle/>
          <a:p>
            <a:pPr>
              <a:defRPr/>
            </a:pPr>
            <a:endParaRPr lang="en-US" sz="6991" dirty="0"/>
          </a:p>
        </p:txBody>
      </p:sp>
      <p:sp>
        <p:nvSpPr>
          <p:cNvPr id="10" name="Text Box 14"/>
          <p:cNvSpPr txBox="1">
            <a:spLocks noChangeArrowheads="1"/>
          </p:cNvSpPr>
          <p:nvPr/>
        </p:nvSpPr>
        <p:spPr bwMode="auto">
          <a:xfrm>
            <a:off x="1175480" y="21543820"/>
            <a:ext cx="1885950" cy="243144"/>
          </a:xfrm>
          <a:prstGeom prst="rect">
            <a:avLst/>
          </a:prstGeom>
          <a:noFill/>
          <a:ln w="9525">
            <a:noFill/>
            <a:miter lim="800000"/>
            <a:headEnd/>
            <a:tailEnd/>
          </a:ln>
          <a:effectLst/>
        </p:spPr>
        <p:txBody>
          <a:bodyPr lIns="63321" tIns="31655" rIns="63321" bIns="31655">
            <a:spAutoFit/>
          </a:bodyPr>
          <a:lstStyle/>
          <a:p>
            <a:pPr eaLnBrk="0" hangingPunct="0">
              <a:lnSpc>
                <a:spcPct val="65000"/>
              </a:lnSpc>
              <a:spcBef>
                <a:spcPct val="50000"/>
              </a:spcBef>
              <a:defRPr/>
            </a:pPr>
            <a:r>
              <a:rPr lang="en-US" sz="343" b="1" dirty="0">
                <a:ln>
                  <a:noFill/>
                </a:ln>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800" b="1" dirty="0">
                <a:ln>
                  <a:noFill/>
                </a:ln>
                <a:solidFill>
                  <a:schemeClr val="bg1">
                    <a:lumMod val="75000"/>
                  </a:schemeClr>
                </a:solidFill>
                <a:latin typeface="Arial" charset="0"/>
              </a:rPr>
              <a:t>www.PosterPresentations.com</a:t>
            </a:r>
          </a:p>
        </p:txBody>
      </p:sp>
      <p:sp>
        <p:nvSpPr>
          <p:cNvPr id="2" name="Rounded Rectangle 1"/>
          <p:cNvSpPr/>
          <p:nvPr userDrawn="1"/>
        </p:nvSpPr>
        <p:spPr>
          <a:xfrm>
            <a:off x="691753"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3" name="Rounded Rectangle 22"/>
          <p:cNvSpPr/>
          <p:nvPr userDrawn="1"/>
        </p:nvSpPr>
        <p:spPr>
          <a:xfrm>
            <a:off x="8690770"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4" name="Rounded Rectangle 23"/>
          <p:cNvSpPr/>
          <p:nvPr userDrawn="1"/>
        </p:nvSpPr>
        <p:spPr>
          <a:xfrm>
            <a:off x="16689785"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6" name="Rounded Rectangle 25"/>
          <p:cNvSpPr/>
          <p:nvPr userDrawn="1"/>
        </p:nvSpPr>
        <p:spPr>
          <a:xfrm>
            <a:off x="24688800" y="3650097"/>
            <a:ext cx="7543800" cy="17824450"/>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cxnSp>
        <p:nvCxnSpPr>
          <p:cNvPr id="25" name="Straight Connector 24"/>
          <p:cNvCxnSpPr/>
          <p:nvPr userDrawn="1"/>
        </p:nvCxnSpPr>
        <p:spPr>
          <a:xfrm>
            <a:off x="33190522" y="3227906"/>
            <a:ext cx="7513920" cy="107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754" y="497305"/>
            <a:ext cx="3816812" cy="241004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id="{79932FF9-3CD1-DCB3-D55B-4790A829E153}"/>
              </a:ext>
            </a:extLst>
          </p:cNvPr>
          <p:cNvGraphicFramePr>
            <a:graphicFrameLocks noGrp="1"/>
          </p:cNvGraphicFramePr>
          <p:nvPr userDrawn="1">
            <p:extLst>
              <p:ext uri="{D42A27DB-BD31-4B8C-83A1-F6EECF244321}">
                <p14:modId xmlns:p14="http://schemas.microsoft.com/office/powerpoint/2010/main" val="1934961000"/>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EE3B28DB-1085-6726-F6A8-8A3CF65156F0}"/>
              </a:ext>
            </a:extLst>
          </p:cNvPr>
          <p:cNvGraphicFramePr>
            <a:graphicFrameLocks noGrp="1"/>
          </p:cNvGraphicFramePr>
          <p:nvPr userDrawn="1">
            <p:extLst>
              <p:ext uri="{D42A27DB-BD31-4B8C-83A1-F6EECF244321}">
                <p14:modId xmlns:p14="http://schemas.microsoft.com/office/powerpoint/2010/main" val="38270299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045258" rtl="0" eaLnBrk="1" latinLnBrk="0" hangingPunct="1">
        <a:spcBef>
          <a:spcPct val="0"/>
        </a:spcBef>
        <a:buNone/>
        <a:defRPr sz="6057" kern="1200">
          <a:solidFill>
            <a:schemeClr val="bg1"/>
          </a:solidFill>
          <a:latin typeface="Trebuchet MS" pitchFamily="34" charset="0"/>
          <a:ea typeface="+mj-ea"/>
          <a:cs typeface="+mj-cs"/>
        </a:defRPr>
      </a:lvl1pPr>
    </p:titleStyle>
    <p:bodyStyle>
      <a:lvl1pPr marL="1141972" indent="-1141972" algn="l" defTabSz="3045258" rtl="0" eaLnBrk="1" latinLnBrk="0" hangingPunct="1">
        <a:spcBef>
          <a:spcPct val="20000"/>
        </a:spcBef>
        <a:buFont typeface="Arial" pitchFamily="34" charset="0"/>
        <a:buChar char="•"/>
        <a:defRPr sz="10629" kern="1200">
          <a:solidFill>
            <a:schemeClr val="tx1"/>
          </a:solidFill>
          <a:latin typeface="+mn-lt"/>
          <a:ea typeface="+mn-ea"/>
          <a:cs typeface="+mn-cs"/>
        </a:defRPr>
      </a:lvl1pPr>
      <a:lvl2pPr marL="2474273" indent="-951643" algn="l" defTabSz="3045258" rtl="0" eaLnBrk="1" latinLnBrk="0" hangingPunct="1">
        <a:spcBef>
          <a:spcPct val="20000"/>
        </a:spcBef>
        <a:buFont typeface="Arial" pitchFamily="34" charset="0"/>
        <a:buChar char="–"/>
        <a:defRPr sz="9372" kern="1200">
          <a:solidFill>
            <a:schemeClr val="tx1"/>
          </a:solidFill>
          <a:latin typeface="+mn-lt"/>
          <a:ea typeface="+mn-ea"/>
          <a:cs typeface="+mn-cs"/>
        </a:defRPr>
      </a:lvl2pPr>
      <a:lvl3pPr marL="3806574" indent="-761315" algn="l" defTabSz="3045258"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29203"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4pPr>
      <a:lvl5pPr marL="6851832"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5pPr>
      <a:lvl6pPr marL="8374461"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6pPr>
      <a:lvl7pPr marL="9897090"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7pPr>
      <a:lvl8pPr marL="11419721"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8pPr>
      <a:lvl9pPr marL="12942349"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9pPr>
    </p:bodyStyle>
    <p:otherStyle>
      <a:defPPr>
        <a:defRPr lang="en-US"/>
      </a:defPPr>
      <a:lvl1pPr marL="0" algn="l" defTabSz="3045258" rtl="0" eaLnBrk="1" latinLnBrk="0" hangingPunct="1">
        <a:defRPr sz="5943" kern="1200">
          <a:solidFill>
            <a:schemeClr val="tx1"/>
          </a:solidFill>
          <a:latin typeface="+mn-lt"/>
          <a:ea typeface="+mn-ea"/>
          <a:cs typeface="+mn-cs"/>
        </a:defRPr>
      </a:lvl1pPr>
      <a:lvl2pPr marL="1522630" algn="l" defTabSz="3045258" rtl="0" eaLnBrk="1" latinLnBrk="0" hangingPunct="1">
        <a:defRPr sz="5943" kern="1200">
          <a:solidFill>
            <a:schemeClr val="tx1"/>
          </a:solidFill>
          <a:latin typeface="+mn-lt"/>
          <a:ea typeface="+mn-ea"/>
          <a:cs typeface="+mn-cs"/>
        </a:defRPr>
      </a:lvl2pPr>
      <a:lvl3pPr marL="3045258" algn="l" defTabSz="3045258" rtl="0" eaLnBrk="1" latinLnBrk="0" hangingPunct="1">
        <a:defRPr sz="5943" kern="1200">
          <a:solidFill>
            <a:schemeClr val="tx1"/>
          </a:solidFill>
          <a:latin typeface="+mn-lt"/>
          <a:ea typeface="+mn-ea"/>
          <a:cs typeface="+mn-cs"/>
        </a:defRPr>
      </a:lvl3pPr>
      <a:lvl4pPr marL="4567888" algn="l" defTabSz="3045258" rtl="0" eaLnBrk="1" latinLnBrk="0" hangingPunct="1">
        <a:defRPr sz="5943" kern="1200">
          <a:solidFill>
            <a:schemeClr val="tx1"/>
          </a:solidFill>
          <a:latin typeface="+mn-lt"/>
          <a:ea typeface="+mn-ea"/>
          <a:cs typeface="+mn-cs"/>
        </a:defRPr>
      </a:lvl4pPr>
      <a:lvl5pPr marL="6090518" algn="l" defTabSz="3045258" rtl="0" eaLnBrk="1" latinLnBrk="0" hangingPunct="1">
        <a:defRPr sz="5943" kern="1200">
          <a:solidFill>
            <a:schemeClr val="tx1"/>
          </a:solidFill>
          <a:latin typeface="+mn-lt"/>
          <a:ea typeface="+mn-ea"/>
          <a:cs typeface="+mn-cs"/>
        </a:defRPr>
      </a:lvl5pPr>
      <a:lvl6pPr marL="7613147" algn="l" defTabSz="3045258" rtl="0" eaLnBrk="1" latinLnBrk="0" hangingPunct="1">
        <a:defRPr sz="5943" kern="1200">
          <a:solidFill>
            <a:schemeClr val="tx1"/>
          </a:solidFill>
          <a:latin typeface="+mn-lt"/>
          <a:ea typeface="+mn-ea"/>
          <a:cs typeface="+mn-cs"/>
        </a:defRPr>
      </a:lvl6pPr>
      <a:lvl7pPr marL="9135777" algn="l" defTabSz="3045258" rtl="0" eaLnBrk="1" latinLnBrk="0" hangingPunct="1">
        <a:defRPr sz="5943" kern="1200">
          <a:solidFill>
            <a:schemeClr val="tx1"/>
          </a:solidFill>
          <a:latin typeface="+mn-lt"/>
          <a:ea typeface="+mn-ea"/>
          <a:cs typeface="+mn-cs"/>
        </a:defRPr>
      </a:lvl7pPr>
      <a:lvl8pPr marL="10658405" algn="l" defTabSz="3045258" rtl="0" eaLnBrk="1" latinLnBrk="0" hangingPunct="1">
        <a:defRPr sz="5943" kern="1200">
          <a:solidFill>
            <a:schemeClr val="tx1"/>
          </a:solidFill>
          <a:latin typeface="+mn-lt"/>
          <a:ea typeface="+mn-ea"/>
          <a:cs typeface="+mn-cs"/>
        </a:defRPr>
      </a:lvl8pPr>
      <a:lvl9pPr marL="12181036" algn="l" defTabSz="3045258" rtl="0" eaLnBrk="1" latinLnBrk="0" hangingPunct="1">
        <a:defRPr sz="5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rgbClr val="901C3B"/>
          </a:solidFill>
          <a:ln w="9525">
            <a:noFill/>
            <a:miter lim="800000"/>
            <a:headEnd/>
            <a:tailEnd/>
          </a:ln>
          <a:effectLst/>
        </p:spPr>
        <p:txBody>
          <a:bodyPr wrap="none" lIns="63441" tIns="31720" rIns="63441" bIns="31720" anchor="ctr"/>
          <a:lstStyle/>
          <a:p>
            <a:pPr>
              <a:defRPr/>
            </a:pPr>
            <a:endParaRPr lang="en-US" sz="6991" dirty="0"/>
          </a:p>
        </p:txBody>
      </p:sp>
      <p:sp>
        <p:nvSpPr>
          <p:cNvPr id="9" name="Rectangle 9"/>
          <p:cNvSpPr>
            <a:spLocks noChangeArrowheads="1"/>
          </p:cNvSpPr>
          <p:nvPr/>
        </p:nvSpPr>
        <p:spPr bwMode="auto">
          <a:xfrm>
            <a:off x="0" y="3203575"/>
            <a:ext cx="32918400" cy="1016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63441" tIns="31720" rIns="63441" bIns="31720" anchor="ctr"/>
          <a:lstStyle/>
          <a:p>
            <a:pPr>
              <a:defRPr/>
            </a:pPr>
            <a:endParaRPr lang="en-US" sz="6991" dirty="0"/>
          </a:p>
        </p:txBody>
      </p:sp>
      <p:sp>
        <p:nvSpPr>
          <p:cNvPr id="10" name="Text Box 14"/>
          <p:cNvSpPr txBox="1">
            <a:spLocks noChangeArrowheads="1"/>
          </p:cNvSpPr>
          <p:nvPr/>
        </p:nvSpPr>
        <p:spPr bwMode="auto">
          <a:xfrm>
            <a:off x="1113134" y="21488402"/>
            <a:ext cx="1885950" cy="243144"/>
          </a:xfrm>
          <a:prstGeom prst="rect">
            <a:avLst/>
          </a:prstGeom>
          <a:noFill/>
          <a:ln w="9525">
            <a:noFill/>
            <a:miter lim="800000"/>
            <a:headEnd/>
            <a:tailEnd/>
          </a:ln>
          <a:effectLst/>
        </p:spPr>
        <p:txBody>
          <a:bodyPr lIns="63321" tIns="31655" rIns="63321" bIns="31655">
            <a:spAutoFit/>
          </a:bodyPr>
          <a:lstStyle/>
          <a:p>
            <a:pPr eaLnBrk="0" hangingPunct="0">
              <a:lnSpc>
                <a:spcPct val="65000"/>
              </a:lnSpc>
              <a:spcBef>
                <a:spcPct val="50000"/>
              </a:spcBef>
              <a:defRPr/>
            </a:pPr>
            <a:r>
              <a:rPr lang="en-US" sz="343"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21" name="Rounded Rectangle 20"/>
          <p:cNvSpPr/>
          <p:nvPr userDrawn="1"/>
        </p:nvSpPr>
        <p:spPr>
          <a:xfrm>
            <a:off x="691753" y="3594678"/>
            <a:ext cx="10183078"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2" name="Rounded Rectangle 21"/>
          <p:cNvSpPr/>
          <p:nvPr userDrawn="1"/>
        </p:nvSpPr>
        <p:spPr>
          <a:xfrm>
            <a:off x="11365878" y="3594678"/>
            <a:ext cx="10183078"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3" name="Rounded Rectangle 22"/>
          <p:cNvSpPr/>
          <p:nvPr userDrawn="1"/>
        </p:nvSpPr>
        <p:spPr>
          <a:xfrm>
            <a:off x="22040003" y="3594678"/>
            <a:ext cx="10183078"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87" y="501614"/>
            <a:ext cx="3816812" cy="241004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9989AA8F-D6DE-AE49-C692-DD2B308D5293}"/>
              </a:ext>
            </a:extLst>
          </p:cNvPr>
          <p:cNvGraphicFramePr>
            <a:graphicFrameLocks noGrp="1"/>
          </p:cNvGraphicFramePr>
          <p:nvPr userDrawn="1">
            <p:extLst>
              <p:ext uri="{D42A27DB-BD31-4B8C-83A1-F6EECF244321}">
                <p14:modId xmlns:p14="http://schemas.microsoft.com/office/powerpoint/2010/main" val="1934961000"/>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82E2FB03-A8A0-56F6-A094-B68A05486A51}"/>
              </a:ext>
            </a:extLst>
          </p:cNvPr>
          <p:cNvGraphicFramePr>
            <a:graphicFrameLocks noGrp="1"/>
          </p:cNvGraphicFramePr>
          <p:nvPr userDrawn="1">
            <p:extLst>
              <p:ext uri="{D42A27DB-BD31-4B8C-83A1-F6EECF244321}">
                <p14:modId xmlns:p14="http://schemas.microsoft.com/office/powerpoint/2010/main" val="38270299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045258" rtl="0" eaLnBrk="1" latinLnBrk="0" hangingPunct="1">
        <a:spcBef>
          <a:spcPct val="0"/>
        </a:spcBef>
        <a:buNone/>
        <a:defRPr sz="6057" kern="1200">
          <a:solidFill>
            <a:schemeClr val="bg1"/>
          </a:solidFill>
          <a:latin typeface="Trebuchet MS" pitchFamily="34" charset="0"/>
          <a:ea typeface="+mj-ea"/>
          <a:cs typeface="+mj-cs"/>
        </a:defRPr>
      </a:lvl1pPr>
    </p:titleStyle>
    <p:bodyStyle>
      <a:lvl1pPr marL="1141972" indent="-1141972" algn="l" defTabSz="3045258" rtl="0" eaLnBrk="1" latinLnBrk="0" hangingPunct="1">
        <a:spcBef>
          <a:spcPct val="20000"/>
        </a:spcBef>
        <a:buFont typeface="Arial" pitchFamily="34" charset="0"/>
        <a:buChar char="•"/>
        <a:defRPr sz="10629" kern="1200">
          <a:solidFill>
            <a:schemeClr val="tx1"/>
          </a:solidFill>
          <a:latin typeface="+mn-lt"/>
          <a:ea typeface="+mn-ea"/>
          <a:cs typeface="+mn-cs"/>
        </a:defRPr>
      </a:lvl1pPr>
      <a:lvl2pPr marL="2474273" indent="-951643" algn="l" defTabSz="3045258" rtl="0" eaLnBrk="1" latinLnBrk="0" hangingPunct="1">
        <a:spcBef>
          <a:spcPct val="20000"/>
        </a:spcBef>
        <a:buFont typeface="Arial" pitchFamily="34" charset="0"/>
        <a:buChar char="–"/>
        <a:defRPr sz="9372" kern="1200">
          <a:solidFill>
            <a:schemeClr val="tx1"/>
          </a:solidFill>
          <a:latin typeface="+mn-lt"/>
          <a:ea typeface="+mn-ea"/>
          <a:cs typeface="+mn-cs"/>
        </a:defRPr>
      </a:lvl2pPr>
      <a:lvl3pPr marL="3806574" indent="-761315" algn="l" defTabSz="3045258"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29203"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4pPr>
      <a:lvl5pPr marL="6851832"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5pPr>
      <a:lvl6pPr marL="8374461"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6pPr>
      <a:lvl7pPr marL="9897090"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7pPr>
      <a:lvl8pPr marL="11419721"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8pPr>
      <a:lvl9pPr marL="12942349"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9pPr>
    </p:bodyStyle>
    <p:otherStyle>
      <a:defPPr>
        <a:defRPr lang="en-US"/>
      </a:defPPr>
      <a:lvl1pPr marL="0" algn="l" defTabSz="3045258" rtl="0" eaLnBrk="1" latinLnBrk="0" hangingPunct="1">
        <a:defRPr sz="5943" kern="1200">
          <a:solidFill>
            <a:schemeClr val="tx1"/>
          </a:solidFill>
          <a:latin typeface="+mn-lt"/>
          <a:ea typeface="+mn-ea"/>
          <a:cs typeface="+mn-cs"/>
        </a:defRPr>
      </a:lvl1pPr>
      <a:lvl2pPr marL="1522630" algn="l" defTabSz="3045258" rtl="0" eaLnBrk="1" latinLnBrk="0" hangingPunct="1">
        <a:defRPr sz="5943" kern="1200">
          <a:solidFill>
            <a:schemeClr val="tx1"/>
          </a:solidFill>
          <a:latin typeface="+mn-lt"/>
          <a:ea typeface="+mn-ea"/>
          <a:cs typeface="+mn-cs"/>
        </a:defRPr>
      </a:lvl2pPr>
      <a:lvl3pPr marL="3045258" algn="l" defTabSz="3045258" rtl="0" eaLnBrk="1" latinLnBrk="0" hangingPunct="1">
        <a:defRPr sz="5943" kern="1200">
          <a:solidFill>
            <a:schemeClr val="tx1"/>
          </a:solidFill>
          <a:latin typeface="+mn-lt"/>
          <a:ea typeface="+mn-ea"/>
          <a:cs typeface="+mn-cs"/>
        </a:defRPr>
      </a:lvl3pPr>
      <a:lvl4pPr marL="4567888" algn="l" defTabSz="3045258" rtl="0" eaLnBrk="1" latinLnBrk="0" hangingPunct="1">
        <a:defRPr sz="5943" kern="1200">
          <a:solidFill>
            <a:schemeClr val="tx1"/>
          </a:solidFill>
          <a:latin typeface="+mn-lt"/>
          <a:ea typeface="+mn-ea"/>
          <a:cs typeface="+mn-cs"/>
        </a:defRPr>
      </a:lvl4pPr>
      <a:lvl5pPr marL="6090518" algn="l" defTabSz="3045258" rtl="0" eaLnBrk="1" latinLnBrk="0" hangingPunct="1">
        <a:defRPr sz="5943" kern="1200">
          <a:solidFill>
            <a:schemeClr val="tx1"/>
          </a:solidFill>
          <a:latin typeface="+mn-lt"/>
          <a:ea typeface="+mn-ea"/>
          <a:cs typeface="+mn-cs"/>
        </a:defRPr>
      </a:lvl5pPr>
      <a:lvl6pPr marL="7613147" algn="l" defTabSz="3045258" rtl="0" eaLnBrk="1" latinLnBrk="0" hangingPunct="1">
        <a:defRPr sz="5943" kern="1200">
          <a:solidFill>
            <a:schemeClr val="tx1"/>
          </a:solidFill>
          <a:latin typeface="+mn-lt"/>
          <a:ea typeface="+mn-ea"/>
          <a:cs typeface="+mn-cs"/>
        </a:defRPr>
      </a:lvl6pPr>
      <a:lvl7pPr marL="9135777" algn="l" defTabSz="3045258" rtl="0" eaLnBrk="1" latinLnBrk="0" hangingPunct="1">
        <a:defRPr sz="5943" kern="1200">
          <a:solidFill>
            <a:schemeClr val="tx1"/>
          </a:solidFill>
          <a:latin typeface="+mn-lt"/>
          <a:ea typeface="+mn-ea"/>
          <a:cs typeface="+mn-cs"/>
        </a:defRPr>
      </a:lvl7pPr>
      <a:lvl8pPr marL="10658405" algn="l" defTabSz="3045258" rtl="0" eaLnBrk="1" latinLnBrk="0" hangingPunct="1">
        <a:defRPr sz="5943" kern="1200">
          <a:solidFill>
            <a:schemeClr val="tx1"/>
          </a:solidFill>
          <a:latin typeface="+mn-lt"/>
          <a:ea typeface="+mn-ea"/>
          <a:cs typeface="+mn-cs"/>
        </a:defRPr>
      </a:lvl8pPr>
      <a:lvl9pPr marL="12181036" algn="l" defTabSz="3045258" rtl="0" eaLnBrk="1" latinLnBrk="0" hangingPunct="1">
        <a:defRPr sz="59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rgbClr val="901C3B"/>
          </a:solidFill>
          <a:ln w="9525">
            <a:noFill/>
            <a:miter lim="800000"/>
            <a:headEnd/>
            <a:tailEnd/>
          </a:ln>
          <a:effectLst/>
        </p:spPr>
        <p:txBody>
          <a:bodyPr wrap="none" lIns="63441" tIns="31720" rIns="63441" bIns="31720" anchor="ctr"/>
          <a:lstStyle/>
          <a:p>
            <a:pPr>
              <a:defRPr/>
            </a:pPr>
            <a:endParaRPr lang="en-US" sz="6991" dirty="0"/>
          </a:p>
        </p:txBody>
      </p:sp>
      <p:sp>
        <p:nvSpPr>
          <p:cNvPr id="9" name="Rectangle 9"/>
          <p:cNvSpPr>
            <a:spLocks noChangeArrowheads="1"/>
          </p:cNvSpPr>
          <p:nvPr/>
        </p:nvSpPr>
        <p:spPr bwMode="auto">
          <a:xfrm>
            <a:off x="0" y="3203575"/>
            <a:ext cx="32918400" cy="1016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63441" tIns="31720" rIns="63441" bIns="31720" anchor="ctr"/>
          <a:lstStyle/>
          <a:p>
            <a:pPr>
              <a:defRPr/>
            </a:pPr>
            <a:endParaRPr lang="en-US" sz="6991" dirty="0"/>
          </a:p>
        </p:txBody>
      </p:sp>
      <p:sp>
        <p:nvSpPr>
          <p:cNvPr id="10" name="Text Box 14"/>
          <p:cNvSpPr txBox="1">
            <a:spLocks noChangeArrowheads="1"/>
          </p:cNvSpPr>
          <p:nvPr/>
        </p:nvSpPr>
        <p:spPr bwMode="auto">
          <a:xfrm>
            <a:off x="1113134" y="21488402"/>
            <a:ext cx="1885950" cy="243144"/>
          </a:xfrm>
          <a:prstGeom prst="rect">
            <a:avLst/>
          </a:prstGeom>
          <a:noFill/>
          <a:ln w="9525">
            <a:noFill/>
            <a:miter lim="800000"/>
            <a:headEnd/>
            <a:tailEnd/>
          </a:ln>
          <a:effectLst/>
        </p:spPr>
        <p:txBody>
          <a:bodyPr lIns="63321" tIns="31655" rIns="63321" bIns="31655">
            <a:spAutoFit/>
          </a:bodyPr>
          <a:lstStyle/>
          <a:p>
            <a:pPr eaLnBrk="0" hangingPunct="0">
              <a:lnSpc>
                <a:spcPct val="65000"/>
              </a:lnSpc>
              <a:spcBef>
                <a:spcPct val="50000"/>
              </a:spcBef>
              <a:defRPr/>
            </a:pPr>
            <a:r>
              <a:rPr lang="en-US" sz="343"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21" name="Rounded Rectangle 20"/>
          <p:cNvSpPr/>
          <p:nvPr userDrawn="1"/>
        </p:nvSpPr>
        <p:spPr>
          <a:xfrm>
            <a:off x="463153" y="3505200"/>
            <a:ext cx="7537847"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2" name="Rounded Rectangle 21"/>
          <p:cNvSpPr/>
          <p:nvPr userDrawn="1"/>
        </p:nvSpPr>
        <p:spPr>
          <a:xfrm>
            <a:off x="24917402" y="3505200"/>
            <a:ext cx="7537847" cy="17824450"/>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sp>
        <p:nvSpPr>
          <p:cNvPr id="23" name="Rounded Rectangle 22"/>
          <p:cNvSpPr/>
          <p:nvPr userDrawn="1"/>
        </p:nvSpPr>
        <p:spPr>
          <a:xfrm>
            <a:off x="8431498" y="3511550"/>
            <a:ext cx="15995452" cy="1782445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3443" tIns="31722" rIns="63443" bIns="31722" rtlCol="0" anchor="ctr"/>
          <a:lstStyle/>
          <a:p>
            <a:pPr algn="ctr"/>
            <a:endParaRPr lang="en-US" sz="6991"/>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87" y="501614"/>
            <a:ext cx="3816812" cy="241004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6DDC57E8-C75D-6DF6-9336-7C7193E6992D}"/>
              </a:ext>
            </a:extLst>
          </p:cNvPr>
          <p:cNvGraphicFramePr>
            <a:graphicFrameLocks noGrp="1"/>
          </p:cNvGraphicFramePr>
          <p:nvPr userDrawn="1">
            <p:extLst>
              <p:ext uri="{D42A27DB-BD31-4B8C-83A1-F6EECF244321}">
                <p14:modId xmlns:p14="http://schemas.microsoft.com/office/powerpoint/2010/main" val="1934961000"/>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A9366A2F-C4FE-A0C0-6C8A-A4F825D63163}"/>
              </a:ext>
            </a:extLst>
          </p:cNvPr>
          <p:cNvGraphicFramePr>
            <a:graphicFrameLocks noGrp="1"/>
          </p:cNvGraphicFramePr>
          <p:nvPr userDrawn="1">
            <p:extLst>
              <p:ext uri="{D42A27DB-BD31-4B8C-83A1-F6EECF244321}">
                <p14:modId xmlns:p14="http://schemas.microsoft.com/office/powerpoint/2010/main" val="38270299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045258" rtl="0" eaLnBrk="1" latinLnBrk="0" hangingPunct="1">
        <a:spcBef>
          <a:spcPct val="0"/>
        </a:spcBef>
        <a:buNone/>
        <a:defRPr sz="6057" kern="1200">
          <a:solidFill>
            <a:schemeClr val="bg1"/>
          </a:solidFill>
          <a:latin typeface="Trebuchet MS" pitchFamily="34" charset="0"/>
          <a:ea typeface="+mj-ea"/>
          <a:cs typeface="+mj-cs"/>
        </a:defRPr>
      </a:lvl1pPr>
    </p:titleStyle>
    <p:bodyStyle>
      <a:lvl1pPr marL="1141972" indent="-1141972" algn="l" defTabSz="3045258" rtl="0" eaLnBrk="1" latinLnBrk="0" hangingPunct="1">
        <a:spcBef>
          <a:spcPct val="20000"/>
        </a:spcBef>
        <a:buFont typeface="Arial" pitchFamily="34" charset="0"/>
        <a:buChar char="•"/>
        <a:defRPr sz="10629" kern="1200">
          <a:solidFill>
            <a:schemeClr val="tx1"/>
          </a:solidFill>
          <a:latin typeface="+mn-lt"/>
          <a:ea typeface="+mn-ea"/>
          <a:cs typeface="+mn-cs"/>
        </a:defRPr>
      </a:lvl1pPr>
      <a:lvl2pPr marL="2474273" indent="-951643" algn="l" defTabSz="3045258" rtl="0" eaLnBrk="1" latinLnBrk="0" hangingPunct="1">
        <a:spcBef>
          <a:spcPct val="20000"/>
        </a:spcBef>
        <a:buFont typeface="Arial" pitchFamily="34" charset="0"/>
        <a:buChar char="–"/>
        <a:defRPr sz="9372" kern="1200">
          <a:solidFill>
            <a:schemeClr val="tx1"/>
          </a:solidFill>
          <a:latin typeface="+mn-lt"/>
          <a:ea typeface="+mn-ea"/>
          <a:cs typeface="+mn-cs"/>
        </a:defRPr>
      </a:lvl2pPr>
      <a:lvl3pPr marL="3806574" indent="-761315" algn="l" defTabSz="3045258"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29203"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4pPr>
      <a:lvl5pPr marL="6851832"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5pPr>
      <a:lvl6pPr marL="8374461"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6pPr>
      <a:lvl7pPr marL="9897090"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7pPr>
      <a:lvl8pPr marL="11419721"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8pPr>
      <a:lvl9pPr marL="12942349" indent="-761315" algn="l" defTabSz="3045258" rtl="0" eaLnBrk="1" latinLnBrk="0" hangingPunct="1">
        <a:spcBef>
          <a:spcPct val="20000"/>
        </a:spcBef>
        <a:buFont typeface="Arial" pitchFamily="34" charset="0"/>
        <a:buChar char="•"/>
        <a:defRPr sz="6629" kern="1200">
          <a:solidFill>
            <a:schemeClr val="tx1"/>
          </a:solidFill>
          <a:latin typeface="+mn-lt"/>
          <a:ea typeface="+mn-ea"/>
          <a:cs typeface="+mn-cs"/>
        </a:defRPr>
      </a:lvl9pPr>
    </p:bodyStyle>
    <p:otherStyle>
      <a:defPPr>
        <a:defRPr lang="en-US"/>
      </a:defPPr>
      <a:lvl1pPr marL="0" algn="l" defTabSz="3045258" rtl="0" eaLnBrk="1" latinLnBrk="0" hangingPunct="1">
        <a:defRPr sz="5943" kern="1200">
          <a:solidFill>
            <a:schemeClr val="tx1"/>
          </a:solidFill>
          <a:latin typeface="+mn-lt"/>
          <a:ea typeface="+mn-ea"/>
          <a:cs typeface="+mn-cs"/>
        </a:defRPr>
      </a:lvl1pPr>
      <a:lvl2pPr marL="1522630" algn="l" defTabSz="3045258" rtl="0" eaLnBrk="1" latinLnBrk="0" hangingPunct="1">
        <a:defRPr sz="5943" kern="1200">
          <a:solidFill>
            <a:schemeClr val="tx1"/>
          </a:solidFill>
          <a:latin typeface="+mn-lt"/>
          <a:ea typeface="+mn-ea"/>
          <a:cs typeface="+mn-cs"/>
        </a:defRPr>
      </a:lvl2pPr>
      <a:lvl3pPr marL="3045258" algn="l" defTabSz="3045258" rtl="0" eaLnBrk="1" latinLnBrk="0" hangingPunct="1">
        <a:defRPr sz="5943" kern="1200">
          <a:solidFill>
            <a:schemeClr val="tx1"/>
          </a:solidFill>
          <a:latin typeface="+mn-lt"/>
          <a:ea typeface="+mn-ea"/>
          <a:cs typeface="+mn-cs"/>
        </a:defRPr>
      </a:lvl3pPr>
      <a:lvl4pPr marL="4567888" algn="l" defTabSz="3045258" rtl="0" eaLnBrk="1" latinLnBrk="0" hangingPunct="1">
        <a:defRPr sz="5943" kern="1200">
          <a:solidFill>
            <a:schemeClr val="tx1"/>
          </a:solidFill>
          <a:latin typeface="+mn-lt"/>
          <a:ea typeface="+mn-ea"/>
          <a:cs typeface="+mn-cs"/>
        </a:defRPr>
      </a:lvl4pPr>
      <a:lvl5pPr marL="6090518" algn="l" defTabSz="3045258" rtl="0" eaLnBrk="1" latinLnBrk="0" hangingPunct="1">
        <a:defRPr sz="5943" kern="1200">
          <a:solidFill>
            <a:schemeClr val="tx1"/>
          </a:solidFill>
          <a:latin typeface="+mn-lt"/>
          <a:ea typeface="+mn-ea"/>
          <a:cs typeface="+mn-cs"/>
        </a:defRPr>
      </a:lvl5pPr>
      <a:lvl6pPr marL="7613147" algn="l" defTabSz="3045258" rtl="0" eaLnBrk="1" latinLnBrk="0" hangingPunct="1">
        <a:defRPr sz="5943" kern="1200">
          <a:solidFill>
            <a:schemeClr val="tx1"/>
          </a:solidFill>
          <a:latin typeface="+mn-lt"/>
          <a:ea typeface="+mn-ea"/>
          <a:cs typeface="+mn-cs"/>
        </a:defRPr>
      </a:lvl6pPr>
      <a:lvl7pPr marL="9135777" algn="l" defTabSz="3045258" rtl="0" eaLnBrk="1" latinLnBrk="0" hangingPunct="1">
        <a:defRPr sz="5943" kern="1200">
          <a:solidFill>
            <a:schemeClr val="tx1"/>
          </a:solidFill>
          <a:latin typeface="+mn-lt"/>
          <a:ea typeface="+mn-ea"/>
          <a:cs typeface="+mn-cs"/>
        </a:defRPr>
      </a:lvl7pPr>
      <a:lvl8pPr marL="10658405" algn="l" defTabSz="3045258" rtl="0" eaLnBrk="1" latinLnBrk="0" hangingPunct="1">
        <a:defRPr sz="5943" kern="1200">
          <a:solidFill>
            <a:schemeClr val="tx1"/>
          </a:solidFill>
          <a:latin typeface="+mn-lt"/>
          <a:ea typeface="+mn-ea"/>
          <a:cs typeface="+mn-cs"/>
        </a:defRPr>
      </a:lvl8pPr>
      <a:lvl9pPr marL="12181036" algn="l" defTabSz="3045258" rtl="0" eaLnBrk="1" latinLnBrk="0" hangingPunct="1">
        <a:defRPr sz="5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9B624-FB77-054D-8775-6BF88470589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46C2747-BACB-2945-8FF9-2E1029B1183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E6A5F44-9E57-D14E-B2B8-E2C70D1A979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65C7897-94F8-9446-88C0-74F3E44E5C6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0BAD957-9E6D-504F-96D6-878362A29AF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282E968-5F9B-9341-994C-F41EE0F9736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3BA3E23B-35A6-CA4D-A070-ABAF7F849B56}"/>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9B80D1D6-2C54-F041-B9C3-CD44AECDF8F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49B6751-E65A-A049-A995-B376FF23CC4B}"/>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8A894D50-AB71-A64F-82AE-A595AFAE5D13}"/>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929DF75-1457-9E4B-BF79-2EAE5C828B8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3DD0DF44-F6EF-474B-A87C-C00158AFDC0C}"/>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8640631-22E7-C047-B9C8-55B6283768E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9D2C4BCF-B6BB-1846-BB23-EE826A5C227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2E54475-D5D8-6644-8BD9-830A68598A50}"/>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33B9A29-99EE-634B-8D80-C7687CA636FB}"/>
              </a:ext>
            </a:extLst>
          </p:cNvPr>
          <p:cNvSpPr>
            <a:spLocks noGrp="1"/>
          </p:cNvSpPr>
          <p:nvPr>
            <p:ph type="body" sz="quarter" idx="151"/>
          </p:nvPr>
        </p:nvSpPr>
        <p:spPr/>
        <p:txBody>
          <a:bodyPr>
            <a:normAutofit fontScale="92500" lnSpcReduction="10000"/>
          </a:bodyPr>
          <a:lstStyle/>
          <a:p>
            <a:endParaRPr lang="en-US"/>
          </a:p>
        </p:txBody>
      </p:sp>
      <p:sp>
        <p:nvSpPr>
          <p:cNvPr id="18" name="Text Placeholder 17">
            <a:extLst>
              <a:ext uri="{FF2B5EF4-FFF2-40B4-BE49-F238E27FC236}">
                <a16:creationId xmlns:a16="http://schemas.microsoft.com/office/drawing/2014/main" id="{585385C4-09C5-4D45-A1FD-1EDD63E5CE13}"/>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291677552"/>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398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54</cp:revision>
  <dcterms:created xsi:type="dcterms:W3CDTF">2012-02-03T19:11:35Z</dcterms:created>
  <dcterms:modified xsi:type="dcterms:W3CDTF">2023-02-13T19:17:40Z</dcterms:modified>
</cp:coreProperties>
</file>