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32918400" cy="21945600"/>
  <p:notesSz cx="6858000" cy="9144000"/>
  <p:defaultTextStyle>
    <a:defPPr>
      <a:defRPr lang="en-US"/>
    </a:defPPr>
    <a:lvl1pPr marL="0" algn="l" defTabSz="3134331" rtl="0" eaLnBrk="1" latinLnBrk="0" hangingPunct="1">
      <a:defRPr sz="6116" kern="1200">
        <a:solidFill>
          <a:schemeClr val="tx1"/>
        </a:solidFill>
        <a:latin typeface="+mn-lt"/>
        <a:ea typeface="+mn-ea"/>
        <a:cs typeface="+mn-cs"/>
      </a:defRPr>
    </a:lvl1pPr>
    <a:lvl2pPr marL="1567166" algn="l" defTabSz="3134331" rtl="0" eaLnBrk="1" latinLnBrk="0" hangingPunct="1">
      <a:defRPr sz="6116" kern="1200">
        <a:solidFill>
          <a:schemeClr val="tx1"/>
        </a:solidFill>
        <a:latin typeface="+mn-lt"/>
        <a:ea typeface="+mn-ea"/>
        <a:cs typeface="+mn-cs"/>
      </a:defRPr>
    </a:lvl2pPr>
    <a:lvl3pPr marL="3134331" algn="l" defTabSz="3134331" rtl="0" eaLnBrk="1" latinLnBrk="0" hangingPunct="1">
      <a:defRPr sz="6116" kern="1200">
        <a:solidFill>
          <a:schemeClr val="tx1"/>
        </a:solidFill>
        <a:latin typeface="+mn-lt"/>
        <a:ea typeface="+mn-ea"/>
        <a:cs typeface="+mn-cs"/>
      </a:defRPr>
    </a:lvl3pPr>
    <a:lvl4pPr marL="4701497" algn="l" defTabSz="3134331" rtl="0" eaLnBrk="1" latinLnBrk="0" hangingPunct="1">
      <a:defRPr sz="6116" kern="1200">
        <a:solidFill>
          <a:schemeClr val="tx1"/>
        </a:solidFill>
        <a:latin typeface="+mn-lt"/>
        <a:ea typeface="+mn-ea"/>
        <a:cs typeface="+mn-cs"/>
      </a:defRPr>
    </a:lvl4pPr>
    <a:lvl5pPr marL="6268663" algn="l" defTabSz="3134331" rtl="0" eaLnBrk="1" latinLnBrk="0" hangingPunct="1">
      <a:defRPr sz="6116" kern="1200">
        <a:solidFill>
          <a:schemeClr val="tx1"/>
        </a:solidFill>
        <a:latin typeface="+mn-lt"/>
        <a:ea typeface="+mn-ea"/>
        <a:cs typeface="+mn-cs"/>
      </a:defRPr>
    </a:lvl5pPr>
    <a:lvl6pPr marL="7835829" algn="l" defTabSz="3134331" rtl="0" eaLnBrk="1" latinLnBrk="0" hangingPunct="1">
      <a:defRPr sz="6116" kern="1200">
        <a:solidFill>
          <a:schemeClr val="tx1"/>
        </a:solidFill>
        <a:latin typeface="+mn-lt"/>
        <a:ea typeface="+mn-ea"/>
        <a:cs typeface="+mn-cs"/>
      </a:defRPr>
    </a:lvl6pPr>
    <a:lvl7pPr marL="9402995" algn="l" defTabSz="3134331" rtl="0" eaLnBrk="1" latinLnBrk="0" hangingPunct="1">
      <a:defRPr sz="6116" kern="1200">
        <a:solidFill>
          <a:schemeClr val="tx1"/>
        </a:solidFill>
        <a:latin typeface="+mn-lt"/>
        <a:ea typeface="+mn-ea"/>
        <a:cs typeface="+mn-cs"/>
      </a:defRPr>
    </a:lvl7pPr>
    <a:lvl8pPr marL="10970159" algn="l" defTabSz="3134331" rtl="0" eaLnBrk="1" latinLnBrk="0" hangingPunct="1">
      <a:defRPr sz="6116" kern="1200">
        <a:solidFill>
          <a:schemeClr val="tx1"/>
        </a:solidFill>
        <a:latin typeface="+mn-lt"/>
        <a:ea typeface="+mn-ea"/>
        <a:cs typeface="+mn-cs"/>
      </a:defRPr>
    </a:lvl8pPr>
    <a:lvl9pPr marL="12537327" algn="l" defTabSz="3134331" rtl="0" eaLnBrk="1" latinLnBrk="0" hangingPunct="1">
      <a:defRPr sz="61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1C3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94762" autoAdjust="0"/>
  </p:normalViewPr>
  <p:slideViewPr>
    <p:cSldViewPr snapToGrid="0" snapToObjects="1" showGuides="1">
      <p:cViewPr varScale="1">
        <p:scale>
          <a:sx n="36" d="100"/>
          <a:sy n="36" d="100"/>
        </p:scale>
        <p:origin x="2024" y="288"/>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134331" rtl="0" eaLnBrk="1" latinLnBrk="0" hangingPunct="1">
      <a:defRPr sz="4116" kern="1200">
        <a:solidFill>
          <a:schemeClr val="tx1"/>
        </a:solidFill>
        <a:latin typeface="+mn-lt"/>
        <a:ea typeface="+mn-ea"/>
        <a:cs typeface="+mn-cs"/>
      </a:defRPr>
    </a:lvl1pPr>
    <a:lvl2pPr marL="1567166" algn="l" defTabSz="3134331" rtl="0" eaLnBrk="1" latinLnBrk="0" hangingPunct="1">
      <a:defRPr sz="4116" kern="1200">
        <a:solidFill>
          <a:schemeClr val="tx1"/>
        </a:solidFill>
        <a:latin typeface="+mn-lt"/>
        <a:ea typeface="+mn-ea"/>
        <a:cs typeface="+mn-cs"/>
      </a:defRPr>
    </a:lvl2pPr>
    <a:lvl3pPr marL="3134331" algn="l" defTabSz="3134331" rtl="0" eaLnBrk="1" latinLnBrk="0" hangingPunct="1">
      <a:defRPr sz="4116" kern="1200">
        <a:solidFill>
          <a:schemeClr val="tx1"/>
        </a:solidFill>
        <a:latin typeface="+mn-lt"/>
        <a:ea typeface="+mn-ea"/>
        <a:cs typeface="+mn-cs"/>
      </a:defRPr>
    </a:lvl3pPr>
    <a:lvl4pPr marL="4701497" algn="l" defTabSz="3134331" rtl="0" eaLnBrk="1" latinLnBrk="0" hangingPunct="1">
      <a:defRPr sz="4116" kern="1200">
        <a:solidFill>
          <a:schemeClr val="tx1"/>
        </a:solidFill>
        <a:latin typeface="+mn-lt"/>
        <a:ea typeface="+mn-ea"/>
        <a:cs typeface="+mn-cs"/>
      </a:defRPr>
    </a:lvl4pPr>
    <a:lvl5pPr marL="6268663" algn="l" defTabSz="3134331" rtl="0" eaLnBrk="1" latinLnBrk="0" hangingPunct="1">
      <a:defRPr sz="4116" kern="1200">
        <a:solidFill>
          <a:schemeClr val="tx1"/>
        </a:solidFill>
        <a:latin typeface="+mn-lt"/>
        <a:ea typeface="+mn-ea"/>
        <a:cs typeface="+mn-cs"/>
      </a:defRPr>
    </a:lvl5pPr>
    <a:lvl6pPr marL="7835829" algn="l" defTabSz="3134331" rtl="0" eaLnBrk="1" latinLnBrk="0" hangingPunct="1">
      <a:defRPr sz="4116" kern="1200">
        <a:solidFill>
          <a:schemeClr val="tx1"/>
        </a:solidFill>
        <a:latin typeface="+mn-lt"/>
        <a:ea typeface="+mn-ea"/>
        <a:cs typeface="+mn-cs"/>
      </a:defRPr>
    </a:lvl6pPr>
    <a:lvl7pPr marL="9402995" algn="l" defTabSz="3134331" rtl="0" eaLnBrk="1" latinLnBrk="0" hangingPunct="1">
      <a:defRPr sz="4116" kern="1200">
        <a:solidFill>
          <a:schemeClr val="tx1"/>
        </a:solidFill>
        <a:latin typeface="+mn-lt"/>
        <a:ea typeface="+mn-ea"/>
        <a:cs typeface="+mn-cs"/>
      </a:defRPr>
    </a:lvl7pPr>
    <a:lvl8pPr marL="10970159" algn="l" defTabSz="3134331" rtl="0" eaLnBrk="1" latinLnBrk="0" hangingPunct="1">
      <a:defRPr sz="4116" kern="1200">
        <a:solidFill>
          <a:schemeClr val="tx1"/>
        </a:solidFill>
        <a:latin typeface="+mn-lt"/>
        <a:ea typeface="+mn-ea"/>
        <a:cs typeface="+mn-cs"/>
      </a:defRPr>
    </a:lvl8pPr>
    <a:lvl9pPr marL="12537327" algn="l" defTabSz="3134331" rtl="0" eaLnBrk="1" latinLnBrk="0" hangingPunct="1">
      <a:defRPr sz="411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252323"/>
            <a:ext cx="7542610"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6" y="3692994"/>
            <a:ext cx="7536656" cy="515040"/>
          </a:xfrm>
          <a:prstGeom prst="rect">
            <a:avLst/>
          </a:prstGeom>
          <a:noFill/>
        </p:spPr>
        <p:txBody>
          <a:bodyPr lIns="55511" tIns="55511" rIns="55511" bIns="55511" anchor="ctr" anchorCtr="0">
            <a:spAutoFit/>
          </a:bodyPr>
          <a:lstStyle>
            <a:lvl1pPr algn="ctr">
              <a:buNone/>
              <a:defRPr sz="2514" b="1" u="sng" baseline="0">
                <a:solidFill>
                  <a:srgbClr val="901C3B"/>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91756" y="9468838"/>
            <a:ext cx="7537847"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690375" y="4252323"/>
            <a:ext cx="7536655"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690377" y="3692994"/>
            <a:ext cx="7536656" cy="515040"/>
          </a:xfrm>
          <a:prstGeom prst="rect">
            <a:avLst/>
          </a:prstGeom>
          <a:noFill/>
        </p:spPr>
        <p:txBody>
          <a:bodyPr lIns="55511" tIns="55511" rIns="55511" bIns="55511" anchor="ctr" anchorCtr="0">
            <a:spAutoFit/>
          </a:bodyPr>
          <a:lstStyle>
            <a:lvl1pPr algn="ctr">
              <a:buNone/>
              <a:defRPr sz="2514" b="1" u="sng" baseline="0">
                <a:solidFill>
                  <a:srgbClr val="901C3B"/>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693756" y="4252323"/>
            <a:ext cx="7536655"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687800" y="3692994"/>
            <a:ext cx="7543800" cy="515040"/>
          </a:xfrm>
          <a:prstGeom prst="rect">
            <a:avLst/>
          </a:prstGeom>
          <a:noFill/>
        </p:spPr>
        <p:txBody>
          <a:bodyPr lIns="55511" tIns="55511" rIns="55511" bIns="55511" anchor="ctr" anchorCtr="0">
            <a:spAutoFit/>
          </a:bodyPr>
          <a:lstStyle>
            <a:lvl1pPr algn="ctr">
              <a:buNone/>
              <a:defRPr sz="2514" b="1" u="sng" baseline="0">
                <a:solidFill>
                  <a:srgbClr val="901C3B"/>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4685522" y="3692994"/>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685522" y="4252323"/>
            <a:ext cx="7535263"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685522" y="9508987"/>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685522" y="10007603"/>
            <a:ext cx="7539037"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685522" y="17113430"/>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685522" y="17622299"/>
            <a:ext cx="7539037"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8141" y="9967703"/>
            <a:ext cx="7542610"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629402" y="2255965"/>
            <a:ext cx="19431001" cy="853440"/>
          </a:xfrm>
          <a:prstGeom prst="rect">
            <a:avLst/>
          </a:prstGeom>
        </p:spPr>
        <p:txBody>
          <a:bodyPr lIns="55513" tIns="27757" rIns="55513" bIns="27757">
            <a:normAutofit/>
          </a:bodyPr>
          <a:lstStyle>
            <a:lvl1pPr algn="ctr">
              <a:buFontTx/>
              <a:buNone/>
              <a:defRPr sz="4114">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78" name="Text Placeholder 76"/>
          <p:cNvSpPr>
            <a:spLocks noGrp="1"/>
          </p:cNvSpPr>
          <p:nvPr>
            <p:ph type="body" sz="quarter" idx="151" hasCustomPrompt="1"/>
          </p:nvPr>
        </p:nvSpPr>
        <p:spPr>
          <a:xfrm>
            <a:off x="6629402" y="1402525"/>
            <a:ext cx="19431001" cy="853440"/>
          </a:xfrm>
          <a:prstGeom prst="rect">
            <a:avLst/>
          </a:prstGeom>
        </p:spPr>
        <p:txBody>
          <a:bodyPr lIns="55513" tIns="27757" rIns="55513" bIns="27757" anchor="t" anchorCtr="1">
            <a:normAutofit/>
          </a:bodyPr>
          <a:lstStyle>
            <a:lvl1pPr algn="ctr">
              <a:buFontTx/>
              <a:buNone/>
              <a:defRPr sz="6057">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79" name="Text Placeholder 76"/>
          <p:cNvSpPr>
            <a:spLocks noGrp="1"/>
          </p:cNvSpPr>
          <p:nvPr>
            <p:ph type="body" sz="quarter" idx="153" hasCustomPrompt="1"/>
          </p:nvPr>
        </p:nvSpPr>
        <p:spPr>
          <a:xfrm>
            <a:off x="6629402" y="310543"/>
            <a:ext cx="19431001" cy="1091982"/>
          </a:xfrm>
          <a:prstGeom prst="rect">
            <a:avLst/>
          </a:prstGeom>
        </p:spPr>
        <p:txBody>
          <a:bodyPr lIns="55513" tIns="27757" rIns="55513" bIns="27757" anchor="t" anchorCtr="1">
            <a:normAutofit/>
          </a:bodyPr>
          <a:lstStyle>
            <a:lvl1pPr algn="ctr">
              <a:buFontTx/>
              <a:buNone/>
              <a:defRPr sz="8000">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6912" userDrawn="1">
          <p15:clr>
            <a:srgbClr val="FBAE40"/>
          </p15:clr>
        </p15:guide>
        <p15:guide id="2" pos="10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96902"/>
            <a:ext cx="10193458"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615159"/>
            <a:ext cx="10179845"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3" y="12160319"/>
            <a:ext cx="10194648"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99982"/>
            <a:ext cx="10179844"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4396722"/>
            <a:ext cx="10178651"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3820271"/>
            <a:ext cx="10178651"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RESULTS</a:t>
            </a:r>
          </a:p>
        </p:txBody>
      </p:sp>
      <p:sp>
        <p:nvSpPr>
          <p:cNvPr id="23" name="Text Placeholder 3"/>
          <p:cNvSpPr>
            <a:spLocks noGrp="1"/>
          </p:cNvSpPr>
          <p:nvPr>
            <p:ph type="body" sz="quarter" idx="23" hasCustomPrompt="1"/>
          </p:nvPr>
        </p:nvSpPr>
        <p:spPr>
          <a:xfrm>
            <a:off x="11371663" y="4196902"/>
            <a:ext cx="10178651"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615159"/>
            <a:ext cx="10184606"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MATERIALS &amp; METHODS</a:t>
            </a:r>
          </a:p>
        </p:txBody>
      </p:sp>
      <p:sp>
        <p:nvSpPr>
          <p:cNvPr id="25" name="Text Placeholder 5"/>
          <p:cNvSpPr>
            <a:spLocks noGrp="1"/>
          </p:cNvSpPr>
          <p:nvPr>
            <p:ph type="body" sz="quarter" idx="25" hasCustomPrompt="1"/>
          </p:nvPr>
        </p:nvSpPr>
        <p:spPr>
          <a:xfrm>
            <a:off x="22046807" y="3615159"/>
            <a:ext cx="10182022"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7" y="4196902"/>
            <a:ext cx="10182022"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7" y="11578577"/>
            <a:ext cx="10182022"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2104899"/>
            <a:ext cx="10185796"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7" y="17224266"/>
            <a:ext cx="10182022"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50591"/>
            <a:ext cx="10185796"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8033660" y="2255965"/>
            <a:ext cx="16851085" cy="853440"/>
          </a:xfrm>
          <a:prstGeom prst="rect">
            <a:avLst/>
          </a:prstGeom>
        </p:spPr>
        <p:txBody>
          <a:bodyPr lIns="55513" tIns="27757" rIns="55513" bIns="27757">
            <a:normAutofit/>
          </a:bodyPr>
          <a:lstStyle>
            <a:lvl1pPr algn="ctr">
              <a:buFontTx/>
              <a:buNone/>
              <a:defRPr sz="4114">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65" name="Text Placeholder 76"/>
          <p:cNvSpPr>
            <a:spLocks noGrp="1"/>
          </p:cNvSpPr>
          <p:nvPr>
            <p:ph type="body" sz="quarter" idx="151" hasCustomPrompt="1"/>
          </p:nvPr>
        </p:nvSpPr>
        <p:spPr>
          <a:xfrm>
            <a:off x="8033660" y="1402525"/>
            <a:ext cx="16851085" cy="853440"/>
          </a:xfrm>
          <a:prstGeom prst="rect">
            <a:avLst/>
          </a:prstGeom>
        </p:spPr>
        <p:txBody>
          <a:bodyPr lIns="55513" tIns="27757" rIns="55513" bIns="27757" anchor="t" anchorCtr="1">
            <a:normAutofit/>
          </a:bodyPr>
          <a:lstStyle>
            <a:lvl1pPr algn="ctr">
              <a:buFontTx/>
              <a:buNone/>
              <a:defRPr sz="6057">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66" name="Text Placeholder 76"/>
          <p:cNvSpPr>
            <a:spLocks noGrp="1"/>
          </p:cNvSpPr>
          <p:nvPr>
            <p:ph type="body" sz="quarter" idx="153" hasCustomPrompt="1"/>
          </p:nvPr>
        </p:nvSpPr>
        <p:spPr>
          <a:xfrm>
            <a:off x="7086601" y="310543"/>
            <a:ext cx="18745200" cy="1091982"/>
          </a:xfrm>
          <a:prstGeom prst="rect">
            <a:avLst/>
          </a:prstGeom>
        </p:spPr>
        <p:txBody>
          <a:bodyPr lIns="55513" tIns="27757" rIns="55513" bIns="27757" anchor="t" anchorCtr="1">
            <a:normAutofit/>
          </a:bodyPr>
          <a:lstStyle>
            <a:lvl1pPr algn="ctr">
              <a:buFontTx/>
              <a:buNone/>
              <a:defRPr sz="8000">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09587" y="4136194"/>
            <a:ext cx="7542610" cy="544053"/>
          </a:xfrm>
          <a:prstGeom prst="rect">
            <a:avLst/>
          </a:prstGeom>
        </p:spPr>
        <p:txBody>
          <a:bodyPr wrap="square" lIns="138776" tIns="138776" rIns="138776" bIns="138776">
            <a:spAutoFit/>
          </a:bodyPr>
          <a:lstStyle>
            <a:lvl1pPr marL="0" indent="0">
              <a:buNone/>
              <a:defRPr sz="1714">
                <a:latin typeface="Trebuchet MS" pitchFamily="34"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15541" y="3559741"/>
            <a:ext cx="7536656"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03633" y="9977707"/>
            <a:ext cx="7543800" cy="544053"/>
          </a:xfrm>
          <a:prstGeom prst="rect">
            <a:avLst/>
          </a:prstGeom>
        </p:spPr>
        <p:txBody>
          <a:bodyPr wrap="square" lIns="138776" tIns="138776" rIns="138776" bIns="138776">
            <a:spAutoFit/>
          </a:bodyPr>
          <a:lstStyle>
            <a:lvl1pPr marL="237920" indent="-237920">
              <a:buNone/>
              <a:defRPr sz="1714">
                <a:latin typeface="Trebuchet MS" pitchFamily="34"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76931" y="9468838"/>
            <a:ext cx="7537847"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0372" y="4136194"/>
            <a:ext cx="15540036" cy="544053"/>
          </a:xfrm>
          <a:prstGeom prst="rect">
            <a:avLst/>
          </a:prstGeom>
        </p:spPr>
        <p:txBody>
          <a:bodyPr wrap="square" lIns="138776" tIns="138776" rIns="138776" bIns="138776">
            <a:spAutoFit/>
          </a:bodyPr>
          <a:lstStyle>
            <a:lvl1pPr marL="237920" indent="-237920">
              <a:buNone/>
              <a:defRPr sz="1714">
                <a:latin typeface="Trebuchet MS" pitchFamily="34"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0373" y="3559741"/>
            <a:ext cx="15540037"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0376" y="14597694"/>
            <a:ext cx="15540037" cy="544053"/>
          </a:xfrm>
          <a:prstGeom prst="rect">
            <a:avLst/>
          </a:prstGeom>
        </p:spPr>
        <p:txBody>
          <a:bodyPr wrap="square" lIns="138776" tIns="138776" rIns="138776" bIns="138776">
            <a:spAutoFit/>
          </a:bodyPr>
          <a:lstStyle>
            <a:lvl1pPr marL="237920" indent="-237920">
              <a:buNone/>
              <a:defRPr sz="1714">
                <a:latin typeface="Trebuchet MS" pitchFamily="34"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0373" y="14043659"/>
            <a:ext cx="15540037"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933576" y="3559741"/>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933576" y="4068610"/>
            <a:ext cx="7535263" cy="544053"/>
          </a:xfrm>
          <a:prstGeom prst="rect">
            <a:avLst/>
          </a:prstGeom>
        </p:spPr>
        <p:txBody>
          <a:bodyPr wrap="square" lIns="138776" tIns="138776" rIns="138776" bIns="138776">
            <a:spAutoFit/>
          </a:bodyPr>
          <a:lstStyle>
            <a:lvl1pPr marL="237920" indent="-237920">
              <a:buNone/>
              <a:defRPr sz="1714">
                <a:latin typeface="Trebuchet MS" pitchFamily="34"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933576" y="9508987"/>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929803" y="10007603"/>
            <a:ext cx="7539037" cy="544053"/>
          </a:xfrm>
          <a:prstGeom prst="rect">
            <a:avLst/>
          </a:prstGeom>
        </p:spPr>
        <p:txBody>
          <a:bodyPr wrap="square" lIns="138776" tIns="138776" rIns="138776" bIns="138776">
            <a:spAutoFit/>
          </a:bodyPr>
          <a:lstStyle>
            <a:lvl1pPr marL="237920" indent="-237920">
              <a:buNone/>
              <a:defRPr sz="1714">
                <a:latin typeface="Trebuchet MS" pitchFamily="34"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929802" y="17115648"/>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926029" y="17624518"/>
            <a:ext cx="7539037" cy="544053"/>
          </a:xfrm>
          <a:prstGeom prst="rect">
            <a:avLst/>
          </a:prstGeom>
        </p:spPr>
        <p:txBody>
          <a:bodyPr wrap="square" lIns="138776" tIns="138776" rIns="138776" bIns="138776">
            <a:spAutoFit/>
          </a:bodyPr>
          <a:lstStyle>
            <a:lvl1pPr marL="237920" indent="-237920">
              <a:buNone/>
              <a:defRPr sz="1714">
                <a:latin typeface="Trebuchet MS" pitchFamily="34" charset="0"/>
              </a:defRPr>
            </a:lvl1pPr>
            <a:lvl2pPr marL="1030985" indent="-396533">
              <a:defRPr sz="1714">
                <a:latin typeface="Trebuchet MS" pitchFamily="34" charset="0"/>
              </a:defRPr>
            </a:lvl2pPr>
            <a:lvl3pPr marL="1427519" indent="-396533">
              <a:defRPr sz="1714">
                <a:latin typeface="Trebuchet MS" pitchFamily="34" charset="0"/>
              </a:defRPr>
            </a:lvl3pPr>
            <a:lvl4pPr marL="1863706" indent="-436188">
              <a:defRPr sz="1714">
                <a:latin typeface="Trebuchet MS" pitchFamily="34" charset="0"/>
              </a:defRPr>
            </a:lvl4pPr>
            <a:lvl5pPr marL="2180932" indent="-317226">
              <a:defRPr sz="1714">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8690373" y="2255965"/>
            <a:ext cx="15540037" cy="853440"/>
          </a:xfrm>
          <a:prstGeom prst="rect">
            <a:avLst/>
          </a:prstGeom>
        </p:spPr>
        <p:txBody>
          <a:bodyPr lIns="55513" tIns="27757" rIns="55513" bIns="27757">
            <a:normAutofit/>
          </a:bodyPr>
          <a:lstStyle>
            <a:lvl1pPr algn="ctr">
              <a:buFontTx/>
              <a:buNone/>
              <a:defRPr sz="4114">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65" name="Text Placeholder 76"/>
          <p:cNvSpPr>
            <a:spLocks noGrp="1"/>
          </p:cNvSpPr>
          <p:nvPr>
            <p:ph type="body" sz="quarter" idx="151" hasCustomPrompt="1"/>
          </p:nvPr>
        </p:nvSpPr>
        <p:spPr>
          <a:xfrm>
            <a:off x="8690376" y="1402525"/>
            <a:ext cx="15540037" cy="853440"/>
          </a:xfrm>
          <a:prstGeom prst="rect">
            <a:avLst/>
          </a:prstGeom>
        </p:spPr>
        <p:txBody>
          <a:bodyPr lIns="55513" tIns="27757" rIns="55513" bIns="27757" anchor="t" anchorCtr="1">
            <a:normAutofit/>
          </a:bodyPr>
          <a:lstStyle>
            <a:lvl1pPr algn="ctr">
              <a:buFontTx/>
              <a:buNone/>
              <a:defRPr sz="6057">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66" name="Text Placeholder 76"/>
          <p:cNvSpPr>
            <a:spLocks noGrp="1"/>
          </p:cNvSpPr>
          <p:nvPr>
            <p:ph type="body" sz="quarter" idx="153" hasCustomPrompt="1"/>
          </p:nvPr>
        </p:nvSpPr>
        <p:spPr>
          <a:xfrm>
            <a:off x="8690374" y="310543"/>
            <a:ext cx="15540036" cy="1091982"/>
          </a:xfrm>
          <a:prstGeom prst="rect">
            <a:avLst/>
          </a:prstGeom>
        </p:spPr>
        <p:txBody>
          <a:bodyPr lIns="55513" tIns="27757" rIns="55513" bIns="27757" anchor="t" anchorCtr="1">
            <a:normAutofit/>
          </a:bodyPr>
          <a:lstStyle>
            <a:lvl1pPr algn="ctr">
              <a:buFontTx/>
              <a:buNone/>
              <a:defRPr sz="8000">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t>
            </a:r>
            <a:r>
              <a:rPr lang="en-US"/>
              <a:t>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rgbClr val="901C3B"/>
          </a:solidFill>
          <a:ln w="9525">
            <a:noFill/>
            <a:miter lim="800000"/>
            <a:headEnd/>
            <a:tailEnd/>
          </a:ln>
          <a:effectLst/>
        </p:spPr>
        <p:txBody>
          <a:bodyPr wrap="none" lIns="63441" tIns="31720" rIns="63441" bIns="31720" anchor="ctr"/>
          <a:lstStyle/>
          <a:p>
            <a:pPr>
              <a:defRPr/>
            </a:pPr>
            <a:endParaRPr lang="en-US" sz="6991" dirty="0"/>
          </a:p>
        </p:txBody>
      </p:sp>
      <p:sp>
        <p:nvSpPr>
          <p:cNvPr id="9" name="Rectangle 9"/>
          <p:cNvSpPr>
            <a:spLocks noChangeArrowheads="1"/>
          </p:cNvSpPr>
          <p:nvPr/>
        </p:nvSpPr>
        <p:spPr bwMode="auto">
          <a:xfrm>
            <a:off x="0" y="3200403"/>
            <a:ext cx="32918400" cy="30479"/>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63441" tIns="31720" rIns="63441" bIns="31720" anchor="ctr"/>
          <a:lstStyle/>
          <a:p>
            <a:pPr>
              <a:defRPr/>
            </a:pPr>
            <a:endParaRPr lang="en-US" sz="6991" dirty="0"/>
          </a:p>
        </p:txBody>
      </p:sp>
      <p:sp>
        <p:nvSpPr>
          <p:cNvPr id="10" name="Text Box 14"/>
          <p:cNvSpPr txBox="1">
            <a:spLocks noChangeArrowheads="1"/>
          </p:cNvSpPr>
          <p:nvPr/>
        </p:nvSpPr>
        <p:spPr bwMode="auto">
          <a:xfrm>
            <a:off x="1175481" y="21543821"/>
            <a:ext cx="1885950" cy="243144"/>
          </a:xfrm>
          <a:prstGeom prst="rect">
            <a:avLst/>
          </a:prstGeom>
          <a:noFill/>
          <a:ln w="9525">
            <a:noFill/>
            <a:miter lim="800000"/>
            <a:headEnd/>
            <a:tailEnd/>
          </a:ln>
          <a:effectLst/>
        </p:spPr>
        <p:txBody>
          <a:bodyPr lIns="63321" tIns="31655" rIns="63321" bIns="31655">
            <a:spAutoFit/>
          </a:bodyPr>
          <a:lstStyle/>
          <a:p>
            <a:pPr eaLnBrk="0" hangingPunct="0">
              <a:lnSpc>
                <a:spcPct val="65000"/>
              </a:lnSpc>
              <a:spcBef>
                <a:spcPct val="50000"/>
              </a:spcBef>
              <a:defRPr/>
            </a:pPr>
            <a:r>
              <a:rPr lang="en-US" sz="343" b="1" dirty="0">
                <a:ln>
                  <a:noFill/>
                </a:ln>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800" b="1" dirty="0">
                <a:ln>
                  <a:noFill/>
                </a:ln>
                <a:solidFill>
                  <a:schemeClr val="bg1">
                    <a:lumMod val="75000"/>
                  </a:schemeClr>
                </a:solidFill>
                <a:latin typeface="Arial" charset="0"/>
              </a:rPr>
              <a:t>www.PosterPresentations.com</a:t>
            </a:r>
          </a:p>
        </p:txBody>
      </p:sp>
      <p:sp>
        <p:nvSpPr>
          <p:cNvPr id="2" name="Rounded Rectangle 1"/>
          <p:cNvSpPr/>
          <p:nvPr userDrawn="1"/>
        </p:nvSpPr>
        <p:spPr>
          <a:xfrm>
            <a:off x="691753" y="3650097"/>
            <a:ext cx="7543800" cy="17824450"/>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3" name="Rounded Rectangle 22"/>
          <p:cNvSpPr/>
          <p:nvPr userDrawn="1"/>
        </p:nvSpPr>
        <p:spPr>
          <a:xfrm>
            <a:off x="8690770" y="3650097"/>
            <a:ext cx="7543800" cy="17824450"/>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4" name="Rounded Rectangle 23"/>
          <p:cNvSpPr/>
          <p:nvPr userDrawn="1"/>
        </p:nvSpPr>
        <p:spPr>
          <a:xfrm>
            <a:off x="16689785" y="3650097"/>
            <a:ext cx="7543800" cy="17824450"/>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6" name="Rounded Rectangle 25"/>
          <p:cNvSpPr/>
          <p:nvPr userDrawn="1"/>
        </p:nvSpPr>
        <p:spPr>
          <a:xfrm>
            <a:off x="24688800" y="3650097"/>
            <a:ext cx="7543800" cy="17824450"/>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pic>
        <p:nvPicPr>
          <p:cNvPr id="30"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87" y="501615"/>
            <a:ext cx="3816812" cy="241004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le 2">
            <a:extLst>
              <a:ext uri="{FF2B5EF4-FFF2-40B4-BE49-F238E27FC236}">
                <a16:creationId xmlns:a16="http://schemas.microsoft.com/office/drawing/2014/main" id="{7C75FA8A-A39C-E2C7-D22B-CCA21B3D7EC3}"/>
              </a:ext>
            </a:extLst>
          </p:cNvPr>
          <p:cNvGraphicFramePr>
            <a:graphicFrameLocks noGrp="1"/>
          </p:cNvGraphicFramePr>
          <p:nvPr userDrawn="1">
            <p:extLst>
              <p:ext uri="{D42A27DB-BD31-4B8C-83A1-F6EECF244321}">
                <p14:modId xmlns:p14="http://schemas.microsoft.com/office/powerpoint/2010/main" val="1934961000"/>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4"/>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5"/>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45A54E5-4F38-447D-9FC8-27DC22F8EB8C}"/>
              </a:ext>
            </a:extLst>
          </p:cNvPr>
          <p:cNvGraphicFramePr>
            <a:graphicFrameLocks noGrp="1"/>
          </p:cNvGraphicFramePr>
          <p:nvPr userDrawn="1">
            <p:extLst>
              <p:ext uri="{D42A27DB-BD31-4B8C-83A1-F6EECF244321}">
                <p14:modId xmlns:p14="http://schemas.microsoft.com/office/powerpoint/2010/main" val="382702993"/>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045372" rtl="0" eaLnBrk="1" latinLnBrk="0" hangingPunct="1">
        <a:spcBef>
          <a:spcPct val="0"/>
        </a:spcBef>
        <a:buNone/>
        <a:defRPr sz="6057" kern="1200">
          <a:solidFill>
            <a:schemeClr val="bg1"/>
          </a:solidFill>
          <a:latin typeface="Trebuchet MS" pitchFamily="34" charset="0"/>
          <a:ea typeface="+mj-ea"/>
          <a:cs typeface="+mj-cs"/>
        </a:defRPr>
      </a:lvl1pPr>
    </p:titleStyle>
    <p:bodyStyle>
      <a:lvl1pPr marL="1142015" indent="-1142015" algn="l" defTabSz="3045372" rtl="0" eaLnBrk="1" latinLnBrk="0" hangingPunct="1">
        <a:spcBef>
          <a:spcPct val="20000"/>
        </a:spcBef>
        <a:buFont typeface="Arial" pitchFamily="34" charset="0"/>
        <a:buChar char="•"/>
        <a:defRPr sz="10629" kern="1200">
          <a:solidFill>
            <a:schemeClr val="tx1"/>
          </a:solidFill>
          <a:latin typeface="+mn-lt"/>
          <a:ea typeface="+mn-ea"/>
          <a:cs typeface="+mn-cs"/>
        </a:defRPr>
      </a:lvl1pPr>
      <a:lvl2pPr marL="2474366" indent="-951679" algn="l" defTabSz="3045372" rtl="0" eaLnBrk="1" latinLnBrk="0" hangingPunct="1">
        <a:spcBef>
          <a:spcPct val="20000"/>
        </a:spcBef>
        <a:buFont typeface="Arial" pitchFamily="34" charset="0"/>
        <a:buChar char="–"/>
        <a:defRPr sz="9373" kern="1200">
          <a:solidFill>
            <a:schemeClr val="tx1"/>
          </a:solidFill>
          <a:latin typeface="+mn-lt"/>
          <a:ea typeface="+mn-ea"/>
          <a:cs typeface="+mn-cs"/>
        </a:defRPr>
      </a:lvl2pPr>
      <a:lvl3pPr marL="3806716" indent="-761344" algn="l" defTabSz="3045372"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29403"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4pPr>
      <a:lvl5pPr marL="6852089"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5pPr>
      <a:lvl6pPr marL="8374775"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6pPr>
      <a:lvl7pPr marL="9897461"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7pPr>
      <a:lvl8pPr marL="11420149"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8pPr>
      <a:lvl9pPr marL="12942834"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9pPr>
    </p:bodyStyle>
    <p:otherStyle>
      <a:defPPr>
        <a:defRPr lang="en-US"/>
      </a:defPPr>
      <a:lvl1pPr marL="0" algn="l" defTabSz="3045372" rtl="0" eaLnBrk="1" latinLnBrk="0" hangingPunct="1">
        <a:defRPr sz="5943" kern="1200">
          <a:solidFill>
            <a:schemeClr val="tx1"/>
          </a:solidFill>
          <a:latin typeface="+mn-lt"/>
          <a:ea typeface="+mn-ea"/>
          <a:cs typeface="+mn-cs"/>
        </a:defRPr>
      </a:lvl1pPr>
      <a:lvl2pPr marL="1522687" algn="l" defTabSz="3045372" rtl="0" eaLnBrk="1" latinLnBrk="0" hangingPunct="1">
        <a:defRPr sz="5943" kern="1200">
          <a:solidFill>
            <a:schemeClr val="tx1"/>
          </a:solidFill>
          <a:latin typeface="+mn-lt"/>
          <a:ea typeface="+mn-ea"/>
          <a:cs typeface="+mn-cs"/>
        </a:defRPr>
      </a:lvl2pPr>
      <a:lvl3pPr marL="3045372" algn="l" defTabSz="3045372" rtl="0" eaLnBrk="1" latinLnBrk="0" hangingPunct="1">
        <a:defRPr sz="5943" kern="1200">
          <a:solidFill>
            <a:schemeClr val="tx1"/>
          </a:solidFill>
          <a:latin typeface="+mn-lt"/>
          <a:ea typeface="+mn-ea"/>
          <a:cs typeface="+mn-cs"/>
        </a:defRPr>
      </a:lvl3pPr>
      <a:lvl4pPr marL="4568059" algn="l" defTabSz="3045372" rtl="0" eaLnBrk="1" latinLnBrk="0" hangingPunct="1">
        <a:defRPr sz="5943" kern="1200">
          <a:solidFill>
            <a:schemeClr val="tx1"/>
          </a:solidFill>
          <a:latin typeface="+mn-lt"/>
          <a:ea typeface="+mn-ea"/>
          <a:cs typeface="+mn-cs"/>
        </a:defRPr>
      </a:lvl4pPr>
      <a:lvl5pPr marL="6090746" algn="l" defTabSz="3045372" rtl="0" eaLnBrk="1" latinLnBrk="0" hangingPunct="1">
        <a:defRPr sz="5943" kern="1200">
          <a:solidFill>
            <a:schemeClr val="tx1"/>
          </a:solidFill>
          <a:latin typeface="+mn-lt"/>
          <a:ea typeface="+mn-ea"/>
          <a:cs typeface="+mn-cs"/>
        </a:defRPr>
      </a:lvl5pPr>
      <a:lvl6pPr marL="7613433" algn="l" defTabSz="3045372" rtl="0" eaLnBrk="1" latinLnBrk="0" hangingPunct="1">
        <a:defRPr sz="5943" kern="1200">
          <a:solidFill>
            <a:schemeClr val="tx1"/>
          </a:solidFill>
          <a:latin typeface="+mn-lt"/>
          <a:ea typeface="+mn-ea"/>
          <a:cs typeface="+mn-cs"/>
        </a:defRPr>
      </a:lvl6pPr>
      <a:lvl7pPr marL="9136120" algn="l" defTabSz="3045372" rtl="0" eaLnBrk="1" latinLnBrk="0" hangingPunct="1">
        <a:defRPr sz="5943" kern="1200">
          <a:solidFill>
            <a:schemeClr val="tx1"/>
          </a:solidFill>
          <a:latin typeface="+mn-lt"/>
          <a:ea typeface="+mn-ea"/>
          <a:cs typeface="+mn-cs"/>
        </a:defRPr>
      </a:lvl7pPr>
      <a:lvl8pPr marL="10658804" algn="l" defTabSz="3045372" rtl="0" eaLnBrk="1" latinLnBrk="0" hangingPunct="1">
        <a:defRPr sz="5943" kern="1200">
          <a:solidFill>
            <a:schemeClr val="tx1"/>
          </a:solidFill>
          <a:latin typeface="+mn-lt"/>
          <a:ea typeface="+mn-ea"/>
          <a:cs typeface="+mn-cs"/>
        </a:defRPr>
      </a:lvl8pPr>
      <a:lvl9pPr marL="12181493" algn="l" defTabSz="3045372" rtl="0" eaLnBrk="1" latinLnBrk="0" hangingPunct="1">
        <a:defRPr sz="5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rgbClr val="901C3B"/>
          </a:solidFill>
          <a:ln w="9525">
            <a:noFill/>
            <a:miter lim="800000"/>
            <a:headEnd/>
            <a:tailEnd/>
          </a:ln>
          <a:effectLst/>
        </p:spPr>
        <p:txBody>
          <a:bodyPr wrap="none" lIns="63441" tIns="31720" rIns="63441" bIns="31720" anchor="ctr"/>
          <a:lstStyle/>
          <a:p>
            <a:pPr>
              <a:defRPr/>
            </a:pPr>
            <a:endParaRPr lang="en-US" sz="6991" dirty="0"/>
          </a:p>
        </p:txBody>
      </p:sp>
      <p:sp>
        <p:nvSpPr>
          <p:cNvPr id="9" name="Rectangle 9"/>
          <p:cNvSpPr>
            <a:spLocks noChangeArrowheads="1"/>
          </p:cNvSpPr>
          <p:nvPr/>
        </p:nvSpPr>
        <p:spPr bwMode="auto">
          <a:xfrm>
            <a:off x="0" y="3203575"/>
            <a:ext cx="32918400" cy="1016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63441" tIns="31720" rIns="63441" bIns="31720" anchor="ctr"/>
          <a:lstStyle/>
          <a:p>
            <a:pPr>
              <a:defRPr/>
            </a:pPr>
            <a:endParaRPr lang="en-US" sz="6991" dirty="0"/>
          </a:p>
        </p:txBody>
      </p:sp>
      <p:sp>
        <p:nvSpPr>
          <p:cNvPr id="10" name="Text Box 14"/>
          <p:cNvSpPr txBox="1">
            <a:spLocks noChangeArrowheads="1"/>
          </p:cNvSpPr>
          <p:nvPr/>
        </p:nvSpPr>
        <p:spPr bwMode="auto">
          <a:xfrm>
            <a:off x="1113135" y="21488403"/>
            <a:ext cx="1885950" cy="243144"/>
          </a:xfrm>
          <a:prstGeom prst="rect">
            <a:avLst/>
          </a:prstGeom>
          <a:noFill/>
          <a:ln w="9525">
            <a:noFill/>
            <a:miter lim="800000"/>
            <a:headEnd/>
            <a:tailEnd/>
          </a:ln>
          <a:effectLst/>
        </p:spPr>
        <p:txBody>
          <a:bodyPr lIns="63321" tIns="31655" rIns="63321" bIns="31655">
            <a:spAutoFit/>
          </a:bodyPr>
          <a:lstStyle/>
          <a:p>
            <a:pPr eaLnBrk="0" hangingPunct="0">
              <a:lnSpc>
                <a:spcPct val="65000"/>
              </a:lnSpc>
              <a:spcBef>
                <a:spcPct val="50000"/>
              </a:spcBef>
              <a:defRPr/>
            </a:pPr>
            <a:r>
              <a:rPr lang="en-US" sz="343"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cxnSp>
        <p:nvCxnSpPr>
          <p:cNvPr id="38" name="Straight Connector 37"/>
          <p:cNvCxnSpPr/>
          <p:nvPr/>
        </p:nvCxnSpPr>
        <p:spPr>
          <a:xfrm flipV="1">
            <a:off x="-10459951" y="7684081"/>
            <a:ext cx="10183078" cy="54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691753" y="3594678"/>
            <a:ext cx="10183078"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2" name="Rounded Rectangle 21"/>
          <p:cNvSpPr/>
          <p:nvPr userDrawn="1"/>
        </p:nvSpPr>
        <p:spPr>
          <a:xfrm>
            <a:off x="11365878" y="3594678"/>
            <a:ext cx="10183078"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3" name="Rounded Rectangle 22"/>
          <p:cNvSpPr/>
          <p:nvPr userDrawn="1"/>
        </p:nvSpPr>
        <p:spPr>
          <a:xfrm>
            <a:off x="22040003" y="3594678"/>
            <a:ext cx="10183078"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87" y="501615"/>
            <a:ext cx="3816812" cy="241004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02AA7236-883C-3025-5D79-E14DA2AD8F13}"/>
              </a:ext>
            </a:extLst>
          </p:cNvPr>
          <p:cNvGraphicFramePr>
            <a:graphicFrameLocks noGrp="1"/>
          </p:cNvGraphicFramePr>
          <p:nvPr userDrawn="1">
            <p:extLst>
              <p:ext uri="{D42A27DB-BD31-4B8C-83A1-F6EECF244321}">
                <p14:modId xmlns:p14="http://schemas.microsoft.com/office/powerpoint/2010/main" val="1934961000"/>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4"/>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5"/>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D952E629-8C28-A850-08D1-B19164D16705}"/>
              </a:ext>
            </a:extLst>
          </p:cNvPr>
          <p:cNvGraphicFramePr>
            <a:graphicFrameLocks noGrp="1"/>
          </p:cNvGraphicFramePr>
          <p:nvPr userDrawn="1">
            <p:extLst>
              <p:ext uri="{D42A27DB-BD31-4B8C-83A1-F6EECF244321}">
                <p14:modId xmlns:p14="http://schemas.microsoft.com/office/powerpoint/2010/main" val="382702993"/>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045372" rtl="0" eaLnBrk="1" latinLnBrk="0" hangingPunct="1">
        <a:spcBef>
          <a:spcPct val="0"/>
        </a:spcBef>
        <a:buNone/>
        <a:defRPr sz="6057" kern="1200">
          <a:solidFill>
            <a:schemeClr val="bg1"/>
          </a:solidFill>
          <a:latin typeface="Trebuchet MS" pitchFamily="34" charset="0"/>
          <a:ea typeface="+mj-ea"/>
          <a:cs typeface="+mj-cs"/>
        </a:defRPr>
      </a:lvl1pPr>
    </p:titleStyle>
    <p:bodyStyle>
      <a:lvl1pPr marL="1142015" indent="-1142015" algn="l" defTabSz="3045372" rtl="0" eaLnBrk="1" latinLnBrk="0" hangingPunct="1">
        <a:spcBef>
          <a:spcPct val="20000"/>
        </a:spcBef>
        <a:buFont typeface="Arial" pitchFamily="34" charset="0"/>
        <a:buChar char="•"/>
        <a:defRPr sz="10629" kern="1200">
          <a:solidFill>
            <a:schemeClr val="tx1"/>
          </a:solidFill>
          <a:latin typeface="+mn-lt"/>
          <a:ea typeface="+mn-ea"/>
          <a:cs typeface="+mn-cs"/>
        </a:defRPr>
      </a:lvl1pPr>
      <a:lvl2pPr marL="2474366" indent="-951679" algn="l" defTabSz="3045372" rtl="0" eaLnBrk="1" latinLnBrk="0" hangingPunct="1">
        <a:spcBef>
          <a:spcPct val="20000"/>
        </a:spcBef>
        <a:buFont typeface="Arial" pitchFamily="34" charset="0"/>
        <a:buChar char="–"/>
        <a:defRPr sz="9373" kern="1200">
          <a:solidFill>
            <a:schemeClr val="tx1"/>
          </a:solidFill>
          <a:latin typeface="+mn-lt"/>
          <a:ea typeface="+mn-ea"/>
          <a:cs typeface="+mn-cs"/>
        </a:defRPr>
      </a:lvl2pPr>
      <a:lvl3pPr marL="3806716" indent="-761344" algn="l" defTabSz="3045372"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29403"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4pPr>
      <a:lvl5pPr marL="6852089"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5pPr>
      <a:lvl6pPr marL="8374775"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6pPr>
      <a:lvl7pPr marL="9897461"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7pPr>
      <a:lvl8pPr marL="11420149"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8pPr>
      <a:lvl9pPr marL="12942834"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9pPr>
    </p:bodyStyle>
    <p:otherStyle>
      <a:defPPr>
        <a:defRPr lang="en-US"/>
      </a:defPPr>
      <a:lvl1pPr marL="0" algn="l" defTabSz="3045372" rtl="0" eaLnBrk="1" latinLnBrk="0" hangingPunct="1">
        <a:defRPr sz="5943" kern="1200">
          <a:solidFill>
            <a:schemeClr val="tx1"/>
          </a:solidFill>
          <a:latin typeface="+mn-lt"/>
          <a:ea typeface="+mn-ea"/>
          <a:cs typeface="+mn-cs"/>
        </a:defRPr>
      </a:lvl1pPr>
      <a:lvl2pPr marL="1522687" algn="l" defTabSz="3045372" rtl="0" eaLnBrk="1" latinLnBrk="0" hangingPunct="1">
        <a:defRPr sz="5943" kern="1200">
          <a:solidFill>
            <a:schemeClr val="tx1"/>
          </a:solidFill>
          <a:latin typeface="+mn-lt"/>
          <a:ea typeface="+mn-ea"/>
          <a:cs typeface="+mn-cs"/>
        </a:defRPr>
      </a:lvl2pPr>
      <a:lvl3pPr marL="3045372" algn="l" defTabSz="3045372" rtl="0" eaLnBrk="1" latinLnBrk="0" hangingPunct="1">
        <a:defRPr sz="5943" kern="1200">
          <a:solidFill>
            <a:schemeClr val="tx1"/>
          </a:solidFill>
          <a:latin typeface="+mn-lt"/>
          <a:ea typeface="+mn-ea"/>
          <a:cs typeface="+mn-cs"/>
        </a:defRPr>
      </a:lvl3pPr>
      <a:lvl4pPr marL="4568059" algn="l" defTabSz="3045372" rtl="0" eaLnBrk="1" latinLnBrk="0" hangingPunct="1">
        <a:defRPr sz="5943" kern="1200">
          <a:solidFill>
            <a:schemeClr val="tx1"/>
          </a:solidFill>
          <a:latin typeface="+mn-lt"/>
          <a:ea typeface="+mn-ea"/>
          <a:cs typeface="+mn-cs"/>
        </a:defRPr>
      </a:lvl4pPr>
      <a:lvl5pPr marL="6090746" algn="l" defTabSz="3045372" rtl="0" eaLnBrk="1" latinLnBrk="0" hangingPunct="1">
        <a:defRPr sz="5943" kern="1200">
          <a:solidFill>
            <a:schemeClr val="tx1"/>
          </a:solidFill>
          <a:latin typeface="+mn-lt"/>
          <a:ea typeface="+mn-ea"/>
          <a:cs typeface="+mn-cs"/>
        </a:defRPr>
      </a:lvl5pPr>
      <a:lvl6pPr marL="7613433" algn="l" defTabSz="3045372" rtl="0" eaLnBrk="1" latinLnBrk="0" hangingPunct="1">
        <a:defRPr sz="5943" kern="1200">
          <a:solidFill>
            <a:schemeClr val="tx1"/>
          </a:solidFill>
          <a:latin typeface="+mn-lt"/>
          <a:ea typeface="+mn-ea"/>
          <a:cs typeface="+mn-cs"/>
        </a:defRPr>
      </a:lvl6pPr>
      <a:lvl7pPr marL="9136120" algn="l" defTabSz="3045372" rtl="0" eaLnBrk="1" latinLnBrk="0" hangingPunct="1">
        <a:defRPr sz="5943" kern="1200">
          <a:solidFill>
            <a:schemeClr val="tx1"/>
          </a:solidFill>
          <a:latin typeface="+mn-lt"/>
          <a:ea typeface="+mn-ea"/>
          <a:cs typeface="+mn-cs"/>
        </a:defRPr>
      </a:lvl7pPr>
      <a:lvl8pPr marL="10658804" algn="l" defTabSz="3045372" rtl="0" eaLnBrk="1" latinLnBrk="0" hangingPunct="1">
        <a:defRPr sz="5943" kern="1200">
          <a:solidFill>
            <a:schemeClr val="tx1"/>
          </a:solidFill>
          <a:latin typeface="+mn-lt"/>
          <a:ea typeface="+mn-ea"/>
          <a:cs typeface="+mn-cs"/>
        </a:defRPr>
      </a:lvl8pPr>
      <a:lvl9pPr marL="12181493" algn="l" defTabSz="3045372" rtl="0" eaLnBrk="1" latinLnBrk="0" hangingPunct="1">
        <a:defRPr sz="594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rgbClr val="901C3B"/>
          </a:solidFill>
          <a:ln w="9525">
            <a:noFill/>
            <a:miter lim="800000"/>
            <a:headEnd/>
            <a:tailEnd/>
          </a:ln>
          <a:effectLst/>
        </p:spPr>
        <p:txBody>
          <a:bodyPr wrap="none" lIns="63441" tIns="31720" rIns="63441" bIns="31720" anchor="ctr"/>
          <a:lstStyle/>
          <a:p>
            <a:pPr>
              <a:defRPr/>
            </a:pPr>
            <a:endParaRPr lang="en-US" sz="6991" dirty="0"/>
          </a:p>
        </p:txBody>
      </p:sp>
      <p:sp>
        <p:nvSpPr>
          <p:cNvPr id="9" name="Rectangle 9"/>
          <p:cNvSpPr>
            <a:spLocks noChangeArrowheads="1"/>
          </p:cNvSpPr>
          <p:nvPr/>
        </p:nvSpPr>
        <p:spPr bwMode="auto">
          <a:xfrm>
            <a:off x="0" y="3203575"/>
            <a:ext cx="32918400" cy="1016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63441" tIns="31720" rIns="63441" bIns="31720" anchor="ctr"/>
          <a:lstStyle/>
          <a:p>
            <a:pPr>
              <a:defRPr/>
            </a:pPr>
            <a:endParaRPr lang="en-US" sz="6991" dirty="0"/>
          </a:p>
        </p:txBody>
      </p:sp>
      <p:sp>
        <p:nvSpPr>
          <p:cNvPr id="10" name="Text Box 14"/>
          <p:cNvSpPr txBox="1">
            <a:spLocks noChangeArrowheads="1"/>
          </p:cNvSpPr>
          <p:nvPr/>
        </p:nvSpPr>
        <p:spPr bwMode="auto">
          <a:xfrm>
            <a:off x="1113135" y="21488403"/>
            <a:ext cx="1885950" cy="243144"/>
          </a:xfrm>
          <a:prstGeom prst="rect">
            <a:avLst/>
          </a:prstGeom>
          <a:noFill/>
          <a:ln w="9525">
            <a:noFill/>
            <a:miter lim="800000"/>
            <a:headEnd/>
            <a:tailEnd/>
          </a:ln>
          <a:effectLst/>
        </p:spPr>
        <p:txBody>
          <a:bodyPr lIns="63321" tIns="31655" rIns="63321" bIns="31655">
            <a:spAutoFit/>
          </a:bodyPr>
          <a:lstStyle/>
          <a:p>
            <a:pPr eaLnBrk="0" hangingPunct="0">
              <a:lnSpc>
                <a:spcPct val="65000"/>
              </a:lnSpc>
              <a:spcBef>
                <a:spcPct val="50000"/>
              </a:spcBef>
              <a:defRPr/>
            </a:pPr>
            <a:r>
              <a:rPr lang="en-US" sz="343"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21" name="Rounded Rectangle 20"/>
          <p:cNvSpPr/>
          <p:nvPr userDrawn="1"/>
        </p:nvSpPr>
        <p:spPr>
          <a:xfrm>
            <a:off x="463154" y="3505200"/>
            <a:ext cx="7537847"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2" name="Rounded Rectangle 21"/>
          <p:cNvSpPr/>
          <p:nvPr userDrawn="1"/>
        </p:nvSpPr>
        <p:spPr>
          <a:xfrm>
            <a:off x="24917403" y="3505200"/>
            <a:ext cx="7537847"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3" name="Rounded Rectangle 22"/>
          <p:cNvSpPr/>
          <p:nvPr userDrawn="1"/>
        </p:nvSpPr>
        <p:spPr>
          <a:xfrm>
            <a:off x="8431499" y="3511550"/>
            <a:ext cx="15995452" cy="1782445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87" y="501615"/>
            <a:ext cx="3816812" cy="241004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4467F007-E6DE-C732-BB32-718F45A0171E}"/>
              </a:ext>
            </a:extLst>
          </p:cNvPr>
          <p:cNvGraphicFramePr>
            <a:graphicFrameLocks noGrp="1"/>
          </p:cNvGraphicFramePr>
          <p:nvPr userDrawn="1">
            <p:extLst>
              <p:ext uri="{D42A27DB-BD31-4B8C-83A1-F6EECF244321}">
                <p14:modId xmlns:p14="http://schemas.microsoft.com/office/powerpoint/2010/main" val="1934961000"/>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4"/>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5"/>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0C44C47D-7FBF-D733-5641-0D87E365ED2C}"/>
              </a:ext>
            </a:extLst>
          </p:cNvPr>
          <p:cNvGraphicFramePr>
            <a:graphicFrameLocks noGrp="1"/>
          </p:cNvGraphicFramePr>
          <p:nvPr userDrawn="1">
            <p:extLst>
              <p:ext uri="{D42A27DB-BD31-4B8C-83A1-F6EECF244321}">
                <p14:modId xmlns:p14="http://schemas.microsoft.com/office/powerpoint/2010/main" val="382702993"/>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045372" rtl="0" eaLnBrk="1" latinLnBrk="0" hangingPunct="1">
        <a:spcBef>
          <a:spcPct val="0"/>
        </a:spcBef>
        <a:buNone/>
        <a:defRPr sz="6057" kern="1200">
          <a:solidFill>
            <a:schemeClr val="bg1"/>
          </a:solidFill>
          <a:latin typeface="Trebuchet MS" pitchFamily="34" charset="0"/>
          <a:ea typeface="+mj-ea"/>
          <a:cs typeface="+mj-cs"/>
        </a:defRPr>
      </a:lvl1pPr>
    </p:titleStyle>
    <p:bodyStyle>
      <a:lvl1pPr marL="1142015" indent="-1142015" algn="l" defTabSz="3045372" rtl="0" eaLnBrk="1" latinLnBrk="0" hangingPunct="1">
        <a:spcBef>
          <a:spcPct val="20000"/>
        </a:spcBef>
        <a:buFont typeface="Arial" pitchFamily="34" charset="0"/>
        <a:buChar char="•"/>
        <a:defRPr sz="10629" kern="1200">
          <a:solidFill>
            <a:schemeClr val="tx1"/>
          </a:solidFill>
          <a:latin typeface="+mn-lt"/>
          <a:ea typeface="+mn-ea"/>
          <a:cs typeface="+mn-cs"/>
        </a:defRPr>
      </a:lvl1pPr>
      <a:lvl2pPr marL="2474366" indent="-951679" algn="l" defTabSz="3045372" rtl="0" eaLnBrk="1" latinLnBrk="0" hangingPunct="1">
        <a:spcBef>
          <a:spcPct val="20000"/>
        </a:spcBef>
        <a:buFont typeface="Arial" pitchFamily="34" charset="0"/>
        <a:buChar char="–"/>
        <a:defRPr sz="9373" kern="1200">
          <a:solidFill>
            <a:schemeClr val="tx1"/>
          </a:solidFill>
          <a:latin typeface="+mn-lt"/>
          <a:ea typeface="+mn-ea"/>
          <a:cs typeface="+mn-cs"/>
        </a:defRPr>
      </a:lvl2pPr>
      <a:lvl3pPr marL="3806716" indent="-761344" algn="l" defTabSz="3045372"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29403"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4pPr>
      <a:lvl5pPr marL="6852089"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5pPr>
      <a:lvl6pPr marL="8374775"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6pPr>
      <a:lvl7pPr marL="9897461"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7pPr>
      <a:lvl8pPr marL="11420149"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8pPr>
      <a:lvl9pPr marL="12942834" indent="-761344" algn="l" defTabSz="3045372" rtl="0" eaLnBrk="1" latinLnBrk="0" hangingPunct="1">
        <a:spcBef>
          <a:spcPct val="20000"/>
        </a:spcBef>
        <a:buFont typeface="Arial" pitchFamily="34" charset="0"/>
        <a:buChar char="•"/>
        <a:defRPr sz="6629" kern="1200">
          <a:solidFill>
            <a:schemeClr val="tx1"/>
          </a:solidFill>
          <a:latin typeface="+mn-lt"/>
          <a:ea typeface="+mn-ea"/>
          <a:cs typeface="+mn-cs"/>
        </a:defRPr>
      </a:lvl9pPr>
    </p:bodyStyle>
    <p:otherStyle>
      <a:defPPr>
        <a:defRPr lang="en-US"/>
      </a:defPPr>
      <a:lvl1pPr marL="0" algn="l" defTabSz="3045372" rtl="0" eaLnBrk="1" latinLnBrk="0" hangingPunct="1">
        <a:defRPr sz="5943" kern="1200">
          <a:solidFill>
            <a:schemeClr val="tx1"/>
          </a:solidFill>
          <a:latin typeface="+mn-lt"/>
          <a:ea typeface="+mn-ea"/>
          <a:cs typeface="+mn-cs"/>
        </a:defRPr>
      </a:lvl1pPr>
      <a:lvl2pPr marL="1522687" algn="l" defTabSz="3045372" rtl="0" eaLnBrk="1" latinLnBrk="0" hangingPunct="1">
        <a:defRPr sz="5943" kern="1200">
          <a:solidFill>
            <a:schemeClr val="tx1"/>
          </a:solidFill>
          <a:latin typeface="+mn-lt"/>
          <a:ea typeface="+mn-ea"/>
          <a:cs typeface="+mn-cs"/>
        </a:defRPr>
      </a:lvl2pPr>
      <a:lvl3pPr marL="3045372" algn="l" defTabSz="3045372" rtl="0" eaLnBrk="1" latinLnBrk="0" hangingPunct="1">
        <a:defRPr sz="5943" kern="1200">
          <a:solidFill>
            <a:schemeClr val="tx1"/>
          </a:solidFill>
          <a:latin typeface="+mn-lt"/>
          <a:ea typeface="+mn-ea"/>
          <a:cs typeface="+mn-cs"/>
        </a:defRPr>
      </a:lvl3pPr>
      <a:lvl4pPr marL="4568059" algn="l" defTabSz="3045372" rtl="0" eaLnBrk="1" latinLnBrk="0" hangingPunct="1">
        <a:defRPr sz="5943" kern="1200">
          <a:solidFill>
            <a:schemeClr val="tx1"/>
          </a:solidFill>
          <a:latin typeface="+mn-lt"/>
          <a:ea typeface="+mn-ea"/>
          <a:cs typeface="+mn-cs"/>
        </a:defRPr>
      </a:lvl4pPr>
      <a:lvl5pPr marL="6090746" algn="l" defTabSz="3045372" rtl="0" eaLnBrk="1" latinLnBrk="0" hangingPunct="1">
        <a:defRPr sz="5943" kern="1200">
          <a:solidFill>
            <a:schemeClr val="tx1"/>
          </a:solidFill>
          <a:latin typeface="+mn-lt"/>
          <a:ea typeface="+mn-ea"/>
          <a:cs typeface="+mn-cs"/>
        </a:defRPr>
      </a:lvl5pPr>
      <a:lvl6pPr marL="7613433" algn="l" defTabSz="3045372" rtl="0" eaLnBrk="1" latinLnBrk="0" hangingPunct="1">
        <a:defRPr sz="5943" kern="1200">
          <a:solidFill>
            <a:schemeClr val="tx1"/>
          </a:solidFill>
          <a:latin typeface="+mn-lt"/>
          <a:ea typeface="+mn-ea"/>
          <a:cs typeface="+mn-cs"/>
        </a:defRPr>
      </a:lvl6pPr>
      <a:lvl7pPr marL="9136120" algn="l" defTabSz="3045372" rtl="0" eaLnBrk="1" latinLnBrk="0" hangingPunct="1">
        <a:defRPr sz="5943" kern="1200">
          <a:solidFill>
            <a:schemeClr val="tx1"/>
          </a:solidFill>
          <a:latin typeface="+mn-lt"/>
          <a:ea typeface="+mn-ea"/>
          <a:cs typeface="+mn-cs"/>
        </a:defRPr>
      </a:lvl7pPr>
      <a:lvl8pPr marL="10658804" algn="l" defTabSz="3045372" rtl="0" eaLnBrk="1" latinLnBrk="0" hangingPunct="1">
        <a:defRPr sz="5943" kern="1200">
          <a:solidFill>
            <a:schemeClr val="tx1"/>
          </a:solidFill>
          <a:latin typeface="+mn-lt"/>
          <a:ea typeface="+mn-ea"/>
          <a:cs typeface="+mn-cs"/>
        </a:defRPr>
      </a:lvl8pPr>
      <a:lvl9pPr marL="12181493" algn="l" defTabSz="3045372" rtl="0" eaLnBrk="1" latinLnBrk="0" hangingPunct="1">
        <a:defRPr sz="5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67946-3A23-5843-80DB-57A0456A3D8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209F2D6-D150-6949-807C-C58E0FB6B60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3CECDD6-ED42-944A-8A80-0412D7BB4D54}"/>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573AAA4-2195-9542-95D9-8BAAF43521FA}"/>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22728C35-BEBC-5A49-9A06-50B8C5A3C846}"/>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BA4F422A-8561-4F41-8C00-C8B5CFF535E9}"/>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8C1DC1EB-D529-094D-A0EB-1DD0A0698856}"/>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19DBB9DB-6BB0-BC40-B814-1DADE873393F}"/>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7CF3EB97-5549-7343-AA77-EED0B33764DD}"/>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5556005E-38AE-A740-9426-FA02C632EB17}"/>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BC2E81BB-8D27-4A4C-A85B-793F895F6457}"/>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839244EC-1FF4-024A-98B2-9D5316B531E1}"/>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2596C06-9C89-7742-95A3-B5BFF210C6DE}"/>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25316A7C-984B-184E-83DF-16490C5CD49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622317E-0C3F-024E-A57E-850A03C938B1}"/>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C903985-089C-EC4F-92FA-209CAB27CB43}"/>
              </a:ext>
            </a:extLst>
          </p:cNvPr>
          <p:cNvSpPr>
            <a:spLocks noGrp="1"/>
          </p:cNvSpPr>
          <p:nvPr>
            <p:ph type="body" sz="quarter" idx="151"/>
          </p:nvPr>
        </p:nvSpPr>
        <p:spPr/>
        <p:txBody>
          <a:bodyPr>
            <a:normAutofit fontScale="92500" lnSpcReduction="10000"/>
          </a:bodyPr>
          <a:lstStyle/>
          <a:p>
            <a:endParaRPr lang="en-US"/>
          </a:p>
        </p:txBody>
      </p:sp>
      <p:sp>
        <p:nvSpPr>
          <p:cNvPr id="18" name="Text Placeholder 17">
            <a:extLst>
              <a:ext uri="{FF2B5EF4-FFF2-40B4-BE49-F238E27FC236}">
                <a16:creationId xmlns:a16="http://schemas.microsoft.com/office/drawing/2014/main" id="{BD57C583-990C-AB47-8C3A-25ACDC7845C3}"/>
              </a:ext>
            </a:extLst>
          </p:cNvPr>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4091573591"/>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ifol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396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36x48-Template-V2b</vt:lpstr>
      <vt:lpstr>1_Classic 3 Columns</vt:lpstr>
      <vt:lpstr>Trifold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53</cp:revision>
  <dcterms:created xsi:type="dcterms:W3CDTF">2012-02-03T19:11:35Z</dcterms:created>
  <dcterms:modified xsi:type="dcterms:W3CDTF">2023-02-13T19:17:10Z</dcterms:modified>
</cp:coreProperties>
</file>