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32918400" cy="43891200"/>
  <p:notesSz cx="6858000" cy="9144000"/>
  <p:defaultTextStyle>
    <a:defPPr>
      <a:defRPr lang="en-US"/>
    </a:defPPr>
    <a:lvl1pPr marL="0" algn="l" defTabSz="4580371" rtl="0" eaLnBrk="1" latinLnBrk="0" hangingPunct="1">
      <a:defRPr sz="9037" kern="1200">
        <a:solidFill>
          <a:schemeClr val="tx1"/>
        </a:solidFill>
        <a:latin typeface="+mn-lt"/>
        <a:ea typeface="+mn-ea"/>
        <a:cs typeface="+mn-cs"/>
      </a:defRPr>
    </a:lvl1pPr>
    <a:lvl2pPr marL="2290186" algn="l" defTabSz="4580371" rtl="0" eaLnBrk="1" latinLnBrk="0" hangingPunct="1">
      <a:defRPr sz="9037" kern="1200">
        <a:solidFill>
          <a:schemeClr val="tx1"/>
        </a:solidFill>
        <a:latin typeface="+mn-lt"/>
        <a:ea typeface="+mn-ea"/>
        <a:cs typeface="+mn-cs"/>
      </a:defRPr>
    </a:lvl2pPr>
    <a:lvl3pPr marL="4580371" algn="l" defTabSz="4580371" rtl="0" eaLnBrk="1" latinLnBrk="0" hangingPunct="1">
      <a:defRPr sz="9037" kern="1200">
        <a:solidFill>
          <a:schemeClr val="tx1"/>
        </a:solidFill>
        <a:latin typeface="+mn-lt"/>
        <a:ea typeface="+mn-ea"/>
        <a:cs typeface="+mn-cs"/>
      </a:defRPr>
    </a:lvl3pPr>
    <a:lvl4pPr marL="6870557" algn="l" defTabSz="4580371" rtl="0" eaLnBrk="1" latinLnBrk="0" hangingPunct="1">
      <a:defRPr sz="9037" kern="1200">
        <a:solidFill>
          <a:schemeClr val="tx1"/>
        </a:solidFill>
        <a:latin typeface="+mn-lt"/>
        <a:ea typeface="+mn-ea"/>
        <a:cs typeface="+mn-cs"/>
      </a:defRPr>
    </a:lvl4pPr>
    <a:lvl5pPr marL="9160742" algn="l" defTabSz="4580371" rtl="0" eaLnBrk="1" latinLnBrk="0" hangingPunct="1">
      <a:defRPr sz="9037" kern="1200">
        <a:solidFill>
          <a:schemeClr val="tx1"/>
        </a:solidFill>
        <a:latin typeface="+mn-lt"/>
        <a:ea typeface="+mn-ea"/>
        <a:cs typeface="+mn-cs"/>
      </a:defRPr>
    </a:lvl5pPr>
    <a:lvl6pPr marL="11450928" algn="l" defTabSz="4580371" rtl="0" eaLnBrk="1" latinLnBrk="0" hangingPunct="1">
      <a:defRPr sz="9037" kern="1200">
        <a:solidFill>
          <a:schemeClr val="tx1"/>
        </a:solidFill>
        <a:latin typeface="+mn-lt"/>
        <a:ea typeface="+mn-ea"/>
        <a:cs typeface="+mn-cs"/>
      </a:defRPr>
    </a:lvl6pPr>
    <a:lvl7pPr marL="13741116" algn="l" defTabSz="4580371" rtl="0" eaLnBrk="1" latinLnBrk="0" hangingPunct="1">
      <a:defRPr sz="9037" kern="1200">
        <a:solidFill>
          <a:schemeClr val="tx1"/>
        </a:solidFill>
        <a:latin typeface="+mn-lt"/>
        <a:ea typeface="+mn-ea"/>
        <a:cs typeface="+mn-cs"/>
      </a:defRPr>
    </a:lvl7pPr>
    <a:lvl8pPr marL="16031301" algn="l" defTabSz="4580371" rtl="0" eaLnBrk="1" latinLnBrk="0" hangingPunct="1">
      <a:defRPr sz="9037" kern="1200">
        <a:solidFill>
          <a:schemeClr val="tx1"/>
        </a:solidFill>
        <a:latin typeface="+mn-lt"/>
        <a:ea typeface="+mn-ea"/>
        <a:cs typeface="+mn-cs"/>
      </a:defRPr>
    </a:lvl8pPr>
    <a:lvl9pPr marL="18321487" algn="l" defTabSz="4580371" rtl="0" eaLnBrk="1" latinLnBrk="0" hangingPunct="1">
      <a:defRPr sz="903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7" userDrawn="1">
          <p15:clr>
            <a:srgbClr val="A4A3A4"/>
          </p15:clr>
        </p15:guide>
        <p15:guide id="2" orient="horz" pos="329" userDrawn="1">
          <p15:clr>
            <a:srgbClr val="A4A3A4"/>
          </p15:clr>
        </p15:guide>
        <p15:guide id="3" orient="horz" pos="23006" userDrawn="1">
          <p15:clr>
            <a:srgbClr val="A4A3A4"/>
          </p15:clr>
        </p15:guide>
        <p15:guide id="4" orient="horz" userDrawn="1">
          <p15:clr>
            <a:srgbClr val="A4A3A4"/>
          </p15:clr>
        </p15:guide>
        <p15:guide id="5" pos="364" userDrawn="1">
          <p15:clr>
            <a:srgbClr val="A4A3A4"/>
          </p15:clr>
        </p15:guide>
        <p15:guide id="6" pos="16949" userDrawn="1">
          <p15:clr>
            <a:srgbClr val="A4A3A4"/>
          </p15:clr>
        </p15:guide>
        <p15:guide id="7" orient="horz" pos="3644" userDrawn="1">
          <p15:clr>
            <a:srgbClr val="A4A3A4"/>
          </p15:clr>
        </p15:guide>
        <p15:guide id="8" orient="horz" pos="384" userDrawn="1">
          <p15:clr>
            <a:srgbClr val="A4A3A4"/>
          </p15:clr>
        </p15:guide>
        <p15:guide id="9" orient="horz" pos="26880" userDrawn="1">
          <p15:clr>
            <a:srgbClr val="A4A3A4"/>
          </p15:clr>
        </p15:guide>
        <p15:guide id="10" pos="436" userDrawn="1">
          <p15:clr>
            <a:srgbClr val="A4A3A4"/>
          </p15:clr>
        </p15:guide>
        <p15:guide id="11" pos="203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3E8F4"/>
    <a:srgbClr val="B4BCCA"/>
    <a:srgbClr val="666666"/>
    <a:srgbClr val="901C3B"/>
    <a:srgbClr val="901C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18" d="100"/>
          <a:sy n="18" d="100"/>
        </p:scale>
        <p:origin x="3872" y="384"/>
      </p:cViewPr>
      <p:guideLst>
        <p:guide orient="horz" pos="3787"/>
        <p:guide orient="horz" pos="329"/>
        <p:guide orient="horz" pos="23006"/>
        <p:guide orient="horz"/>
        <p:guide pos="364"/>
        <p:guide pos="16949"/>
        <p:guide orient="horz" pos="3644"/>
        <p:guide orient="horz" pos="384"/>
        <p:guide orient="horz" pos="26880"/>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580371" rtl="0" eaLnBrk="1" latinLnBrk="0" hangingPunct="1">
      <a:defRPr sz="6060" kern="1200">
        <a:solidFill>
          <a:schemeClr val="tx1"/>
        </a:solidFill>
        <a:latin typeface="+mn-lt"/>
        <a:ea typeface="+mn-ea"/>
        <a:cs typeface="+mn-cs"/>
      </a:defRPr>
    </a:lvl1pPr>
    <a:lvl2pPr marL="2290186" algn="l" defTabSz="4580371" rtl="0" eaLnBrk="1" latinLnBrk="0" hangingPunct="1">
      <a:defRPr sz="6060" kern="1200">
        <a:solidFill>
          <a:schemeClr val="tx1"/>
        </a:solidFill>
        <a:latin typeface="+mn-lt"/>
        <a:ea typeface="+mn-ea"/>
        <a:cs typeface="+mn-cs"/>
      </a:defRPr>
    </a:lvl2pPr>
    <a:lvl3pPr marL="4580371" algn="l" defTabSz="4580371" rtl="0" eaLnBrk="1" latinLnBrk="0" hangingPunct="1">
      <a:defRPr sz="6060" kern="1200">
        <a:solidFill>
          <a:schemeClr val="tx1"/>
        </a:solidFill>
        <a:latin typeface="+mn-lt"/>
        <a:ea typeface="+mn-ea"/>
        <a:cs typeface="+mn-cs"/>
      </a:defRPr>
    </a:lvl3pPr>
    <a:lvl4pPr marL="6870557" algn="l" defTabSz="4580371" rtl="0" eaLnBrk="1" latinLnBrk="0" hangingPunct="1">
      <a:defRPr sz="6060" kern="1200">
        <a:solidFill>
          <a:schemeClr val="tx1"/>
        </a:solidFill>
        <a:latin typeface="+mn-lt"/>
        <a:ea typeface="+mn-ea"/>
        <a:cs typeface="+mn-cs"/>
      </a:defRPr>
    </a:lvl4pPr>
    <a:lvl5pPr marL="9160742" algn="l" defTabSz="4580371" rtl="0" eaLnBrk="1" latinLnBrk="0" hangingPunct="1">
      <a:defRPr sz="6060" kern="1200">
        <a:solidFill>
          <a:schemeClr val="tx1"/>
        </a:solidFill>
        <a:latin typeface="+mn-lt"/>
        <a:ea typeface="+mn-ea"/>
        <a:cs typeface="+mn-cs"/>
      </a:defRPr>
    </a:lvl5pPr>
    <a:lvl6pPr marL="11450928" algn="l" defTabSz="4580371" rtl="0" eaLnBrk="1" latinLnBrk="0" hangingPunct="1">
      <a:defRPr sz="6060" kern="1200">
        <a:solidFill>
          <a:schemeClr val="tx1"/>
        </a:solidFill>
        <a:latin typeface="+mn-lt"/>
        <a:ea typeface="+mn-ea"/>
        <a:cs typeface="+mn-cs"/>
      </a:defRPr>
    </a:lvl6pPr>
    <a:lvl7pPr marL="13741116" algn="l" defTabSz="4580371" rtl="0" eaLnBrk="1" latinLnBrk="0" hangingPunct="1">
      <a:defRPr sz="6060" kern="1200">
        <a:solidFill>
          <a:schemeClr val="tx1"/>
        </a:solidFill>
        <a:latin typeface="+mn-lt"/>
        <a:ea typeface="+mn-ea"/>
        <a:cs typeface="+mn-cs"/>
      </a:defRPr>
    </a:lvl7pPr>
    <a:lvl8pPr marL="16031301" algn="l" defTabSz="4580371" rtl="0" eaLnBrk="1" latinLnBrk="0" hangingPunct="1">
      <a:defRPr sz="6060" kern="1200">
        <a:solidFill>
          <a:schemeClr val="tx1"/>
        </a:solidFill>
        <a:latin typeface="+mn-lt"/>
        <a:ea typeface="+mn-ea"/>
        <a:cs typeface="+mn-cs"/>
      </a:defRPr>
    </a:lvl8pPr>
    <a:lvl9pPr marL="18321487" algn="l" defTabSz="4580371" rtl="0" eaLnBrk="1" latinLnBrk="0" hangingPunct="1">
      <a:defRPr sz="60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bg>
      <p:bgPr>
        <a:gradFill flip="none" rotWithShape="1">
          <a:gsLst>
            <a:gs pos="0">
              <a:srgbClr val="666666"/>
            </a:gs>
            <a:gs pos="34000">
              <a:srgbClr val="B4BCCA"/>
            </a:gs>
            <a:gs pos="100000">
              <a:srgbClr val="E3E9E5"/>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4416" y="6842776"/>
            <a:ext cx="15547546"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78032" y="6077485"/>
            <a:ext cx="15535273"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78026" y="18006517"/>
            <a:ext cx="15539068"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14333" y="6077485"/>
            <a:ext cx="15535071"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14333" y="6842776"/>
            <a:ext cx="15535071"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14333" y="18029668"/>
            <a:ext cx="15530804"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14333" y="18850698"/>
            <a:ext cx="15536758"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4334" y="33239960"/>
            <a:ext cx="15523029"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14333" y="34081497"/>
            <a:ext cx="15530804"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64416" y="18829456"/>
            <a:ext cx="15548888"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029956" y="3880511"/>
            <a:ext cx="20857547" cy="1560783"/>
          </a:xfrm>
          <a:prstGeom prst="rect">
            <a:avLst/>
          </a:prstGeom>
        </p:spPr>
        <p:txBody>
          <a:bodyPr lIns="109433" tIns="54716" rIns="109433" bIns="54716">
            <a:normAutofit/>
          </a:bodyPr>
          <a:lstStyle>
            <a:lvl1pPr marL="0" indent="0" algn="ctr">
              <a:buFontTx/>
              <a:buNone/>
              <a:defRPr sz="5948">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affiliations</a:t>
            </a:r>
          </a:p>
        </p:txBody>
      </p:sp>
      <p:sp>
        <p:nvSpPr>
          <p:cNvPr id="79" name="Text Placeholder 76"/>
          <p:cNvSpPr>
            <a:spLocks noGrp="1"/>
          </p:cNvSpPr>
          <p:nvPr>
            <p:ph type="body" sz="quarter" idx="151" hasCustomPrompt="1"/>
          </p:nvPr>
        </p:nvSpPr>
        <p:spPr>
          <a:xfrm>
            <a:off x="6029956" y="2319728"/>
            <a:ext cx="20857547" cy="1560783"/>
          </a:xfrm>
          <a:prstGeom prst="rect">
            <a:avLst/>
          </a:prstGeom>
        </p:spPr>
        <p:txBody>
          <a:bodyPr lIns="109433" tIns="54716" rIns="109433" bIns="54716" anchor="t" anchorCtr="1">
            <a:normAutofit/>
          </a:bodyPr>
          <a:lstStyle>
            <a:lvl1pPr marL="0" indent="0" algn="ctr">
              <a:buFontTx/>
              <a:buNone/>
              <a:defRPr sz="8974">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authors</a:t>
            </a:r>
          </a:p>
        </p:txBody>
      </p:sp>
      <p:sp>
        <p:nvSpPr>
          <p:cNvPr id="80" name="Text Placeholder 76"/>
          <p:cNvSpPr>
            <a:spLocks noGrp="1"/>
          </p:cNvSpPr>
          <p:nvPr>
            <p:ph type="body" sz="quarter" idx="153" hasCustomPrompt="1"/>
          </p:nvPr>
        </p:nvSpPr>
        <p:spPr>
          <a:xfrm>
            <a:off x="6029956" y="322697"/>
            <a:ext cx="20857547" cy="1997031"/>
          </a:xfrm>
          <a:prstGeom prst="rect">
            <a:avLst/>
          </a:prstGeom>
        </p:spPr>
        <p:txBody>
          <a:bodyPr lIns="109433" tIns="54716" rIns="109433" bIns="54716" anchor="t" anchorCtr="1">
            <a:normAutofit/>
          </a:bodyPr>
          <a:lstStyle>
            <a:lvl1pPr marL="0" indent="0" algn="ctr">
              <a:buFontTx/>
              <a:buNone/>
              <a:defRPr sz="10957" b="1">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3824" userDrawn="1">
          <p15:clr>
            <a:srgbClr val="FBAE40"/>
          </p15:clr>
        </p15:guide>
        <p15:guide id="2" pos="10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4" y="7935326"/>
            <a:ext cx="7542610"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8" y="7015193"/>
            <a:ext cx="7536658" cy="815398"/>
          </a:xfrm>
          <a:prstGeom prst="rect">
            <a:avLst/>
          </a:prstGeom>
          <a:noFill/>
        </p:spPr>
        <p:txBody>
          <a:bodyPr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676948" y="19720646"/>
            <a:ext cx="7543800"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18942425"/>
            <a:ext cx="7537846"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4" y="7935326"/>
            <a:ext cx="15540036"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4" y="7013393"/>
            <a:ext cx="15540037"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4" y="28913100"/>
            <a:ext cx="15540037"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4" y="28092069"/>
            <a:ext cx="15540037"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86357" y="7013393"/>
            <a:ext cx="7535264"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86357" y="7935326"/>
            <a:ext cx="7535264"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86357" y="19022726"/>
            <a:ext cx="7535264"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06" y="19843756"/>
            <a:ext cx="7480573"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86357" y="34839864"/>
            <a:ext cx="7535264" cy="815398"/>
          </a:xfrm>
          <a:prstGeom prst="rect">
            <a:avLst/>
          </a:prstGeom>
          <a:noFill/>
        </p:spPr>
        <p:txBody>
          <a:bodyPr wrap="square" lIns="89753" tIns="89753" rIns="89753" bIns="89753" anchor="ctr" anchorCtr="0">
            <a:spAutoFit/>
          </a:bodyPr>
          <a:lstStyle>
            <a:lvl1pPr marL="0" indent="0" algn="ctr">
              <a:buNone/>
              <a:defRPr sz="407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4684471" y="35760569"/>
            <a:ext cx="7539038" cy="938527"/>
          </a:xfrm>
          <a:prstGeom prst="rect">
            <a:avLst/>
          </a:prstGeom>
        </p:spPr>
        <p:txBody>
          <a:bodyPr wrap="square" lIns="224382" tIns="224382" rIns="224382" bIns="224382">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1914" indent="-585351">
              <a:defRPr sz="2609">
                <a:latin typeface="Trebuchet MS" pitchFamily="34" charset="0"/>
              </a:defRPr>
            </a:lvl2pPr>
            <a:lvl3pPr marL="2107267" indent="-585351">
              <a:defRPr sz="2609">
                <a:latin typeface="Trebuchet MS" pitchFamily="34" charset="0"/>
              </a:defRPr>
            </a:lvl3pPr>
            <a:lvl4pPr marL="2751153" indent="-643886">
              <a:defRPr sz="2609">
                <a:latin typeface="Trebuchet MS" pitchFamily="34" charset="0"/>
              </a:defRPr>
            </a:lvl4pPr>
            <a:lvl5pPr marL="3219435" indent="-468282">
              <a:defRPr sz="2609">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7792700" y="4353510"/>
            <a:ext cx="16891773" cy="1560784"/>
          </a:xfrm>
          <a:prstGeom prst="rect">
            <a:avLst/>
          </a:prstGeom>
        </p:spPr>
        <p:txBody>
          <a:bodyPr lIns="109433" tIns="54716" rIns="109433" bIns="54716">
            <a:normAutofit/>
          </a:bodyPr>
          <a:lstStyle>
            <a:lvl1pPr marL="0" indent="0" algn="ctr">
              <a:buFontTx/>
              <a:buNone/>
              <a:defRPr sz="5948">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affiliations</a:t>
            </a:r>
          </a:p>
        </p:txBody>
      </p:sp>
      <p:sp>
        <p:nvSpPr>
          <p:cNvPr id="85" name="Text Placeholder 76"/>
          <p:cNvSpPr>
            <a:spLocks noGrp="1"/>
          </p:cNvSpPr>
          <p:nvPr>
            <p:ph type="body" sz="quarter" idx="151" hasCustomPrompt="1"/>
          </p:nvPr>
        </p:nvSpPr>
        <p:spPr>
          <a:xfrm>
            <a:off x="7792700" y="2792727"/>
            <a:ext cx="16891773" cy="1560784"/>
          </a:xfrm>
          <a:prstGeom prst="rect">
            <a:avLst/>
          </a:prstGeom>
        </p:spPr>
        <p:txBody>
          <a:bodyPr lIns="109433" tIns="54716" rIns="109433" bIns="54716" anchor="t" anchorCtr="1">
            <a:normAutofit/>
          </a:bodyPr>
          <a:lstStyle>
            <a:lvl1pPr marL="0" indent="0" algn="ctr">
              <a:buFontTx/>
              <a:buNone/>
              <a:defRPr sz="8974">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authors</a:t>
            </a:r>
          </a:p>
        </p:txBody>
      </p:sp>
      <p:sp>
        <p:nvSpPr>
          <p:cNvPr id="86" name="Text Placeholder 76"/>
          <p:cNvSpPr>
            <a:spLocks noGrp="1"/>
          </p:cNvSpPr>
          <p:nvPr>
            <p:ph type="body" sz="quarter" idx="178" hasCustomPrompt="1"/>
          </p:nvPr>
        </p:nvSpPr>
        <p:spPr>
          <a:xfrm>
            <a:off x="7792700" y="795695"/>
            <a:ext cx="16891773" cy="1997032"/>
          </a:xfrm>
          <a:prstGeom prst="rect">
            <a:avLst/>
          </a:prstGeom>
        </p:spPr>
        <p:txBody>
          <a:bodyPr lIns="109433" tIns="54716" rIns="109433" bIns="54716" anchor="t" anchorCtr="1">
            <a:normAutofit/>
          </a:bodyPr>
          <a:lstStyle>
            <a:lvl1pPr marL="0" indent="0" algn="ctr">
              <a:buFontTx/>
              <a:buNone/>
              <a:defRPr sz="10957" b="1">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rgbClr val="B4BCCA"/>
            </a:gs>
            <a:gs pos="100000">
              <a:srgbClr val="E3E8F4"/>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32918400" cy="5257967"/>
          </a:xfrm>
          <a:prstGeom prst="rect">
            <a:avLst/>
          </a:prstGeom>
          <a:solidFill>
            <a:srgbClr val="901C3B"/>
          </a:solidFill>
          <a:ln w="9525">
            <a:solidFill>
              <a:schemeClr val="tx1"/>
            </a:solidFill>
            <a:miter lim="800000"/>
            <a:headEnd/>
            <a:tailEnd/>
          </a:ln>
          <a:effectLst/>
        </p:spPr>
        <p:txBody>
          <a:bodyPr wrap="none" lIns="93655" tIns="46826" rIns="93655" bIns="46826" anchor="ctr"/>
          <a:lstStyle/>
          <a:p>
            <a:pPr>
              <a:defRPr/>
            </a:pPr>
            <a:endParaRPr lang="en-US" sz="9430" dirty="0"/>
          </a:p>
        </p:txBody>
      </p:sp>
      <p:sp>
        <p:nvSpPr>
          <p:cNvPr id="9" name="Rectangle 9"/>
          <p:cNvSpPr>
            <a:spLocks noChangeArrowheads="1"/>
          </p:cNvSpPr>
          <p:nvPr/>
        </p:nvSpPr>
        <p:spPr bwMode="auto">
          <a:xfrm>
            <a:off x="0" y="5257967"/>
            <a:ext cx="32918400" cy="203200"/>
          </a:xfrm>
          <a:prstGeom prst="rect">
            <a:avLst/>
          </a:prstGeom>
          <a:solidFill>
            <a:schemeClr val="accent5">
              <a:lumMod val="50000"/>
            </a:schemeClr>
          </a:solidFill>
          <a:ln w="152400">
            <a:noFill/>
            <a:miter lim="800000"/>
            <a:headEnd/>
            <a:tailEnd/>
          </a:ln>
          <a:effectLst/>
        </p:spPr>
        <p:txBody>
          <a:bodyPr wrap="none" lIns="93655" tIns="46826" rIns="93655" bIns="46826" anchor="ctr"/>
          <a:lstStyle/>
          <a:p>
            <a:pPr>
              <a:defRPr/>
            </a:pPr>
            <a:endParaRPr lang="en-US" sz="9430" dirty="0"/>
          </a:p>
        </p:txBody>
      </p:sp>
      <p:sp>
        <p:nvSpPr>
          <p:cNvPr id="10" name="Text Box 14"/>
          <p:cNvSpPr txBox="1">
            <a:spLocks noChangeArrowheads="1"/>
          </p:cNvSpPr>
          <p:nvPr/>
        </p:nvSpPr>
        <p:spPr bwMode="auto">
          <a:xfrm>
            <a:off x="1410930" y="43063903"/>
            <a:ext cx="2889271" cy="387631"/>
          </a:xfrm>
          <a:prstGeom prst="rect">
            <a:avLst/>
          </a:prstGeom>
          <a:noFill/>
          <a:ln w="9525">
            <a:noFill/>
            <a:miter lim="800000"/>
            <a:headEnd/>
            <a:tailEnd/>
          </a:ln>
          <a:effectLst/>
        </p:spPr>
        <p:txBody>
          <a:bodyPr wrap="square" lIns="93478" tIns="46730" rIns="93478" bIns="46730">
            <a:spAutoFit/>
          </a:bodyPr>
          <a:lstStyle/>
          <a:p>
            <a:pPr eaLnBrk="0" hangingPunct="0">
              <a:lnSpc>
                <a:spcPct val="65000"/>
              </a:lnSpc>
              <a:spcBef>
                <a:spcPct val="50000"/>
              </a:spcBef>
              <a:defRPr/>
            </a:pPr>
            <a:r>
              <a:rPr lang="en-US" sz="73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48"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86572" y="5784575"/>
            <a:ext cx="15538847" cy="36887266"/>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655" tIns="46826" rIns="93655" bIns="46826" anchor="ctr"/>
          <a:lstStyle/>
          <a:p>
            <a:pPr>
              <a:defRPr/>
            </a:pPr>
            <a:endParaRPr lang="en-US" sz="9430" dirty="0"/>
          </a:p>
        </p:txBody>
      </p:sp>
      <p:sp>
        <p:nvSpPr>
          <p:cNvPr id="21" name="Rectangle 33"/>
          <p:cNvSpPr>
            <a:spLocks noChangeArrowheads="1"/>
          </p:cNvSpPr>
          <p:nvPr userDrawn="1"/>
        </p:nvSpPr>
        <p:spPr bwMode="auto">
          <a:xfrm>
            <a:off x="16573502" y="5784575"/>
            <a:ext cx="15538847" cy="36887266"/>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3655" tIns="46826" rIns="93655" bIns="46826" anchor="ctr"/>
          <a:lstStyle/>
          <a:p>
            <a:pPr>
              <a:defRPr/>
            </a:pPr>
            <a:endParaRPr lang="en-US" sz="9430" dirty="0"/>
          </a:p>
        </p:txBody>
      </p:sp>
      <p:pic>
        <p:nvPicPr>
          <p:cNvPr id="4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1185" y="940261"/>
            <a:ext cx="4534021" cy="287446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3BC6F59E-811E-3185-5937-29F280D301E0}"/>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3800819" y="-124396"/>
          <a:ext cx="10287478" cy="43973181"/>
        </p:xfrm>
        <a:graphic>
          <a:graphicData uri="http://schemas.openxmlformats.org/drawingml/2006/table">
            <a:tbl>
              <a:tblPr firstRow="1" bandRow="1">
                <a:tableStyleId>{5C22544A-7EE6-4342-B048-85BDC9FD1C3A}</a:tableStyleId>
              </a:tblPr>
              <a:tblGrid>
                <a:gridCol w="3647820">
                  <a:extLst>
                    <a:ext uri="{9D8B030D-6E8A-4147-A177-3AD203B41FA5}">
                      <a16:colId xmlns:a16="http://schemas.microsoft.com/office/drawing/2014/main" val="20000"/>
                    </a:ext>
                  </a:extLst>
                </a:gridCol>
                <a:gridCol w="1507155">
                  <a:extLst>
                    <a:ext uri="{9D8B030D-6E8A-4147-A177-3AD203B41FA5}">
                      <a16:colId xmlns:a16="http://schemas.microsoft.com/office/drawing/2014/main" val="997673227"/>
                    </a:ext>
                  </a:extLst>
                </a:gridCol>
                <a:gridCol w="5132503">
                  <a:extLst>
                    <a:ext uri="{9D8B030D-6E8A-4147-A177-3AD203B41FA5}">
                      <a16:colId xmlns:a16="http://schemas.microsoft.com/office/drawing/2014/main" val="4164475170"/>
                    </a:ext>
                  </a:extLst>
                </a:gridCol>
              </a:tblGrid>
              <a:tr h="233516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6121">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5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500" dirty="0">
                        <a:solidFill>
                          <a:srgbClr val="FFC000"/>
                        </a:solidFill>
                      </a:endParaRP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87621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500" dirty="0">
                          <a:solidFill>
                            <a:srgbClr val="D9D9D9"/>
                          </a:solidFill>
                          <a:latin typeface="Arial" panose="020B0604020202020204" pitchFamily="34" charset="0"/>
                          <a:cs typeface="Arial" panose="020B0604020202020204" pitchFamily="34" charset="0"/>
                        </a:rPr>
                        <a:t>You can see a tutorial here: </a:t>
                      </a:r>
                      <a:r>
                        <a:rPr lang="en-US" sz="2500" u="sng" dirty="0">
                          <a:solidFill>
                            <a:srgbClr val="FFC000"/>
                          </a:solidFill>
                          <a:latin typeface="Arial" panose="020B0604020202020204" pitchFamily="34" charset="0"/>
                          <a:cs typeface="Arial" panose="020B0604020202020204" pitchFamily="34" charset="0"/>
                        </a:rPr>
                        <a:t>https://</a:t>
                      </a:r>
                      <a:r>
                        <a:rPr lang="en-US" sz="2500" u="sng" dirty="0" err="1">
                          <a:solidFill>
                            <a:srgbClr val="FFC000"/>
                          </a:solidFill>
                          <a:latin typeface="Arial" panose="020B0604020202020204" pitchFamily="34" charset="0"/>
                          <a:cs typeface="Arial" panose="020B0604020202020204" pitchFamily="34" charset="0"/>
                        </a:rPr>
                        <a:t>www.posterpresentations.com</a:t>
                      </a:r>
                      <a:r>
                        <a:rPr lang="en-US" sz="2500" u="sng" dirty="0">
                          <a:solidFill>
                            <a:srgbClr val="FFC000"/>
                          </a:solidFill>
                          <a:latin typeface="Arial" panose="020B0604020202020204" pitchFamily="34" charset="0"/>
                          <a:cs typeface="Arial" panose="020B0604020202020204" pitchFamily="34" charset="0"/>
                        </a:rPr>
                        <a:t>/how-to-change-the-column-</a:t>
                      </a:r>
                      <a:r>
                        <a:rPr lang="en-US" sz="2500" u="sng" dirty="0" err="1">
                          <a:solidFill>
                            <a:srgbClr val="FFC000"/>
                          </a:solidFill>
                          <a:latin typeface="Arial" panose="020B0604020202020204" pitchFamily="34" charset="0"/>
                          <a:cs typeface="Arial" panose="020B0604020202020204" pitchFamily="34" charset="0"/>
                        </a:rPr>
                        <a:t>configuration.html</a:t>
                      </a:r>
                      <a:endParaRPr lang="en-US" sz="8900" u="sng" dirty="0">
                        <a:solidFill>
                          <a:srgbClr val="FFC000"/>
                        </a:solidFill>
                      </a:endParaRP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88290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panose="020B0604020202020204" pitchFamily="34" charset="0"/>
                          <a:cs typeface="Arial" panose="020B0604020202020204" pitchFamily="34" charset="0"/>
                        </a:rPr>
                        <a:t>The Quick Start</a:t>
                      </a:r>
                      <a:r>
                        <a:rPr lang="en-US" sz="2500" baseline="0" noProof="0" dirty="0">
                          <a:solidFill>
                            <a:srgbClr val="D9D9D9"/>
                          </a:solidFill>
                          <a:latin typeface="Arial" panose="020B0604020202020204" pitchFamily="34" charset="0"/>
                          <a:cs typeface="Arial" panose="020B0604020202020204" pitchFamily="34" charset="0"/>
                        </a:rPr>
                        <a:t> Guides</a:t>
                      </a:r>
                      <a:r>
                        <a:rPr lang="en-US" sz="2500" noProof="0" dirty="0">
                          <a:solidFill>
                            <a:srgbClr val="D9D9D9"/>
                          </a:solidFill>
                          <a:latin typeface="Arial" panose="020B0604020202020204" pitchFamily="34" charset="0"/>
                          <a:cs typeface="Arial" panose="020B0604020202020204" pitchFamily="34" charset="0"/>
                        </a:rPr>
                        <a:t> </a:t>
                      </a:r>
                      <a:r>
                        <a:rPr lang="en-US" sz="2500" u="sng" noProof="0" dirty="0">
                          <a:solidFill>
                            <a:srgbClr val="D9D9D9"/>
                          </a:solidFill>
                          <a:latin typeface="Arial" panose="020B0604020202020204" pitchFamily="34" charset="0"/>
                          <a:cs typeface="Arial" panose="020B0604020202020204" pitchFamily="34" charset="0"/>
                        </a:rPr>
                        <a:t>are outside the template’s printable area</a:t>
                      </a:r>
                      <a:r>
                        <a:rPr lang="en-US" sz="2500" noProof="0" dirty="0">
                          <a:solidFill>
                            <a:srgbClr val="D9D9D9"/>
                          </a:solidFill>
                          <a:latin typeface="Arial" panose="020B0604020202020204" pitchFamily="34" charset="0"/>
                          <a:cs typeface="Arial" panose="020B0604020202020204" pitchFamily="34" charset="0"/>
                        </a:rPr>
                        <a:t> and they will not be on the printed poster</a:t>
                      </a:r>
                      <a:r>
                        <a:rPr lang="en-US" sz="2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To hide the guides click on the </a:t>
                      </a:r>
                      <a:r>
                        <a:rPr lang="en-US" sz="2500" b="1" baseline="0" noProof="0" dirty="0">
                          <a:solidFill>
                            <a:srgbClr val="D9D9D9"/>
                          </a:solidFill>
                          <a:latin typeface="Arial" panose="020B0604020202020204" pitchFamily="34" charset="0"/>
                          <a:cs typeface="Arial" panose="020B0604020202020204" pitchFamily="34" charset="0"/>
                        </a:rPr>
                        <a:t>Home</a:t>
                      </a:r>
                      <a:r>
                        <a:rPr lang="en-US" sz="2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500" b="1"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500" b="1" baseline="0" noProof="0" dirty="0">
                          <a:solidFill>
                            <a:srgbClr val="D9D9D9"/>
                          </a:solidFill>
                          <a:latin typeface="Arial" panose="020B0604020202020204" pitchFamily="34" charset="0"/>
                          <a:cs typeface="Arial" panose="020B0604020202020204" pitchFamily="34" charset="0"/>
                        </a:rPr>
                        <a:t>Without Guides </a:t>
                      </a:r>
                      <a:r>
                        <a:rPr lang="en-US" sz="2500" b="0"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a:t>
                      </a:r>
                      <a:endParaRPr lang="en-US" sz="25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extLst>
                  <a:ext uri="{0D108BD9-81ED-4DB2-BD59-A6C34878D82A}">
                    <a16:rowId xmlns:a16="http://schemas.microsoft.com/office/drawing/2014/main" val="10005"/>
                  </a:ext>
                </a:extLst>
              </a:tr>
              <a:tr h="38400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5027392">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printing</a:t>
                      </a:r>
                      <a:endParaRPr lang="en-US" sz="2900" b="1" dirty="0">
                        <a:solidFill>
                          <a:srgbClr val="FFC000"/>
                        </a:solidFill>
                        <a:latin typeface="Arial" panose="020B0604020202020204" pitchFamily="34" charset="0"/>
                        <a:cs typeface="Arial" panose="020B0604020202020204" pitchFamily="34" charset="0"/>
                      </a:endParaRPr>
                    </a:p>
                    <a:p>
                      <a:r>
                        <a:rPr lang="en-US" sz="2500" dirty="0">
                          <a:solidFill>
                            <a:srgbClr val="D9D9D9"/>
                          </a:solidFill>
                          <a:latin typeface="Arial" panose="020B0604020202020204" pitchFamily="34" charset="0"/>
                          <a:cs typeface="Arial" panose="020B0604020202020204" pitchFamily="34" charset="0"/>
                        </a:rPr>
                        <a:t>You can preview your poster at any time by pressing the </a:t>
                      </a:r>
                      <a:r>
                        <a:rPr lang="en-US" sz="2500" dirty="0">
                          <a:solidFill>
                            <a:srgbClr val="FFC000"/>
                          </a:solidFill>
                          <a:latin typeface="Arial" panose="020B0604020202020204" pitchFamily="34" charset="0"/>
                          <a:cs typeface="Arial" panose="020B0604020202020204" pitchFamily="34" charset="0"/>
                        </a:rPr>
                        <a:t>F5 key</a:t>
                      </a:r>
                      <a:r>
                        <a:rPr lang="en-US" sz="2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500" dirty="0">
                          <a:solidFill>
                            <a:srgbClr val="FFC000"/>
                          </a:solidFill>
                          <a:latin typeface="Arial" panose="020B0604020202020204" pitchFamily="34" charset="0"/>
                          <a:cs typeface="Arial" panose="020B0604020202020204" pitchFamily="34" charset="0"/>
                        </a:rPr>
                        <a:t>ESC key </a:t>
                      </a:r>
                      <a:r>
                        <a:rPr lang="en-US" sz="2500" dirty="0">
                          <a:solidFill>
                            <a:srgbClr val="D9D9D9"/>
                          </a:solidFill>
                          <a:latin typeface="Arial" panose="020B0604020202020204" pitchFamily="34" charset="0"/>
                          <a:cs typeface="Arial" panose="020B0604020202020204" pitchFamily="34" charset="0"/>
                        </a:rPr>
                        <a:t>to exit Preview.</a:t>
                      </a:r>
                    </a:p>
                  </a:txBody>
                  <a:tcPr marL="199505" marR="99753" marT="143123" marB="47708">
                    <a:solidFill>
                      <a:srgbClr val="010101"/>
                    </a:solidFill>
                  </a:tcPr>
                </a:tc>
                <a:tc hMerge="1">
                  <a:txBody>
                    <a:bodyPr/>
                    <a:lstStyle/>
                    <a:p>
                      <a:endParaRPr lang="en-US"/>
                    </a:p>
                  </a:txBody>
                  <a:tcPr/>
                </a:tc>
                <a:tc>
                  <a:txBody>
                    <a:bodyPr/>
                    <a:lstStyle/>
                    <a:p>
                      <a:pPr algn="ctr"/>
                      <a:r>
                        <a:rPr lang="en-US" sz="12000" b="1" dirty="0">
                          <a:solidFill>
                            <a:srgbClr val="D9D9D9"/>
                          </a:solidFill>
                          <a:latin typeface="Arial" panose="020B0604020202020204" pitchFamily="34" charset="0"/>
                          <a:cs typeface="Arial" panose="020B0604020202020204" pitchFamily="34" charset="0"/>
                        </a:rPr>
                        <a:t>F5</a:t>
                      </a:r>
                      <a:r>
                        <a:rPr lang="en-US" sz="2500" baseline="0" dirty="0">
                          <a:solidFill>
                            <a:srgbClr val="D9D9D9"/>
                          </a:solidFill>
                          <a:latin typeface="Arial" panose="020B0604020202020204" pitchFamily="34" charset="0"/>
                          <a:cs typeface="Arial" panose="020B0604020202020204" pitchFamily="34" charset="0"/>
                        </a:rPr>
                        <a:t> </a:t>
                      </a:r>
                      <a:endParaRPr lang="en-US" sz="8900" dirty="0"/>
                    </a:p>
                  </a:txBody>
                  <a:tcPr marL="199505" marR="99753" marT="143123" marB="47708" anchor="ctr">
                    <a:solidFill>
                      <a:schemeClr val="tx1">
                        <a:lumMod val="95000"/>
                        <a:lumOff val="5000"/>
                      </a:schemeClr>
                    </a:solidFill>
                  </a:tcPr>
                </a:tc>
                <a:extLst>
                  <a:ext uri="{0D108BD9-81ED-4DB2-BD59-A6C34878D82A}">
                    <a16:rowId xmlns:a16="http://schemas.microsoft.com/office/drawing/2014/main" val="10006"/>
                  </a:ext>
                </a:extLst>
              </a:tr>
              <a:tr h="754357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When you are ready to have your poster printed go online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and click on the "</a:t>
                      </a:r>
                      <a:r>
                        <a:rPr lang="en-US" sz="2500" noProof="0" dirty="0">
                          <a:solidFill>
                            <a:srgbClr val="FFC000"/>
                          </a:solidFill>
                          <a:latin typeface="Arial"/>
                          <a:cs typeface="Arial"/>
                        </a:rPr>
                        <a:t>Order Your Poster</a:t>
                      </a:r>
                      <a:r>
                        <a:rPr lang="en-US" sz="25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500" noProof="0" dirty="0">
                          <a:solidFill>
                            <a:srgbClr val="D9D9D9"/>
                          </a:solidFill>
                          <a:latin typeface="Arial"/>
                          <a:cs typeface="Arial"/>
                        </a:rPr>
                      </a:br>
                      <a:r>
                        <a:rPr lang="en-US" sz="2500" noProof="0" dirty="0">
                          <a:solidFill>
                            <a:srgbClr val="D9D9D9"/>
                          </a:solidFill>
                          <a:latin typeface="Arial"/>
                          <a:cs typeface="Arial"/>
                        </a:rPr>
                        <a:t>Go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for more information.</a:t>
                      </a:r>
                    </a:p>
                  </a:txBody>
                  <a:tcPr marL="199505" marR="99753" marT="143123" marB="4770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1173">
                <a:tc gridSpan="3">
                  <a:txBody>
                    <a:bodyPr/>
                    <a:lstStyle/>
                    <a:p>
                      <a:endParaRPr lang="en-US" sz="2500" dirty="0">
                        <a:solidFill>
                          <a:srgbClr val="1F3A4E"/>
                        </a:solidFill>
                      </a:endParaRPr>
                    </a:p>
                  </a:txBody>
                  <a:tcPr marL="199505" marR="99753" marT="143123" marB="47708">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70613">
                <a:tc>
                  <a:txBody>
                    <a:bodyPr/>
                    <a:lstStyle/>
                    <a:p>
                      <a:pPr>
                        <a:lnSpc>
                          <a:spcPts val="2600"/>
                        </a:lnSpc>
                      </a:pPr>
                      <a:r>
                        <a:rPr lang="en-US" sz="2100" dirty="0">
                          <a:solidFill>
                            <a:schemeClr val="bg1">
                              <a:lumMod val="85000"/>
                            </a:schemeClr>
                          </a:solidFill>
                          <a:latin typeface="Arial"/>
                          <a:cs typeface="Arial"/>
                        </a:rPr>
                        <a:t>© 2019</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99505" marR="99753" marT="143123" marB="47708">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500" b="1" dirty="0">
                          <a:solidFill>
                            <a:srgbClr val="D0D0D0"/>
                          </a:solidFill>
                          <a:latin typeface="Arial"/>
                          <a:cs typeface="Arial"/>
                        </a:rPr>
                        <a:t>For complete tutorials</a:t>
                      </a:r>
                      <a:r>
                        <a:rPr lang="en-US" sz="2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FFC000"/>
                          </a:solidFill>
                          <a:latin typeface="Arial"/>
                          <a:cs typeface="Arial"/>
                        </a:rPr>
                        <a:t>https://</a:t>
                      </a:r>
                      <a:r>
                        <a:rPr lang="en-US" sz="1900" b="1" dirty="0" err="1">
                          <a:solidFill>
                            <a:srgbClr val="FFC000"/>
                          </a:solidFill>
                          <a:latin typeface="Arial"/>
                          <a:cs typeface="Arial"/>
                        </a:rPr>
                        <a:t>www.posterpresentations.com</a:t>
                      </a:r>
                      <a:r>
                        <a:rPr lang="en-US" sz="1900" b="1" dirty="0">
                          <a:solidFill>
                            <a:srgbClr val="FFC000"/>
                          </a:solidFill>
                          <a:latin typeface="Arial"/>
                          <a:cs typeface="Arial"/>
                        </a:rPr>
                        <a:t>/</a:t>
                      </a:r>
                      <a:r>
                        <a:rPr lang="en-US" sz="1900" b="1" dirty="0" err="1">
                          <a:solidFill>
                            <a:srgbClr val="FFC000"/>
                          </a:solidFill>
                          <a:latin typeface="Arial"/>
                          <a:cs typeface="Arial"/>
                        </a:rPr>
                        <a:t>helpdesk.html</a:t>
                      </a:r>
                      <a:endParaRPr lang="en-US" sz="1900" dirty="0">
                        <a:solidFill>
                          <a:schemeClr val="bg1">
                            <a:lumMod val="85000"/>
                          </a:schemeClr>
                        </a:solidFill>
                        <a:latin typeface="Arial"/>
                        <a:cs typeface="Arial"/>
                      </a:endParaRPr>
                    </a:p>
                  </a:txBody>
                  <a:tcPr marL="199505" marR="99753" marT="143123" marB="47708">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D4E37A84-B6F8-0168-7D63-1992008621F9}"/>
              </a:ext>
            </a:extLst>
          </p:cNvPr>
          <p:cNvGraphicFramePr>
            <a:graphicFrameLocks noGrp="1"/>
          </p:cNvGraphicFramePr>
          <p:nvPr userDrawn="1">
            <p:extLst>
              <p:ext uri="{D42A27DB-BD31-4B8C-83A1-F6EECF244321}">
                <p14:modId xmlns:p14="http://schemas.microsoft.com/office/powerpoint/2010/main" val="3109268006"/>
              </p:ext>
            </p:extLst>
          </p:nvPr>
        </p:nvGraphicFramePr>
        <p:xfrm>
          <a:off x="-11164438" y="1"/>
          <a:ext cx="10665675" cy="43891201"/>
        </p:xfrm>
        <a:graphic>
          <a:graphicData uri="http://schemas.openxmlformats.org/drawingml/2006/table">
            <a:tbl>
              <a:tblPr firstRow="1" bandRow="1">
                <a:tableStyleId>{5C22544A-7EE6-4342-B048-85BDC9FD1C3A}</a:tableStyleId>
              </a:tblPr>
              <a:tblGrid>
                <a:gridCol w="4573358">
                  <a:extLst>
                    <a:ext uri="{9D8B030D-6E8A-4147-A177-3AD203B41FA5}">
                      <a16:colId xmlns:a16="http://schemas.microsoft.com/office/drawing/2014/main" val="20000"/>
                    </a:ext>
                  </a:extLst>
                </a:gridCol>
                <a:gridCol w="6092317">
                  <a:extLst>
                    <a:ext uri="{9D8B030D-6E8A-4147-A177-3AD203B41FA5}">
                      <a16:colId xmlns:a16="http://schemas.microsoft.com/office/drawing/2014/main" val="20001"/>
                    </a:ext>
                  </a:extLst>
                </a:gridCol>
              </a:tblGrid>
              <a:tr h="154465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16611">
                <a:tc gridSpan="2">
                  <a:txBody>
                    <a:bodyPr/>
                    <a:lstStyle/>
                    <a:p>
                      <a:pPr defTabSz="3765639"/>
                      <a:r>
                        <a:rPr lang="en-US" sz="2500" i="0" dirty="0">
                          <a:solidFill>
                            <a:srgbClr val="D9D9D9"/>
                          </a:solidFill>
                          <a:latin typeface="Arial"/>
                          <a:cs typeface="Arial"/>
                        </a:rPr>
                        <a:t>This PowerPoint template produces a </a:t>
                      </a:r>
                      <a:r>
                        <a:rPr lang="en-US" sz="2500" i="0" dirty="0">
                          <a:solidFill>
                            <a:srgbClr val="FFC000"/>
                          </a:solidFill>
                          <a:latin typeface="Arial"/>
                          <a:cs typeface="Arial"/>
                        </a:rPr>
                        <a:t>46x33” </a:t>
                      </a:r>
                      <a:r>
                        <a:rPr lang="en-US" sz="25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the  </a:t>
                      </a:r>
                      <a:r>
                        <a:rPr lang="en-US" sz="2500" i="0" dirty="0">
                          <a:solidFill>
                            <a:srgbClr val="FFC000"/>
                          </a:solidFill>
                          <a:latin typeface="Arial"/>
                          <a:cs typeface="Arial"/>
                        </a:rPr>
                        <a:t>HELP DESK</a:t>
                      </a:r>
                      <a:r>
                        <a:rPr lang="en-US" sz="2500" i="0" baseline="0" dirty="0">
                          <a:solidFill>
                            <a:srgbClr val="D9D9D9"/>
                          </a:solidFill>
                          <a:latin typeface="Arial"/>
                          <a:cs typeface="Arial"/>
                        </a:rPr>
                        <a:t> </a:t>
                      </a:r>
                      <a:r>
                        <a:rPr lang="en-US" sz="2500" i="0" dirty="0">
                          <a:solidFill>
                            <a:srgbClr val="D9D9D9"/>
                          </a:solidFill>
                          <a:latin typeface="Arial"/>
                          <a:cs typeface="Arial"/>
                        </a:rPr>
                        <a:t>tab.</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To print your poster using our same-day professional printing service,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a:t>
                      </a:r>
                      <a:r>
                        <a:rPr lang="en-US" sz="2500" i="0" dirty="0">
                          <a:solidFill>
                            <a:srgbClr val="FFC000"/>
                          </a:solidFill>
                          <a:latin typeface="Arial"/>
                          <a:cs typeface="Arial"/>
                        </a:rPr>
                        <a:t>Order your poster</a:t>
                      </a:r>
                      <a:r>
                        <a:rPr lang="en-US" sz="2500" i="0" dirty="0">
                          <a:solidFill>
                            <a:srgbClr val="D9D9D9"/>
                          </a:solidFill>
                          <a:latin typeface="Arial"/>
                          <a:cs typeface="Arial"/>
                        </a:rPr>
                        <a:t>".</a:t>
                      </a:r>
                      <a:endParaRPr lang="en-US" sz="2500" b="1" dirty="0">
                        <a:solidFill>
                          <a:srgbClr val="D9D9D9"/>
                        </a:solidFill>
                        <a:latin typeface="Arial"/>
                        <a:cs typeface="Arial"/>
                      </a:endParaRPr>
                    </a:p>
                  </a:txBody>
                  <a:tcPr marL="199505" marR="99753" marT="143123" marB="4770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105047">
                <a:tc>
                  <a:txBody>
                    <a:bodyPr/>
                    <a:lstStyle/>
                    <a:p>
                      <a:pPr algn="ctr"/>
                      <a:endParaRPr lang="en-US" sz="2500" dirty="0">
                        <a:solidFill>
                          <a:srgbClr val="1F3A4E"/>
                        </a:solidFill>
                      </a:endParaRPr>
                    </a:p>
                    <a:p>
                      <a:pPr algn="ctr"/>
                      <a:endParaRPr lang="en-US" sz="25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a presentation poster</a:t>
                      </a:r>
                      <a:br>
                        <a:rPr lang="en-US" sz="2500" dirty="0">
                          <a:solidFill>
                            <a:schemeClr val="bg1"/>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48 inches tall</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by</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36 inches wide</a:t>
                      </a:r>
                      <a:br>
                        <a:rPr lang="en-US" sz="2500" dirty="0">
                          <a:solidFill>
                            <a:schemeClr val="bg1"/>
                          </a:solidFill>
                          <a:latin typeface="Arial" panose="020B0604020202020204" pitchFamily="34" charset="0"/>
                          <a:cs typeface="Arial" panose="020B0604020202020204" pitchFamily="34" charset="0"/>
                        </a:rPr>
                      </a:br>
                      <a:endParaRPr lang="en-US" sz="2500" dirty="0">
                        <a:solidFill>
                          <a:srgbClr val="1F3A4E"/>
                        </a:solidFill>
                      </a:endParaRPr>
                    </a:p>
                  </a:txBody>
                  <a:tcPr marL="99753" marR="99753" marT="47708" marB="4770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a:t>
                      </a:r>
                      <a:br>
                        <a:rPr lang="en-US" sz="2900" b="1" baseline="0" dirty="0">
                          <a:solidFill>
                            <a:srgbClr val="FFC000"/>
                          </a:solidFill>
                          <a:latin typeface="Arial" panose="020B0604020202020204" pitchFamily="34" charset="0"/>
                          <a:cs typeface="Arial" panose="020B0604020202020204" pitchFamily="34" charset="0"/>
                        </a:rPr>
                      </a:br>
                      <a:r>
                        <a:rPr lang="en-US" sz="2900" b="1" baseline="0" dirty="0">
                          <a:solidFill>
                            <a:srgbClr val="FFC000"/>
                          </a:solidFill>
                          <a:latin typeface="Arial" panose="020B0604020202020204" pitchFamily="34" charset="0"/>
                          <a:cs typeface="Arial" panose="020B0604020202020204" pitchFamily="34" charset="0"/>
                        </a:rPr>
                        <a:t>Check the template size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30 tall x 40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48 tall x 36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42 tall x 56 wide</a:t>
                      </a:r>
                    </a:p>
                  </a:txBody>
                  <a:tcPr marL="199505" marR="99753" marT="143123" marB="47708">
                    <a:solidFill>
                      <a:srgbClr val="010101"/>
                    </a:solidFill>
                  </a:tcPr>
                </a:tc>
                <a:extLst>
                  <a:ext uri="{0D108BD9-81ED-4DB2-BD59-A6C34878D82A}">
                    <a16:rowId xmlns:a16="http://schemas.microsoft.com/office/drawing/2014/main" val="10008"/>
                  </a:ext>
                </a:extLst>
              </a:tr>
              <a:tr h="3590367">
                <a:tc>
                  <a:txBody>
                    <a:bodyPr/>
                    <a:lstStyle/>
                    <a:p>
                      <a:endParaRPr lang="en-US" sz="2500" dirty="0">
                        <a:solidFill>
                          <a:srgbClr val="1F3A4E"/>
                        </a:solidFill>
                      </a:endParaRPr>
                    </a:p>
                  </a:txBody>
                  <a:tcPr marL="99753" marR="99753" marT="47708" marB="47708">
                    <a:blipFill rotWithShape="1">
                      <a:blip r:embed="rId9"/>
                      <a:stretch>
                        <a:fillRect/>
                      </a:stretch>
                    </a:blipFill>
                  </a:tcPr>
                </a:tc>
                <a:tc rowSpan="2">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6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1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5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1. </a:t>
                      </a:r>
                      <a:r>
                        <a:rPr lang="en-US" sz="25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2. </a:t>
                      </a:r>
                      <a:r>
                        <a:rPr lang="en-US" sz="25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99505" marR="99753" marT="143123" marB="47708">
                    <a:solidFill>
                      <a:srgbClr val="010101"/>
                    </a:solidFill>
                  </a:tcPr>
                </a:tc>
                <a:extLst>
                  <a:ext uri="{0D108BD9-81ED-4DB2-BD59-A6C34878D82A}">
                    <a16:rowId xmlns:a16="http://schemas.microsoft.com/office/drawing/2014/main" val="10001"/>
                  </a:ext>
                </a:extLst>
              </a:tr>
              <a:tr h="2942191">
                <a:tc>
                  <a:txBody>
                    <a:bodyPr/>
                    <a:lstStyle/>
                    <a:p>
                      <a:endParaRPr lang="en-US" sz="2500" dirty="0">
                        <a:solidFill>
                          <a:srgbClr val="1F3A4E"/>
                        </a:solidFill>
                      </a:endParaRPr>
                    </a:p>
                  </a:txBody>
                  <a:tcPr marL="99753" marR="99753" marT="47708" marB="47708">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8318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9753" marR="99753" marT="47708" marB="4770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90165">
                <a:tc>
                  <a:txBody>
                    <a:bodyPr/>
                    <a:lstStyle/>
                    <a:p>
                      <a:endParaRPr lang="en-US" sz="2500" dirty="0">
                        <a:solidFill>
                          <a:srgbClr val="1F3A4E"/>
                        </a:solidFill>
                      </a:endParaRPr>
                    </a:p>
                  </a:txBody>
                  <a:tcPr marL="99753" marR="99753" marT="47708" marB="47708">
                    <a:blipFill rotWithShape="1">
                      <a:blip r:embed="rId10"/>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99505" marR="99753" marT="143123" marB="47708">
                    <a:solidFill>
                      <a:srgbClr val="010101"/>
                    </a:solidFill>
                  </a:tcPr>
                </a:tc>
                <a:extLst>
                  <a:ext uri="{0D108BD9-81ED-4DB2-BD59-A6C34878D82A}">
                    <a16:rowId xmlns:a16="http://schemas.microsoft.com/office/drawing/2014/main" val="10003"/>
                  </a:ext>
                </a:extLst>
              </a:tr>
              <a:tr h="4597174">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5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5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500" dirty="0">
                        <a:solidFill>
                          <a:srgbClr val="D9D9D9"/>
                        </a:solidFill>
                        <a:latin typeface="Arial" panose="020B0604020202020204" pitchFamily="34" charset="0"/>
                        <a:cs typeface="Arial" panose="020B0604020202020204" pitchFamily="34" charset="0"/>
                      </a:endParaRPr>
                    </a:p>
                  </a:txBody>
                  <a:tcPr marL="99753" marR="99753" marT="47708" marB="4770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421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99505" marR="99753" marT="143123" marB="4770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66956">
                <a:tc gridSpan="2">
                  <a:txBody>
                    <a:bodyPr/>
                    <a:lstStyle/>
                    <a:p>
                      <a:endParaRPr lang="en-US" sz="2500" dirty="0">
                        <a:solidFill>
                          <a:schemeClr val="bg1"/>
                        </a:solidFill>
                        <a:latin typeface="Arial" panose="020B0604020202020204" pitchFamily="34" charset="0"/>
                        <a:cs typeface="Arial" panose="020B0604020202020204" pitchFamily="34" charset="0"/>
                      </a:endParaRPr>
                    </a:p>
                  </a:txBody>
                  <a:tcPr marL="199505" marR="99753" marT="143123" marB="47708">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82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Zoom in and look at your images at 100%-200% magnification. If they look clear, they will print well. </a:t>
                      </a:r>
                    </a:p>
                  </a:txBody>
                  <a:tcPr marL="199505" marR="99753" marT="143123" marB="4770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8457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chemeClr val="bg1"/>
                        </a:solidFill>
                        <a:latin typeface="Arial"/>
                        <a:cs typeface="Arial"/>
                      </a:endParaRPr>
                    </a:p>
                  </a:txBody>
                  <a:tcPr marL="199505" marR="99753" marT="143123" marB="47708">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495501" rtl="0" eaLnBrk="1" latinLnBrk="0" hangingPunct="1">
        <a:spcBef>
          <a:spcPct val="0"/>
        </a:spcBef>
        <a:buNone/>
        <a:defRPr sz="8974" kern="1200">
          <a:solidFill>
            <a:schemeClr val="bg1"/>
          </a:solidFill>
          <a:latin typeface="Trebuchet MS" pitchFamily="34" charset="0"/>
          <a:ea typeface="+mj-ea"/>
          <a:cs typeface="+mj-cs"/>
        </a:defRPr>
      </a:lvl1pPr>
    </p:titleStyle>
    <p:bodyStyle>
      <a:lvl1pPr marL="1685812" indent="-1685812" algn="l" defTabSz="4495501" rtl="0" eaLnBrk="1" latinLnBrk="0" hangingPunct="1">
        <a:spcBef>
          <a:spcPct val="20000"/>
        </a:spcBef>
        <a:buFont typeface="Arial" pitchFamily="34" charset="0"/>
        <a:buChar char="•"/>
        <a:defRPr sz="15757" kern="1200">
          <a:solidFill>
            <a:schemeClr val="tx1"/>
          </a:solidFill>
          <a:latin typeface="+mn-lt"/>
          <a:ea typeface="+mn-ea"/>
          <a:cs typeface="+mn-cs"/>
        </a:defRPr>
      </a:lvl1pPr>
      <a:lvl2pPr marL="3652594" indent="-1404844" algn="l" defTabSz="4495501" rtl="0" eaLnBrk="1" latinLnBrk="0" hangingPunct="1">
        <a:spcBef>
          <a:spcPct val="20000"/>
        </a:spcBef>
        <a:buFont typeface="Arial" pitchFamily="34" charset="0"/>
        <a:buChar char="–"/>
        <a:defRPr sz="13879" kern="1200">
          <a:solidFill>
            <a:schemeClr val="tx1"/>
          </a:solidFill>
          <a:latin typeface="+mn-lt"/>
          <a:ea typeface="+mn-ea"/>
          <a:cs typeface="+mn-cs"/>
        </a:defRPr>
      </a:lvl2pPr>
      <a:lvl3pPr marL="5619378" indent="-1123877" algn="l" defTabSz="4495501" rtl="0" eaLnBrk="1" latinLnBrk="0" hangingPunct="1">
        <a:spcBef>
          <a:spcPct val="20000"/>
        </a:spcBef>
        <a:buFont typeface="Arial" pitchFamily="34" charset="0"/>
        <a:buChar char="•"/>
        <a:defRPr sz="11896" kern="1200">
          <a:solidFill>
            <a:schemeClr val="tx1"/>
          </a:solidFill>
          <a:latin typeface="+mn-lt"/>
          <a:ea typeface="+mn-ea"/>
          <a:cs typeface="+mn-cs"/>
        </a:defRPr>
      </a:lvl3pPr>
      <a:lvl4pPr marL="7867129"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4pPr>
      <a:lvl5pPr marL="10114878"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5pPr>
      <a:lvl6pPr marL="12362630"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6pPr>
      <a:lvl7pPr marL="14610380"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7pPr>
      <a:lvl8pPr marL="16858132"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8pPr>
      <a:lvl9pPr marL="19105882"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9pPr>
    </p:bodyStyle>
    <p:otherStyle>
      <a:defPPr>
        <a:defRPr lang="en-US"/>
      </a:defPPr>
      <a:lvl1pPr marL="0" algn="l" defTabSz="4495501" rtl="0" eaLnBrk="1" latinLnBrk="0" hangingPunct="1">
        <a:defRPr sz="8870" kern="1200">
          <a:solidFill>
            <a:schemeClr val="tx1"/>
          </a:solidFill>
          <a:latin typeface="+mn-lt"/>
          <a:ea typeface="+mn-ea"/>
          <a:cs typeface="+mn-cs"/>
        </a:defRPr>
      </a:lvl1pPr>
      <a:lvl2pPr marL="2247751" algn="l" defTabSz="4495501" rtl="0" eaLnBrk="1" latinLnBrk="0" hangingPunct="1">
        <a:defRPr sz="8870" kern="1200">
          <a:solidFill>
            <a:schemeClr val="tx1"/>
          </a:solidFill>
          <a:latin typeface="+mn-lt"/>
          <a:ea typeface="+mn-ea"/>
          <a:cs typeface="+mn-cs"/>
        </a:defRPr>
      </a:lvl2pPr>
      <a:lvl3pPr marL="4495501" algn="l" defTabSz="4495501" rtl="0" eaLnBrk="1" latinLnBrk="0" hangingPunct="1">
        <a:defRPr sz="8870" kern="1200">
          <a:solidFill>
            <a:schemeClr val="tx1"/>
          </a:solidFill>
          <a:latin typeface="+mn-lt"/>
          <a:ea typeface="+mn-ea"/>
          <a:cs typeface="+mn-cs"/>
        </a:defRPr>
      </a:lvl3pPr>
      <a:lvl4pPr marL="6743252" algn="l" defTabSz="4495501" rtl="0" eaLnBrk="1" latinLnBrk="0" hangingPunct="1">
        <a:defRPr sz="8870" kern="1200">
          <a:solidFill>
            <a:schemeClr val="tx1"/>
          </a:solidFill>
          <a:latin typeface="+mn-lt"/>
          <a:ea typeface="+mn-ea"/>
          <a:cs typeface="+mn-cs"/>
        </a:defRPr>
      </a:lvl4pPr>
      <a:lvl5pPr marL="8991003" algn="l" defTabSz="4495501" rtl="0" eaLnBrk="1" latinLnBrk="0" hangingPunct="1">
        <a:defRPr sz="8870" kern="1200">
          <a:solidFill>
            <a:schemeClr val="tx1"/>
          </a:solidFill>
          <a:latin typeface="+mn-lt"/>
          <a:ea typeface="+mn-ea"/>
          <a:cs typeface="+mn-cs"/>
        </a:defRPr>
      </a:lvl5pPr>
      <a:lvl6pPr marL="11238754" algn="l" defTabSz="4495501" rtl="0" eaLnBrk="1" latinLnBrk="0" hangingPunct="1">
        <a:defRPr sz="8870" kern="1200">
          <a:solidFill>
            <a:schemeClr val="tx1"/>
          </a:solidFill>
          <a:latin typeface="+mn-lt"/>
          <a:ea typeface="+mn-ea"/>
          <a:cs typeface="+mn-cs"/>
        </a:defRPr>
      </a:lvl6pPr>
      <a:lvl7pPr marL="13486507" algn="l" defTabSz="4495501" rtl="0" eaLnBrk="1" latinLnBrk="0" hangingPunct="1">
        <a:defRPr sz="8870" kern="1200">
          <a:solidFill>
            <a:schemeClr val="tx1"/>
          </a:solidFill>
          <a:latin typeface="+mn-lt"/>
          <a:ea typeface="+mn-ea"/>
          <a:cs typeface="+mn-cs"/>
        </a:defRPr>
      </a:lvl7pPr>
      <a:lvl8pPr marL="15734257" algn="l" defTabSz="4495501" rtl="0" eaLnBrk="1" latinLnBrk="0" hangingPunct="1">
        <a:defRPr sz="8870" kern="1200">
          <a:solidFill>
            <a:schemeClr val="tx1"/>
          </a:solidFill>
          <a:latin typeface="+mn-lt"/>
          <a:ea typeface="+mn-ea"/>
          <a:cs typeface="+mn-cs"/>
        </a:defRPr>
      </a:lvl8pPr>
      <a:lvl9pPr marL="17982008" algn="l" defTabSz="4495501" rtl="0" eaLnBrk="1" latinLnBrk="0" hangingPunct="1">
        <a:defRPr sz="88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rgbClr val="B4BCCA"/>
            </a:gs>
            <a:gs pos="100000">
              <a:srgbClr val="E3E9E5"/>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5784574"/>
          </a:xfrm>
          <a:prstGeom prst="rect">
            <a:avLst/>
          </a:prstGeom>
          <a:solidFill>
            <a:srgbClr val="901C3B"/>
          </a:solidFill>
          <a:ln w="9525">
            <a:solidFill>
              <a:schemeClr val="tx1"/>
            </a:solidFill>
            <a:miter lim="800000"/>
            <a:headEnd/>
            <a:tailEnd/>
          </a:ln>
          <a:effectLst/>
        </p:spPr>
        <p:txBody>
          <a:bodyPr wrap="none" lIns="93655" tIns="46826" rIns="93655" bIns="46826" anchor="ctr"/>
          <a:lstStyle/>
          <a:p>
            <a:pPr>
              <a:defRPr/>
            </a:pPr>
            <a:endParaRPr lang="en-US" sz="9430" dirty="0"/>
          </a:p>
        </p:txBody>
      </p:sp>
      <p:sp>
        <p:nvSpPr>
          <p:cNvPr id="9" name="Rectangle 9"/>
          <p:cNvSpPr>
            <a:spLocks noChangeArrowheads="1"/>
          </p:cNvSpPr>
          <p:nvPr/>
        </p:nvSpPr>
        <p:spPr bwMode="auto">
          <a:xfrm>
            <a:off x="0" y="5784574"/>
            <a:ext cx="32918400" cy="203200"/>
          </a:xfrm>
          <a:prstGeom prst="rect">
            <a:avLst/>
          </a:prstGeom>
          <a:solidFill>
            <a:schemeClr val="accent5">
              <a:lumMod val="50000"/>
            </a:schemeClr>
          </a:solidFill>
          <a:ln w="152400">
            <a:noFill/>
            <a:miter lim="800000"/>
            <a:headEnd/>
            <a:tailEnd/>
          </a:ln>
          <a:effectLst/>
        </p:spPr>
        <p:txBody>
          <a:bodyPr wrap="none" lIns="93655" tIns="46826" rIns="93655" bIns="46826" anchor="ctr"/>
          <a:lstStyle/>
          <a:p>
            <a:pPr>
              <a:defRPr/>
            </a:pPr>
            <a:endParaRPr lang="en-US" sz="9430" dirty="0"/>
          </a:p>
        </p:txBody>
      </p:sp>
      <p:sp>
        <p:nvSpPr>
          <p:cNvPr id="38" name="Rectangle 33"/>
          <p:cNvSpPr>
            <a:spLocks noChangeArrowheads="1"/>
          </p:cNvSpPr>
          <p:nvPr userDrawn="1"/>
        </p:nvSpPr>
        <p:spPr bwMode="auto">
          <a:xfrm>
            <a:off x="686571" y="6412156"/>
            <a:ext cx="31504281" cy="36259685"/>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655" tIns="46826" rIns="93655" bIns="46826" anchor="ctr"/>
          <a:lstStyle/>
          <a:p>
            <a:pPr>
              <a:defRPr/>
            </a:pPr>
            <a:endParaRPr lang="en-US" sz="9430" dirty="0"/>
          </a:p>
        </p:txBody>
      </p:sp>
      <p:sp>
        <p:nvSpPr>
          <p:cNvPr id="36" name="Text Box 14"/>
          <p:cNvSpPr txBox="1">
            <a:spLocks noChangeArrowheads="1"/>
          </p:cNvSpPr>
          <p:nvPr userDrawn="1"/>
        </p:nvSpPr>
        <p:spPr bwMode="auto">
          <a:xfrm>
            <a:off x="1410930" y="43063903"/>
            <a:ext cx="2889271" cy="387631"/>
          </a:xfrm>
          <a:prstGeom prst="rect">
            <a:avLst/>
          </a:prstGeom>
          <a:noFill/>
          <a:ln w="9525">
            <a:noFill/>
            <a:miter lim="800000"/>
            <a:headEnd/>
            <a:tailEnd/>
          </a:ln>
          <a:effectLst/>
        </p:spPr>
        <p:txBody>
          <a:bodyPr wrap="square" lIns="93478" tIns="46730" rIns="93478" bIns="46730">
            <a:spAutoFit/>
          </a:bodyPr>
          <a:lstStyle/>
          <a:p>
            <a:pPr eaLnBrk="0" hangingPunct="0">
              <a:lnSpc>
                <a:spcPct val="65000"/>
              </a:lnSpc>
              <a:spcBef>
                <a:spcPct val="50000"/>
              </a:spcBef>
              <a:defRPr/>
            </a:pPr>
            <a:r>
              <a:rPr lang="en-US" sz="73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48" b="1" dirty="0">
                <a:solidFill>
                  <a:schemeClr val="bg1">
                    <a:lumMod val="75000"/>
                  </a:schemeClr>
                </a:solidFill>
                <a:latin typeface="Arial" charset="0"/>
              </a:rPr>
              <a:t>www.PosterPresentations.com</a:t>
            </a:r>
          </a:p>
        </p:txBody>
      </p:sp>
      <p:pic>
        <p:nvPicPr>
          <p:cNvPr id="37"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304" y="764467"/>
            <a:ext cx="4987424" cy="36729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1D796147-DFD9-773E-49D5-34D2A8F1E3C6}"/>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3800819" y="-124396"/>
          <a:ext cx="10287478" cy="43973181"/>
        </p:xfrm>
        <a:graphic>
          <a:graphicData uri="http://schemas.openxmlformats.org/drawingml/2006/table">
            <a:tbl>
              <a:tblPr firstRow="1" bandRow="1">
                <a:tableStyleId>{5C22544A-7EE6-4342-B048-85BDC9FD1C3A}</a:tableStyleId>
              </a:tblPr>
              <a:tblGrid>
                <a:gridCol w="3647820">
                  <a:extLst>
                    <a:ext uri="{9D8B030D-6E8A-4147-A177-3AD203B41FA5}">
                      <a16:colId xmlns:a16="http://schemas.microsoft.com/office/drawing/2014/main" val="20000"/>
                    </a:ext>
                  </a:extLst>
                </a:gridCol>
                <a:gridCol w="1507155">
                  <a:extLst>
                    <a:ext uri="{9D8B030D-6E8A-4147-A177-3AD203B41FA5}">
                      <a16:colId xmlns:a16="http://schemas.microsoft.com/office/drawing/2014/main" val="997673227"/>
                    </a:ext>
                  </a:extLst>
                </a:gridCol>
                <a:gridCol w="5132503">
                  <a:extLst>
                    <a:ext uri="{9D8B030D-6E8A-4147-A177-3AD203B41FA5}">
                      <a16:colId xmlns:a16="http://schemas.microsoft.com/office/drawing/2014/main" val="4164475170"/>
                    </a:ext>
                  </a:extLst>
                </a:gridCol>
              </a:tblGrid>
              <a:tr h="233516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6121">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5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500" dirty="0">
                        <a:solidFill>
                          <a:srgbClr val="FFC000"/>
                        </a:solidFill>
                      </a:endParaRP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87621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500" dirty="0">
                          <a:solidFill>
                            <a:srgbClr val="D9D9D9"/>
                          </a:solidFill>
                          <a:latin typeface="Arial" panose="020B0604020202020204" pitchFamily="34" charset="0"/>
                          <a:cs typeface="Arial" panose="020B0604020202020204" pitchFamily="34" charset="0"/>
                        </a:rPr>
                        <a:t>You can see a tutorial here: </a:t>
                      </a:r>
                      <a:r>
                        <a:rPr lang="en-US" sz="2500" u="sng" dirty="0">
                          <a:solidFill>
                            <a:srgbClr val="FFC000"/>
                          </a:solidFill>
                          <a:latin typeface="Arial" panose="020B0604020202020204" pitchFamily="34" charset="0"/>
                          <a:cs typeface="Arial" panose="020B0604020202020204" pitchFamily="34" charset="0"/>
                        </a:rPr>
                        <a:t>https://</a:t>
                      </a:r>
                      <a:r>
                        <a:rPr lang="en-US" sz="2500" u="sng" dirty="0" err="1">
                          <a:solidFill>
                            <a:srgbClr val="FFC000"/>
                          </a:solidFill>
                          <a:latin typeface="Arial" panose="020B0604020202020204" pitchFamily="34" charset="0"/>
                          <a:cs typeface="Arial" panose="020B0604020202020204" pitchFamily="34" charset="0"/>
                        </a:rPr>
                        <a:t>www.posterpresentations.com</a:t>
                      </a:r>
                      <a:r>
                        <a:rPr lang="en-US" sz="2500" u="sng" dirty="0">
                          <a:solidFill>
                            <a:srgbClr val="FFC000"/>
                          </a:solidFill>
                          <a:latin typeface="Arial" panose="020B0604020202020204" pitchFamily="34" charset="0"/>
                          <a:cs typeface="Arial" panose="020B0604020202020204" pitchFamily="34" charset="0"/>
                        </a:rPr>
                        <a:t>/how-to-change-the-column-</a:t>
                      </a:r>
                      <a:r>
                        <a:rPr lang="en-US" sz="2500" u="sng" dirty="0" err="1">
                          <a:solidFill>
                            <a:srgbClr val="FFC000"/>
                          </a:solidFill>
                          <a:latin typeface="Arial" panose="020B0604020202020204" pitchFamily="34" charset="0"/>
                          <a:cs typeface="Arial" panose="020B0604020202020204" pitchFamily="34" charset="0"/>
                        </a:rPr>
                        <a:t>configuration.html</a:t>
                      </a:r>
                      <a:endParaRPr lang="en-US" sz="9300" u="sng" dirty="0">
                        <a:solidFill>
                          <a:srgbClr val="FFC000"/>
                        </a:solidFill>
                      </a:endParaRP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88290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panose="020B0604020202020204" pitchFamily="34" charset="0"/>
                          <a:cs typeface="Arial" panose="020B0604020202020204" pitchFamily="34" charset="0"/>
                        </a:rPr>
                        <a:t>The Quick Start</a:t>
                      </a:r>
                      <a:r>
                        <a:rPr lang="en-US" sz="2500" baseline="0" noProof="0" dirty="0">
                          <a:solidFill>
                            <a:srgbClr val="D9D9D9"/>
                          </a:solidFill>
                          <a:latin typeface="Arial" panose="020B0604020202020204" pitchFamily="34" charset="0"/>
                          <a:cs typeface="Arial" panose="020B0604020202020204" pitchFamily="34" charset="0"/>
                        </a:rPr>
                        <a:t> Guides</a:t>
                      </a:r>
                      <a:r>
                        <a:rPr lang="en-US" sz="2500" noProof="0" dirty="0">
                          <a:solidFill>
                            <a:srgbClr val="D9D9D9"/>
                          </a:solidFill>
                          <a:latin typeface="Arial" panose="020B0604020202020204" pitchFamily="34" charset="0"/>
                          <a:cs typeface="Arial" panose="020B0604020202020204" pitchFamily="34" charset="0"/>
                        </a:rPr>
                        <a:t> </a:t>
                      </a:r>
                      <a:r>
                        <a:rPr lang="en-US" sz="2500" u="sng" noProof="0" dirty="0">
                          <a:solidFill>
                            <a:srgbClr val="D9D9D9"/>
                          </a:solidFill>
                          <a:latin typeface="Arial" panose="020B0604020202020204" pitchFamily="34" charset="0"/>
                          <a:cs typeface="Arial" panose="020B0604020202020204" pitchFamily="34" charset="0"/>
                        </a:rPr>
                        <a:t>are outside the template’s printable area</a:t>
                      </a:r>
                      <a:r>
                        <a:rPr lang="en-US" sz="2500" noProof="0" dirty="0">
                          <a:solidFill>
                            <a:srgbClr val="D9D9D9"/>
                          </a:solidFill>
                          <a:latin typeface="Arial" panose="020B0604020202020204" pitchFamily="34" charset="0"/>
                          <a:cs typeface="Arial" panose="020B0604020202020204" pitchFamily="34" charset="0"/>
                        </a:rPr>
                        <a:t> and they will not be on the printed poster</a:t>
                      </a:r>
                      <a:r>
                        <a:rPr lang="en-US" sz="2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To hide the guides click on the </a:t>
                      </a:r>
                      <a:r>
                        <a:rPr lang="en-US" sz="2500" b="1" baseline="0" noProof="0" dirty="0">
                          <a:solidFill>
                            <a:srgbClr val="D9D9D9"/>
                          </a:solidFill>
                          <a:latin typeface="Arial" panose="020B0604020202020204" pitchFamily="34" charset="0"/>
                          <a:cs typeface="Arial" panose="020B0604020202020204" pitchFamily="34" charset="0"/>
                        </a:rPr>
                        <a:t>Home</a:t>
                      </a:r>
                      <a:r>
                        <a:rPr lang="en-US" sz="2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500" b="1"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500" b="1" baseline="0" noProof="0" dirty="0">
                          <a:solidFill>
                            <a:srgbClr val="D9D9D9"/>
                          </a:solidFill>
                          <a:latin typeface="Arial" panose="020B0604020202020204" pitchFamily="34" charset="0"/>
                          <a:cs typeface="Arial" panose="020B0604020202020204" pitchFamily="34" charset="0"/>
                        </a:rPr>
                        <a:t>Without Guides </a:t>
                      </a:r>
                      <a:r>
                        <a:rPr lang="en-US" sz="2500" b="0"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a:t>
                      </a:r>
                      <a:endParaRPr lang="en-US" sz="25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extLst>
                  <a:ext uri="{0D108BD9-81ED-4DB2-BD59-A6C34878D82A}">
                    <a16:rowId xmlns:a16="http://schemas.microsoft.com/office/drawing/2014/main" val="10005"/>
                  </a:ext>
                </a:extLst>
              </a:tr>
              <a:tr h="38400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5027392">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printing</a:t>
                      </a:r>
                      <a:endParaRPr lang="en-US" sz="2900" b="1" dirty="0">
                        <a:solidFill>
                          <a:srgbClr val="FFC000"/>
                        </a:solidFill>
                        <a:latin typeface="Arial" panose="020B0604020202020204" pitchFamily="34" charset="0"/>
                        <a:cs typeface="Arial" panose="020B0604020202020204" pitchFamily="34" charset="0"/>
                      </a:endParaRPr>
                    </a:p>
                    <a:p>
                      <a:r>
                        <a:rPr lang="en-US" sz="2500" dirty="0">
                          <a:solidFill>
                            <a:srgbClr val="D9D9D9"/>
                          </a:solidFill>
                          <a:latin typeface="Arial" panose="020B0604020202020204" pitchFamily="34" charset="0"/>
                          <a:cs typeface="Arial" panose="020B0604020202020204" pitchFamily="34" charset="0"/>
                        </a:rPr>
                        <a:t>You can preview your poster at any time by pressing the </a:t>
                      </a:r>
                      <a:r>
                        <a:rPr lang="en-US" sz="2500" dirty="0">
                          <a:solidFill>
                            <a:srgbClr val="FFC000"/>
                          </a:solidFill>
                          <a:latin typeface="Arial" panose="020B0604020202020204" pitchFamily="34" charset="0"/>
                          <a:cs typeface="Arial" panose="020B0604020202020204" pitchFamily="34" charset="0"/>
                        </a:rPr>
                        <a:t>F5 key</a:t>
                      </a:r>
                      <a:r>
                        <a:rPr lang="en-US" sz="2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500" dirty="0">
                          <a:solidFill>
                            <a:srgbClr val="FFC000"/>
                          </a:solidFill>
                          <a:latin typeface="Arial" panose="020B0604020202020204" pitchFamily="34" charset="0"/>
                          <a:cs typeface="Arial" panose="020B0604020202020204" pitchFamily="34" charset="0"/>
                        </a:rPr>
                        <a:t>ESC key </a:t>
                      </a:r>
                      <a:r>
                        <a:rPr lang="en-US" sz="2500" dirty="0">
                          <a:solidFill>
                            <a:srgbClr val="D9D9D9"/>
                          </a:solidFill>
                          <a:latin typeface="Arial" panose="020B0604020202020204" pitchFamily="34" charset="0"/>
                          <a:cs typeface="Arial" panose="020B0604020202020204" pitchFamily="34" charset="0"/>
                        </a:rPr>
                        <a:t>to exit Preview.</a:t>
                      </a:r>
                    </a:p>
                  </a:txBody>
                  <a:tcPr marL="199505" marR="99753" marT="143123" marB="47708">
                    <a:solidFill>
                      <a:srgbClr val="010101"/>
                    </a:solidFill>
                  </a:tcPr>
                </a:tc>
                <a:tc hMerge="1">
                  <a:txBody>
                    <a:bodyPr/>
                    <a:lstStyle/>
                    <a:p>
                      <a:endParaRPr lang="en-US"/>
                    </a:p>
                  </a:txBody>
                  <a:tcPr/>
                </a:tc>
                <a:tc>
                  <a:txBody>
                    <a:bodyPr/>
                    <a:lstStyle/>
                    <a:p>
                      <a:pPr algn="ctr"/>
                      <a:r>
                        <a:rPr lang="en-US" sz="12000" b="1" dirty="0">
                          <a:solidFill>
                            <a:srgbClr val="D9D9D9"/>
                          </a:solidFill>
                          <a:latin typeface="Arial" panose="020B0604020202020204" pitchFamily="34" charset="0"/>
                          <a:cs typeface="Arial" panose="020B0604020202020204" pitchFamily="34" charset="0"/>
                        </a:rPr>
                        <a:t>F5</a:t>
                      </a:r>
                      <a:r>
                        <a:rPr lang="en-US" sz="2500" baseline="0" dirty="0">
                          <a:solidFill>
                            <a:srgbClr val="D9D9D9"/>
                          </a:solidFill>
                          <a:latin typeface="Arial" panose="020B0604020202020204" pitchFamily="34" charset="0"/>
                          <a:cs typeface="Arial" panose="020B0604020202020204" pitchFamily="34" charset="0"/>
                        </a:rPr>
                        <a:t> </a:t>
                      </a:r>
                      <a:endParaRPr lang="en-US" sz="9300" dirty="0"/>
                    </a:p>
                  </a:txBody>
                  <a:tcPr marL="199505" marR="99753" marT="143123" marB="47708" anchor="ctr">
                    <a:solidFill>
                      <a:schemeClr val="tx1">
                        <a:lumMod val="95000"/>
                        <a:lumOff val="5000"/>
                      </a:schemeClr>
                    </a:solidFill>
                  </a:tcPr>
                </a:tc>
                <a:extLst>
                  <a:ext uri="{0D108BD9-81ED-4DB2-BD59-A6C34878D82A}">
                    <a16:rowId xmlns:a16="http://schemas.microsoft.com/office/drawing/2014/main" val="10006"/>
                  </a:ext>
                </a:extLst>
              </a:tr>
              <a:tr h="754357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When you are ready to have your poster printed go online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and click on the "</a:t>
                      </a:r>
                      <a:r>
                        <a:rPr lang="en-US" sz="2500" noProof="0" dirty="0">
                          <a:solidFill>
                            <a:srgbClr val="FFC000"/>
                          </a:solidFill>
                          <a:latin typeface="Arial"/>
                          <a:cs typeface="Arial"/>
                        </a:rPr>
                        <a:t>Order Your Poster</a:t>
                      </a:r>
                      <a:r>
                        <a:rPr lang="en-US" sz="25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500" noProof="0" dirty="0">
                          <a:solidFill>
                            <a:srgbClr val="D9D9D9"/>
                          </a:solidFill>
                          <a:latin typeface="Arial"/>
                          <a:cs typeface="Arial"/>
                        </a:rPr>
                      </a:br>
                      <a:r>
                        <a:rPr lang="en-US" sz="2500" noProof="0" dirty="0">
                          <a:solidFill>
                            <a:srgbClr val="D9D9D9"/>
                          </a:solidFill>
                          <a:latin typeface="Arial"/>
                          <a:cs typeface="Arial"/>
                        </a:rPr>
                        <a:t>Go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for more information.</a:t>
                      </a:r>
                    </a:p>
                  </a:txBody>
                  <a:tcPr marL="199505" marR="99753" marT="143123" marB="4770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1173">
                <a:tc gridSpan="3">
                  <a:txBody>
                    <a:bodyPr/>
                    <a:lstStyle/>
                    <a:p>
                      <a:endParaRPr lang="en-US" sz="2500" dirty="0">
                        <a:solidFill>
                          <a:srgbClr val="1F3A4E"/>
                        </a:solidFill>
                      </a:endParaRPr>
                    </a:p>
                  </a:txBody>
                  <a:tcPr marL="199505" marR="99753" marT="143123" marB="47708">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70613">
                <a:tc>
                  <a:txBody>
                    <a:bodyPr/>
                    <a:lstStyle/>
                    <a:p>
                      <a:pPr>
                        <a:lnSpc>
                          <a:spcPts val="2600"/>
                        </a:lnSpc>
                      </a:pPr>
                      <a:r>
                        <a:rPr lang="en-US" sz="2100" dirty="0">
                          <a:solidFill>
                            <a:schemeClr val="bg1">
                              <a:lumMod val="85000"/>
                            </a:schemeClr>
                          </a:solidFill>
                          <a:latin typeface="Arial"/>
                          <a:cs typeface="Arial"/>
                        </a:rPr>
                        <a:t>© 2019</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99505" marR="99753" marT="143123" marB="47708">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500" b="1" dirty="0">
                          <a:solidFill>
                            <a:srgbClr val="D0D0D0"/>
                          </a:solidFill>
                          <a:latin typeface="Arial"/>
                          <a:cs typeface="Arial"/>
                        </a:rPr>
                        <a:t>For complete tutorials</a:t>
                      </a:r>
                      <a:r>
                        <a:rPr lang="en-US" sz="2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FFC000"/>
                          </a:solidFill>
                          <a:latin typeface="Arial"/>
                          <a:cs typeface="Arial"/>
                        </a:rPr>
                        <a:t>https://</a:t>
                      </a:r>
                      <a:r>
                        <a:rPr lang="en-US" sz="1900" b="1" dirty="0" err="1">
                          <a:solidFill>
                            <a:srgbClr val="FFC000"/>
                          </a:solidFill>
                          <a:latin typeface="Arial"/>
                          <a:cs typeface="Arial"/>
                        </a:rPr>
                        <a:t>www.posterpresentations.com</a:t>
                      </a:r>
                      <a:r>
                        <a:rPr lang="en-US" sz="1900" b="1" dirty="0">
                          <a:solidFill>
                            <a:srgbClr val="FFC000"/>
                          </a:solidFill>
                          <a:latin typeface="Arial"/>
                          <a:cs typeface="Arial"/>
                        </a:rPr>
                        <a:t>/</a:t>
                      </a:r>
                      <a:r>
                        <a:rPr lang="en-US" sz="1900" b="1" dirty="0" err="1">
                          <a:solidFill>
                            <a:srgbClr val="FFC000"/>
                          </a:solidFill>
                          <a:latin typeface="Arial"/>
                          <a:cs typeface="Arial"/>
                        </a:rPr>
                        <a:t>helpdesk.html</a:t>
                      </a:r>
                      <a:endParaRPr lang="en-US" sz="1900" dirty="0">
                        <a:solidFill>
                          <a:schemeClr val="bg1">
                            <a:lumMod val="85000"/>
                          </a:schemeClr>
                        </a:solidFill>
                        <a:latin typeface="Arial"/>
                        <a:cs typeface="Arial"/>
                      </a:endParaRPr>
                    </a:p>
                  </a:txBody>
                  <a:tcPr marL="199505" marR="99753" marT="143123" marB="47708">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E71B68DE-E9F1-C645-95C6-04310E690B34}"/>
              </a:ext>
            </a:extLst>
          </p:cNvPr>
          <p:cNvGraphicFramePr>
            <a:graphicFrameLocks noGrp="1"/>
          </p:cNvGraphicFramePr>
          <p:nvPr userDrawn="1">
            <p:extLst>
              <p:ext uri="{D42A27DB-BD31-4B8C-83A1-F6EECF244321}">
                <p14:modId xmlns:p14="http://schemas.microsoft.com/office/powerpoint/2010/main" val="2661409581"/>
              </p:ext>
            </p:extLst>
          </p:nvPr>
        </p:nvGraphicFramePr>
        <p:xfrm>
          <a:off x="-11164438" y="1"/>
          <a:ext cx="10665675" cy="43891201"/>
        </p:xfrm>
        <a:graphic>
          <a:graphicData uri="http://schemas.openxmlformats.org/drawingml/2006/table">
            <a:tbl>
              <a:tblPr firstRow="1" bandRow="1">
                <a:tableStyleId>{5C22544A-7EE6-4342-B048-85BDC9FD1C3A}</a:tableStyleId>
              </a:tblPr>
              <a:tblGrid>
                <a:gridCol w="4573358">
                  <a:extLst>
                    <a:ext uri="{9D8B030D-6E8A-4147-A177-3AD203B41FA5}">
                      <a16:colId xmlns:a16="http://schemas.microsoft.com/office/drawing/2014/main" val="20000"/>
                    </a:ext>
                  </a:extLst>
                </a:gridCol>
                <a:gridCol w="6092317">
                  <a:extLst>
                    <a:ext uri="{9D8B030D-6E8A-4147-A177-3AD203B41FA5}">
                      <a16:colId xmlns:a16="http://schemas.microsoft.com/office/drawing/2014/main" val="20001"/>
                    </a:ext>
                  </a:extLst>
                </a:gridCol>
              </a:tblGrid>
              <a:tr h="154465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16611">
                <a:tc gridSpan="2">
                  <a:txBody>
                    <a:bodyPr/>
                    <a:lstStyle/>
                    <a:p>
                      <a:pPr defTabSz="3765639"/>
                      <a:r>
                        <a:rPr lang="en-US" sz="2500" i="0" dirty="0">
                          <a:solidFill>
                            <a:srgbClr val="D9D9D9"/>
                          </a:solidFill>
                          <a:latin typeface="Arial"/>
                          <a:cs typeface="Arial"/>
                        </a:rPr>
                        <a:t>This PowerPoint template produces a </a:t>
                      </a:r>
                      <a:r>
                        <a:rPr lang="en-US" sz="2500" i="0" dirty="0">
                          <a:solidFill>
                            <a:srgbClr val="FFC000"/>
                          </a:solidFill>
                          <a:latin typeface="Arial"/>
                          <a:cs typeface="Arial"/>
                        </a:rPr>
                        <a:t>46x33” </a:t>
                      </a:r>
                      <a:r>
                        <a:rPr lang="en-US" sz="25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the  </a:t>
                      </a:r>
                      <a:r>
                        <a:rPr lang="en-US" sz="2500" i="0" dirty="0">
                          <a:solidFill>
                            <a:srgbClr val="FFC000"/>
                          </a:solidFill>
                          <a:latin typeface="Arial"/>
                          <a:cs typeface="Arial"/>
                        </a:rPr>
                        <a:t>HELP DESK</a:t>
                      </a:r>
                      <a:r>
                        <a:rPr lang="en-US" sz="2500" i="0" baseline="0" dirty="0">
                          <a:solidFill>
                            <a:srgbClr val="D9D9D9"/>
                          </a:solidFill>
                          <a:latin typeface="Arial"/>
                          <a:cs typeface="Arial"/>
                        </a:rPr>
                        <a:t> </a:t>
                      </a:r>
                      <a:r>
                        <a:rPr lang="en-US" sz="2500" i="0" dirty="0">
                          <a:solidFill>
                            <a:srgbClr val="D9D9D9"/>
                          </a:solidFill>
                          <a:latin typeface="Arial"/>
                          <a:cs typeface="Arial"/>
                        </a:rPr>
                        <a:t>tab.</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To print your poster using our same-day professional printing service,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a:t>
                      </a:r>
                      <a:r>
                        <a:rPr lang="en-US" sz="2500" i="0" dirty="0">
                          <a:solidFill>
                            <a:srgbClr val="FFC000"/>
                          </a:solidFill>
                          <a:latin typeface="Arial"/>
                          <a:cs typeface="Arial"/>
                        </a:rPr>
                        <a:t>Order your poster</a:t>
                      </a:r>
                      <a:r>
                        <a:rPr lang="en-US" sz="2500" i="0" dirty="0">
                          <a:solidFill>
                            <a:srgbClr val="D9D9D9"/>
                          </a:solidFill>
                          <a:latin typeface="Arial"/>
                          <a:cs typeface="Arial"/>
                        </a:rPr>
                        <a:t>".</a:t>
                      </a:r>
                      <a:endParaRPr lang="en-US" sz="2500" b="1" dirty="0">
                        <a:solidFill>
                          <a:srgbClr val="D9D9D9"/>
                        </a:solidFill>
                        <a:latin typeface="Arial"/>
                        <a:cs typeface="Arial"/>
                      </a:endParaRPr>
                    </a:p>
                  </a:txBody>
                  <a:tcPr marL="199505" marR="99753" marT="143123" marB="4770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105047">
                <a:tc>
                  <a:txBody>
                    <a:bodyPr/>
                    <a:lstStyle/>
                    <a:p>
                      <a:pPr algn="ctr"/>
                      <a:endParaRPr lang="en-US" sz="2500" dirty="0">
                        <a:solidFill>
                          <a:srgbClr val="1F3A4E"/>
                        </a:solidFill>
                      </a:endParaRPr>
                    </a:p>
                    <a:p>
                      <a:pPr algn="ctr"/>
                      <a:endParaRPr lang="en-US" sz="25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a presentation poster</a:t>
                      </a:r>
                      <a:br>
                        <a:rPr lang="en-US" sz="2500" dirty="0">
                          <a:solidFill>
                            <a:schemeClr val="bg1"/>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48 inches tall</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by</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36 inches wide</a:t>
                      </a:r>
                      <a:br>
                        <a:rPr lang="en-US" sz="2500" dirty="0">
                          <a:solidFill>
                            <a:schemeClr val="bg1"/>
                          </a:solidFill>
                          <a:latin typeface="Arial" panose="020B0604020202020204" pitchFamily="34" charset="0"/>
                          <a:cs typeface="Arial" panose="020B0604020202020204" pitchFamily="34" charset="0"/>
                        </a:rPr>
                      </a:br>
                      <a:endParaRPr lang="en-US" sz="2500" dirty="0">
                        <a:solidFill>
                          <a:srgbClr val="1F3A4E"/>
                        </a:solidFill>
                      </a:endParaRPr>
                    </a:p>
                  </a:txBody>
                  <a:tcPr marL="99753" marR="99753" marT="47708" marB="4770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a:t>
                      </a:r>
                      <a:br>
                        <a:rPr lang="en-US" sz="2900" b="1" baseline="0" dirty="0">
                          <a:solidFill>
                            <a:srgbClr val="FFC000"/>
                          </a:solidFill>
                          <a:latin typeface="Arial" panose="020B0604020202020204" pitchFamily="34" charset="0"/>
                          <a:cs typeface="Arial" panose="020B0604020202020204" pitchFamily="34" charset="0"/>
                        </a:rPr>
                      </a:br>
                      <a:r>
                        <a:rPr lang="en-US" sz="2900" b="1" baseline="0" dirty="0">
                          <a:solidFill>
                            <a:srgbClr val="FFC000"/>
                          </a:solidFill>
                          <a:latin typeface="Arial" panose="020B0604020202020204" pitchFamily="34" charset="0"/>
                          <a:cs typeface="Arial" panose="020B0604020202020204" pitchFamily="34" charset="0"/>
                        </a:rPr>
                        <a:t>Check the template size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30 tall x 40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48 tall x 36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42 tall x 56 wide</a:t>
                      </a:r>
                    </a:p>
                  </a:txBody>
                  <a:tcPr marL="199505" marR="99753" marT="143123" marB="47708">
                    <a:solidFill>
                      <a:srgbClr val="010101"/>
                    </a:solidFill>
                  </a:tcPr>
                </a:tc>
                <a:extLst>
                  <a:ext uri="{0D108BD9-81ED-4DB2-BD59-A6C34878D82A}">
                    <a16:rowId xmlns:a16="http://schemas.microsoft.com/office/drawing/2014/main" val="10008"/>
                  </a:ext>
                </a:extLst>
              </a:tr>
              <a:tr h="3590367">
                <a:tc>
                  <a:txBody>
                    <a:bodyPr/>
                    <a:lstStyle/>
                    <a:p>
                      <a:endParaRPr lang="en-US" sz="2500" dirty="0">
                        <a:solidFill>
                          <a:srgbClr val="1F3A4E"/>
                        </a:solidFill>
                      </a:endParaRPr>
                    </a:p>
                  </a:txBody>
                  <a:tcPr marL="99753" marR="99753" marT="47708" marB="47708">
                    <a:blipFill rotWithShape="1">
                      <a:blip r:embed="rId9"/>
                      <a:stretch>
                        <a:fillRect/>
                      </a:stretch>
                    </a:blipFill>
                  </a:tcPr>
                </a:tc>
                <a:tc rowSpan="2">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6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1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5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1. </a:t>
                      </a:r>
                      <a:r>
                        <a:rPr lang="en-US" sz="25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2. </a:t>
                      </a:r>
                      <a:r>
                        <a:rPr lang="en-US" sz="25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99505" marR="99753" marT="143123" marB="47708">
                    <a:solidFill>
                      <a:srgbClr val="010101"/>
                    </a:solidFill>
                  </a:tcPr>
                </a:tc>
                <a:extLst>
                  <a:ext uri="{0D108BD9-81ED-4DB2-BD59-A6C34878D82A}">
                    <a16:rowId xmlns:a16="http://schemas.microsoft.com/office/drawing/2014/main" val="10001"/>
                  </a:ext>
                </a:extLst>
              </a:tr>
              <a:tr h="2942191">
                <a:tc>
                  <a:txBody>
                    <a:bodyPr/>
                    <a:lstStyle/>
                    <a:p>
                      <a:endParaRPr lang="en-US" sz="2500" dirty="0">
                        <a:solidFill>
                          <a:srgbClr val="1F3A4E"/>
                        </a:solidFill>
                      </a:endParaRPr>
                    </a:p>
                  </a:txBody>
                  <a:tcPr marL="99753" marR="99753" marT="47708" marB="47708">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8318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9753" marR="99753" marT="47708" marB="4770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90165">
                <a:tc>
                  <a:txBody>
                    <a:bodyPr/>
                    <a:lstStyle/>
                    <a:p>
                      <a:endParaRPr lang="en-US" sz="2500" dirty="0">
                        <a:solidFill>
                          <a:srgbClr val="1F3A4E"/>
                        </a:solidFill>
                      </a:endParaRPr>
                    </a:p>
                  </a:txBody>
                  <a:tcPr marL="99753" marR="99753" marT="47708" marB="47708">
                    <a:blipFill rotWithShape="1">
                      <a:blip r:embed="rId10"/>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99505" marR="99753" marT="143123" marB="47708">
                    <a:solidFill>
                      <a:srgbClr val="010101"/>
                    </a:solidFill>
                  </a:tcPr>
                </a:tc>
                <a:extLst>
                  <a:ext uri="{0D108BD9-81ED-4DB2-BD59-A6C34878D82A}">
                    <a16:rowId xmlns:a16="http://schemas.microsoft.com/office/drawing/2014/main" val="10003"/>
                  </a:ext>
                </a:extLst>
              </a:tr>
              <a:tr h="4597174">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5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5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500" dirty="0">
                        <a:solidFill>
                          <a:srgbClr val="D9D9D9"/>
                        </a:solidFill>
                        <a:latin typeface="Arial" panose="020B0604020202020204" pitchFamily="34" charset="0"/>
                        <a:cs typeface="Arial" panose="020B0604020202020204" pitchFamily="34" charset="0"/>
                      </a:endParaRPr>
                    </a:p>
                  </a:txBody>
                  <a:tcPr marL="99753" marR="99753" marT="47708" marB="4770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421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99505" marR="99753" marT="143123" marB="4770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66956">
                <a:tc gridSpan="2">
                  <a:txBody>
                    <a:bodyPr/>
                    <a:lstStyle/>
                    <a:p>
                      <a:endParaRPr lang="en-US" sz="2500" dirty="0">
                        <a:solidFill>
                          <a:schemeClr val="bg1"/>
                        </a:solidFill>
                        <a:latin typeface="Arial" panose="020B0604020202020204" pitchFamily="34" charset="0"/>
                        <a:cs typeface="Arial" panose="020B0604020202020204" pitchFamily="34" charset="0"/>
                      </a:endParaRPr>
                    </a:p>
                  </a:txBody>
                  <a:tcPr marL="199505" marR="99753" marT="143123" marB="47708">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82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Zoom in and look at your images at 100%-200% magnification. If they look clear, they will print well. </a:t>
                      </a:r>
                    </a:p>
                  </a:txBody>
                  <a:tcPr marL="199505" marR="99753" marT="143123" marB="4770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8457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chemeClr val="bg1"/>
                        </a:solidFill>
                        <a:latin typeface="Arial"/>
                        <a:cs typeface="Arial"/>
                      </a:endParaRPr>
                    </a:p>
                  </a:txBody>
                  <a:tcPr marL="199505" marR="99753" marT="143123" marB="47708">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495501" rtl="0" eaLnBrk="1" latinLnBrk="0" hangingPunct="1">
        <a:spcBef>
          <a:spcPct val="0"/>
        </a:spcBef>
        <a:buNone/>
        <a:defRPr sz="8974" kern="1200">
          <a:solidFill>
            <a:schemeClr val="bg1"/>
          </a:solidFill>
          <a:latin typeface="Trebuchet MS" pitchFamily="34" charset="0"/>
          <a:ea typeface="+mj-ea"/>
          <a:cs typeface="+mj-cs"/>
        </a:defRPr>
      </a:lvl1pPr>
    </p:titleStyle>
    <p:bodyStyle>
      <a:lvl1pPr marL="1685812" indent="-1685812" algn="l" defTabSz="4495501" rtl="0" eaLnBrk="1" latinLnBrk="0" hangingPunct="1">
        <a:spcBef>
          <a:spcPct val="20000"/>
        </a:spcBef>
        <a:buFont typeface="Arial" pitchFamily="34" charset="0"/>
        <a:buChar char="•"/>
        <a:defRPr sz="15757" kern="1200">
          <a:solidFill>
            <a:schemeClr val="tx1"/>
          </a:solidFill>
          <a:latin typeface="+mn-lt"/>
          <a:ea typeface="+mn-ea"/>
          <a:cs typeface="+mn-cs"/>
        </a:defRPr>
      </a:lvl1pPr>
      <a:lvl2pPr marL="3652594" indent="-1404844" algn="l" defTabSz="4495501" rtl="0" eaLnBrk="1" latinLnBrk="0" hangingPunct="1">
        <a:spcBef>
          <a:spcPct val="20000"/>
        </a:spcBef>
        <a:buFont typeface="Arial" pitchFamily="34" charset="0"/>
        <a:buChar char="–"/>
        <a:defRPr sz="13879" kern="1200">
          <a:solidFill>
            <a:schemeClr val="tx1"/>
          </a:solidFill>
          <a:latin typeface="+mn-lt"/>
          <a:ea typeface="+mn-ea"/>
          <a:cs typeface="+mn-cs"/>
        </a:defRPr>
      </a:lvl2pPr>
      <a:lvl3pPr marL="5619378" indent="-1123877" algn="l" defTabSz="4495501" rtl="0" eaLnBrk="1" latinLnBrk="0" hangingPunct="1">
        <a:spcBef>
          <a:spcPct val="20000"/>
        </a:spcBef>
        <a:buFont typeface="Arial" pitchFamily="34" charset="0"/>
        <a:buChar char="•"/>
        <a:defRPr sz="11896" kern="1200">
          <a:solidFill>
            <a:schemeClr val="tx1"/>
          </a:solidFill>
          <a:latin typeface="+mn-lt"/>
          <a:ea typeface="+mn-ea"/>
          <a:cs typeface="+mn-cs"/>
        </a:defRPr>
      </a:lvl3pPr>
      <a:lvl4pPr marL="7867129"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4pPr>
      <a:lvl5pPr marL="10114878"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5pPr>
      <a:lvl6pPr marL="12362630"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6pPr>
      <a:lvl7pPr marL="14610380"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7pPr>
      <a:lvl8pPr marL="16858132"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8pPr>
      <a:lvl9pPr marL="19105882" indent="-1123877" algn="l" defTabSz="4495501" rtl="0" eaLnBrk="1" latinLnBrk="0" hangingPunct="1">
        <a:spcBef>
          <a:spcPct val="20000"/>
        </a:spcBef>
        <a:buFont typeface="Arial" pitchFamily="34" charset="0"/>
        <a:buChar char="•"/>
        <a:defRPr sz="9913" kern="1200">
          <a:solidFill>
            <a:schemeClr val="tx1"/>
          </a:solidFill>
          <a:latin typeface="+mn-lt"/>
          <a:ea typeface="+mn-ea"/>
          <a:cs typeface="+mn-cs"/>
        </a:defRPr>
      </a:lvl9pPr>
    </p:bodyStyle>
    <p:otherStyle>
      <a:defPPr>
        <a:defRPr lang="en-US"/>
      </a:defPPr>
      <a:lvl1pPr marL="0" algn="l" defTabSz="4495501" rtl="0" eaLnBrk="1" latinLnBrk="0" hangingPunct="1">
        <a:defRPr sz="8870" kern="1200">
          <a:solidFill>
            <a:schemeClr val="tx1"/>
          </a:solidFill>
          <a:latin typeface="+mn-lt"/>
          <a:ea typeface="+mn-ea"/>
          <a:cs typeface="+mn-cs"/>
        </a:defRPr>
      </a:lvl1pPr>
      <a:lvl2pPr marL="2247751" algn="l" defTabSz="4495501" rtl="0" eaLnBrk="1" latinLnBrk="0" hangingPunct="1">
        <a:defRPr sz="8870" kern="1200">
          <a:solidFill>
            <a:schemeClr val="tx1"/>
          </a:solidFill>
          <a:latin typeface="+mn-lt"/>
          <a:ea typeface="+mn-ea"/>
          <a:cs typeface="+mn-cs"/>
        </a:defRPr>
      </a:lvl2pPr>
      <a:lvl3pPr marL="4495501" algn="l" defTabSz="4495501" rtl="0" eaLnBrk="1" latinLnBrk="0" hangingPunct="1">
        <a:defRPr sz="8870" kern="1200">
          <a:solidFill>
            <a:schemeClr val="tx1"/>
          </a:solidFill>
          <a:latin typeface="+mn-lt"/>
          <a:ea typeface="+mn-ea"/>
          <a:cs typeface="+mn-cs"/>
        </a:defRPr>
      </a:lvl3pPr>
      <a:lvl4pPr marL="6743252" algn="l" defTabSz="4495501" rtl="0" eaLnBrk="1" latinLnBrk="0" hangingPunct="1">
        <a:defRPr sz="8870" kern="1200">
          <a:solidFill>
            <a:schemeClr val="tx1"/>
          </a:solidFill>
          <a:latin typeface="+mn-lt"/>
          <a:ea typeface="+mn-ea"/>
          <a:cs typeface="+mn-cs"/>
        </a:defRPr>
      </a:lvl4pPr>
      <a:lvl5pPr marL="8991003" algn="l" defTabSz="4495501" rtl="0" eaLnBrk="1" latinLnBrk="0" hangingPunct="1">
        <a:defRPr sz="8870" kern="1200">
          <a:solidFill>
            <a:schemeClr val="tx1"/>
          </a:solidFill>
          <a:latin typeface="+mn-lt"/>
          <a:ea typeface="+mn-ea"/>
          <a:cs typeface="+mn-cs"/>
        </a:defRPr>
      </a:lvl5pPr>
      <a:lvl6pPr marL="11238754" algn="l" defTabSz="4495501" rtl="0" eaLnBrk="1" latinLnBrk="0" hangingPunct="1">
        <a:defRPr sz="8870" kern="1200">
          <a:solidFill>
            <a:schemeClr val="tx1"/>
          </a:solidFill>
          <a:latin typeface="+mn-lt"/>
          <a:ea typeface="+mn-ea"/>
          <a:cs typeface="+mn-cs"/>
        </a:defRPr>
      </a:lvl6pPr>
      <a:lvl7pPr marL="13486507" algn="l" defTabSz="4495501" rtl="0" eaLnBrk="1" latinLnBrk="0" hangingPunct="1">
        <a:defRPr sz="8870" kern="1200">
          <a:solidFill>
            <a:schemeClr val="tx1"/>
          </a:solidFill>
          <a:latin typeface="+mn-lt"/>
          <a:ea typeface="+mn-ea"/>
          <a:cs typeface="+mn-cs"/>
        </a:defRPr>
      </a:lvl7pPr>
      <a:lvl8pPr marL="15734257" algn="l" defTabSz="4495501" rtl="0" eaLnBrk="1" latinLnBrk="0" hangingPunct="1">
        <a:defRPr sz="8870" kern="1200">
          <a:solidFill>
            <a:schemeClr val="tx1"/>
          </a:solidFill>
          <a:latin typeface="+mn-lt"/>
          <a:ea typeface="+mn-ea"/>
          <a:cs typeface="+mn-cs"/>
        </a:defRPr>
      </a:lvl8pPr>
      <a:lvl9pPr marL="17982008" algn="l" defTabSz="4495501" rtl="0" eaLnBrk="1" latinLnBrk="0" hangingPunct="1">
        <a:defRPr sz="88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5"/>
          </p:nvPr>
        </p:nvSpPr>
        <p:spPr/>
        <p:txBody>
          <a:bodyPr/>
          <a:lstStyle/>
          <a:p>
            <a:endParaRPr lang="en-US"/>
          </a:p>
        </p:txBody>
      </p:sp>
      <p:sp>
        <p:nvSpPr>
          <p:cNvPr id="6" name="Text Placeholder 5"/>
          <p:cNvSpPr>
            <a:spLocks noGrp="1"/>
          </p:cNvSpPr>
          <p:nvPr>
            <p:ph type="body" sz="quarter" idx="26"/>
          </p:nvPr>
        </p:nvSpPr>
        <p:spPr/>
        <p:txBody>
          <a:bodyPr/>
          <a:lstStyle/>
          <a:p>
            <a:endParaRPr lang="en-US"/>
          </a:p>
        </p:txBody>
      </p:sp>
      <p:sp>
        <p:nvSpPr>
          <p:cNvPr id="7" name="Text Placeholder 6"/>
          <p:cNvSpPr>
            <a:spLocks noGrp="1"/>
          </p:cNvSpPr>
          <p:nvPr>
            <p:ph type="body" sz="quarter" idx="27"/>
          </p:nvPr>
        </p:nvSpPr>
        <p:spPr/>
        <p:txBody>
          <a:bodyPr/>
          <a:lstStyle/>
          <a:p>
            <a:endParaRPr lang="en-US"/>
          </a:p>
        </p:txBody>
      </p:sp>
      <p:sp>
        <p:nvSpPr>
          <p:cNvPr id="8" name="Text Placeholder 7"/>
          <p:cNvSpPr>
            <a:spLocks noGrp="1"/>
          </p:cNvSpPr>
          <p:nvPr>
            <p:ph type="body" sz="quarter" idx="28"/>
          </p:nvPr>
        </p:nvSpPr>
        <p:spPr/>
        <p:txBody>
          <a:bodyPr/>
          <a:lstStyle/>
          <a:p>
            <a:endParaRPr lang="en-US"/>
          </a:p>
        </p:txBody>
      </p:sp>
      <p:sp>
        <p:nvSpPr>
          <p:cNvPr id="9" name="Text Placeholder 8"/>
          <p:cNvSpPr>
            <a:spLocks noGrp="1"/>
          </p:cNvSpPr>
          <p:nvPr>
            <p:ph type="body" sz="quarter" idx="29"/>
          </p:nvPr>
        </p:nvSpPr>
        <p:spPr/>
        <p:txBody>
          <a:bodyPr/>
          <a:lstStyle/>
          <a:p>
            <a:endParaRPr lang="en-US"/>
          </a:p>
        </p:txBody>
      </p:sp>
      <p:sp>
        <p:nvSpPr>
          <p:cNvPr id="10" name="Text Placeholder 9"/>
          <p:cNvSpPr>
            <a:spLocks noGrp="1"/>
          </p:cNvSpPr>
          <p:nvPr>
            <p:ph type="body" sz="quarter" idx="30"/>
          </p:nvPr>
        </p:nvSpPr>
        <p:spPr/>
        <p:txBody>
          <a:bodyPr/>
          <a:lstStyle/>
          <a:p>
            <a:endParaRPr lang="en-US"/>
          </a:p>
        </p:txBody>
      </p:sp>
      <p:sp>
        <p:nvSpPr>
          <p:cNvPr id="11" name="Text Placeholder 10"/>
          <p:cNvSpPr>
            <a:spLocks noGrp="1"/>
          </p:cNvSpPr>
          <p:nvPr>
            <p:ph type="body" sz="quarter" idx="96"/>
          </p:nvPr>
        </p:nvSpPr>
        <p:spPr/>
        <p:txBody>
          <a:bodyPr/>
          <a:lstStyle/>
          <a:p>
            <a:endParaRPr lang="en-US"/>
          </a:p>
        </p:txBody>
      </p:sp>
      <p:sp>
        <p:nvSpPr>
          <p:cNvPr id="12" name="Text Placeholder 11"/>
          <p:cNvSpPr>
            <a:spLocks noGrp="1"/>
          </p:cNvSpPr>
          <p:nvPr>
            <p:ph type="body" sz="quarter" idx="150"/>
          </p:nvPr>
        </p:nvSpPr>
        <p:spPr/>
        <p:txBody>
          <a:bodyPr/>
          <a:lstStyle/>
          <a:p>
            <a:endParaRPr lang="en-US"/>
          </a:p>
        </p:txBody>
      </p:sp>
      <p:sp>
        <p:nvSpPr>
          <p:cNvPr id="13" name="Text Placeholder 12"/>
          <p:cNvSpPr>
            <a:spLocks noGrp="1"/>
          </p:cNvSpPr>
          <p:nvPr>
            <p:ph type="body" sz="quarter" idx="151"/>
          </p:nvPr>
        </p:nvSpPr>
        <p:spPr/>
        <p:txBody>
          <a:bodyPr/>
          <a:lstStyle/>
          <a:p>
            <a:endParaRPr lang="en-US"/>
          </a:p>
        </p:txBody>
      </p:sp>
      <p:sp>
        <p:nvSpPr>
          <p:cNvPr id="14" name="Text Placeholder 13"/>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802137517"/>
      </p:ext>
    </p:extLst>
  </p:cSld>
  <p:clrMapOvr>
    <a:masterClrMapping/>
  </p:clrMapOvr>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183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30</cp:revision>
  <dcterms:created xsi:type="dcterms:W3CDTF">2012-02-10T00:10:15Z</dcterms:created>
  <dcterms:modified xsi:type="dcterms:W3CDTF">2023-08-23T18:29:55Z</dcterms:modified>
</cp:coreProperties>
</file>