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2918400" cy="43891200"/>
  <p:notesSz cx="6858000" cy="9144000"/>
  <p:defaultTextStyle>
    <a:defPPr>
      <a:defRPr lang="en-US"/>
    </a:defPPr>
    <a:lvl1pPr marL="0" algn="l" defTabSz="4580874" rtl="0" eaLnBrk="1" latinLnBrk="0" hangingPunct="1">
      <a:defRPr sz="9037" kern="1200">
        <a:solidFill>
          <a:schemeClr val="tx1"/>
        </a:solidFill>
        <a:latin typeface="+mn-lt"/>
        <a:ea typeface="+mn-ea"/>
        <a:cs typeface="+mn-cs"/>
      </a:defRPr>
    </a:lvl1pPr>
    <a:lvl2pPr marL="2290438" algn="l" defTabSz="4580874" rtl="0" eaLnBrk="1" latinLnBrk="0" hangingPunct="1">
      <a:defRPr sz="9037" kern="1200">
        <a:solidFill>
          <a:schemeClr val="tx1"/>
        </a:solidFill>
        <a:latin typeface="+mn-lt"/>
        <a:ea typeface="+mn-ea"/>
        <a:cs typeface="+mn-cs"/>
      </a:defRPr>
    </a:lvl2pPr>
    <a:lvl3pPr marL="4580874" algn="l" defTabSz="4580874" rtl="0" eaLnBrk="1" latinLnBrk="0" hangingPunct="1">
      <a:defRPr sz="9037" kern="1200">
        <a:solidFill>
          <a:schemeClr val="tx1"/>
        </a:solidFill>
        <a:latin typeface="+mn-lt"/>
        <a:ea typeface="+mn-ea"/>
        <a:cs typeface="+mn-cs"/>
      </a:defRPr>
    </a:lvl3pPr>
    <a:lvl4pPr marL="6871311" algn="l" defTabSz="4580874" rtl="0" eaLnBrk="1" latinLnBrk="0" hangingPunct="1">
      <a:defRPr sz="9037" kern="1200">
        <a:solidFill>
          <a:schemeClr val="tx1"/>
        </a:solidFill>
        <a:latin typeface="+mn-lt"/>
        <a:ea typeface="+mn-ea"/>
        <a:cs typeface="+mn-cs"/>
      </a:defRPr>
    </a:lvl4pPr>
    <a:lvl5pPr marL="9161748" algn="l" defTabSz="4580874" rtl="0" eaLnBrk="1" latinLnBrk="0" hangingPunct="1">
      <a:defRPr sz="9037" kern="1200">
        <a:solidFill>
          <a:schemeClr val="tx1"/>
        </a:solidFill>
        <a:latin typeface="+mn-lt"/>
        <a:ea typeface="+mn-ea"/>
        <a:cs typeface="+mn-cs"/>
      </a:defRPr>
    </a:lvl5pPr>
    <a:lvl6pPr marL="11452185" algn="l" defTabSz="4580874" rtl="0" eaLnBrk="1" latinLnBrk="0" hangingPunct="1">
      <a:defRPr sz="9037" kern="1200">
        <a:solidFill>
          <a:schemeClr val="tx1"/>
        </a:solidFill>
        <a:latin typeface="+mn-lt"/>
        <a:ea typeface="+mn-ea"/>
        <a:cs typeface="+mn-cs"/>
      </a:defRPr>
    </a:lvl6pPr>
    <a:lvl7pPr marL="13742623" algn="l" defTabSz="4580874" rtl="0" eaLnBrk="1" latinLnBrk="0" hangingPunct="1">
      <a:defRPr sz="9037" kern="1200">
        <a:solidFill>
          <a:schemeClr val="tx1"/>
        </a:solidFill>
        <a:latin typeface="+mn-lt"/>
        <a:ea typeface="+mn-ea"/>
        <a:cs typeface="+mn-cs"/>
      </a:defRPr>
    </a:lvl7pPr>
    <a:lvl8pPr marL="16033059" algn="l" defTabSz="4580874" rtl="0" eaLnBrk="1" latinLnBrk="0" hangingPunct="1">
      <a:defRPr sz="9037" kern="1200">
        <a:solidFill>
          <a:schemeClr val="tx1"/>
        </a:solidFill>
        <a:latin typeface="+mn-lt"/>
        <a:ea typeface="+mn-ea"/>
        <a:cs typeface="+mn-cs"/>
      </a:defRPr>
    </a:lvl8pPr>
    <a:lvl9pPr marL="18323497" algn="l" defTabSz="4580874" rtl="0" eaLnBrk="1" latinLnBrk="0" hangingPunct="1">
      <a:defRPr sz="903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87" userDrawn="1">
          <p15:clr>
            <a:srgbClr val="A4A3A4"/>
          </p15:clr>
        </p15:guide>
        <p15:guide id="2" orient="horz" pos="329" userDrawn="1">
          <p15:clr>
            <a:srgbClr val="A4A3A4"/>
          </p15:clr>
        </p15:guide>
        <p15:guide id="3" orient="horz" pos="23006" userDrawn="1">
          <p15:clr>
            <a:srgbClr val="A4A3A4"/>
          </p15:clr>
        </p15:guide>
        <p15:guide id="4" orient="horz" userDrawn="1">
          <p15:clr>
            <a:srgbClr val="A4A3A4"/>
          </p15:clr>
        </p15:guide>
        <p15:guide id="5" pos="364" userDrawn="1">
          <p15:clr>
            <a:srgbClr val="A4A3A4"/>
          </p15:clr>
        </p15:guide>
        <p15:guide id="6" pos="16949" userDrawn="1">
          <p15:clr>
            <a:srgbClr val="A4A3A4"/>
          </p15:clr>
        </p15:guide>
        <p15:guide id="7" orient="horz" pos="3670" userDrawn="1">
          <p15:clr>
            <a:srgbClr val="A4A3A4"/>
          </p15:clr>
        </p15:guide>
        <p15:guide id="8" orient="horz" pos="384" userDrawn="1">
          <p15:clr>
            <a:srgbClr val="A4A3A4"/>
          </p15:clr>
        </p15:guide>
        <p15:guide id="9" orient="horz" pos="26880" userDrawn="1">
          <p15:clr>
            <a:srgbClr val="A4A3A4"/>
          </p15:clr>
        </p15:guide>
        <p15:guide id="10" pos="436" userDrawn="1">
          <p15:clr>
            <a:srgbClr val="A4A3A4"/>
          </p15:clr>
        </p15:guide>
        <p15:guide id="11" pos="2030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01C3B"/>
    <a:srgbClr val="901CAA"/>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6" autoAdjust="0"/>
    <p:restoredTop sz="94694" autoAdjust="0"/>
  </p:normalViewPr>
  <p:slideViewPr>
    <p:cSldViewPr snapToGrid="0" snapToObjects="1" showGuides="1">
      <p:cViewPr varScale="1">
        <p:scale>
          <a:sx n="18" d="100"/>
          <a:sy n="18" d="100"/>
        </p:scale>
        <p:origin x="3968" y="384"/>
      </p:cViewPr>
      <p:guideLst>
        <p:guide orient="horz" pos="3787"/>
        <p:guide orient="horz" pos="329"/>
        <p:guide orient="horz" pos="23006"/>
        <p:guide orient="horz"/>
        <p:guide pos="364"/>
        <p:guide pos="16949"/>
        <p:guide orient="horz" pos="3670"/>
        <p:guide orient="horz" pos="384"/>
        <p:guide orient="horz" pos="26880"/>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53300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8/23/23</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675050545"/>
      </p:ext>
    </p:extLst>
  </p:cSld>
  <p:clrMap bg1="lt1" tx1="dk1" bg2="lt2" tx2="dk2" accent1="accent1" accent2="accent2" accent3="accent3" accent4="accent4" accent5="accent5" accent6="accent6" hlink="hlink" folHlink="folHlink"/>
  <p:notesStyle>
    <a:lvl1pPr marL="0" algn="l" defTabSz="4580874" rtl="0" eaLnBrk="1" latinLnBrk="0" hangingPunct="1">
      <a:defRPr sz="6060" kern="1200">
        <a:solidFill>
          <a:schemeClr val="tx1"/>
        </a:solidFill>
        <a:latin typeface="+mn-lt"/>
        <a:ea typeface="+mn-ea"/>
        <a:cs typeface="+mn-cs"/>
      </a:defRPr>
    </a:lvl1pPr>
    <a:lvl2pPr marL="2290438" algn="l" defTabSz="4580874" rtl="0" eaLnBrk="1" latinLnBrk="0" hangingPunct="1">
      <a:defRPr sz="6060" kern="1200">
        <a:solidFill>
          <a:schemeClr val="tx1"/>
        </a:solidFill>
        <a:latin typeface="+mn-lt"/>
        <a:ea typeface="+mn-ea"/>
        <a:cs typeface="+mn-cs"/>
      </a:defRPr>
    </a:lvl2pPr>
    <a:lvl3pPr marL="4580874" algn="l" defTabSz="4580874" rtl="0" eaLnBrk="1" latinLnBrk="0" hangingPunct="1">
      <a:defRPr sz="6060" kern="1200">
        <a:solidFill>
          <a:schemeClr val="tx1"/>
        </a:solidFill>
        <a:latin typeface="+mn-lt"/>
        <a:ea typeface="+mn-ea"/>
        <a:cs typeface="+mn-cs"/>
      </a:defRPr>
    </a:lvl3pPr>
    <a:lvl4pPr marL="6871311" algn="l" defTabSz="4580874" rtl="0" eaLnBrk="1" latinLnBrk="0" hangingPunct="1">
      <a:defRPr sz="6060" kern="1200">
        <a:solidFill>
          <a:schemeClr val="tx1"/>
        </a:solidFill>
        <a:latin typeface="+mn-lt"/>
        <a:ea typeface="+mn-ea"/>
        <a:cs typeface="+mn-cs"/>
      </a:defRPr>
    </a:lvl4pPr>
    <a:lvl5pPr marL="9161748" algn="l" defTabSz="4580874" rtl="0" eaLnBrk="1" latinLnBrk="0" hangingPunct="1">
      <a:defRPr sz="6060" kern="1200">
        <a:solidFill>
          <a:schemeClr val="tx1"/>
        </a:solidFill>
        <a:latin typeface="+mn-lt"/>
        <a:ea typeface="+mn-ea"/>
        <a:cs typeface="+mn-cs"/>
      </a:defRPr>
    </a:lvl5pPr>
    <a:lvl6pPr marL="11452185" algn="l" defTabSz="4580874" rtl="0" eaLnBrk="1" latinLnBrk="0" hangingPunct="1">
      <a:defRPr sz="6060" kern="1200">
        <a:solidFill>
          <a:schemeClr val="tx1"/>
        </a:solidFill>
        <a:latin typeface="+mn-lt"/>
        <a:ea typeface="+mn-ea"/>
        <a:cs typeface="+mn-cs"/>
      </a:defRPr>
    </a:lvl6pPr>
    <a:lvl7pPr marL="13742623" algn="l" defTabSz="4580874" rtl="0" eaLnBrk="1" latinLnBrk="0" hangingPunct="1">
      <a:defRPr sz="6060" kern="1200">
        <a:solidFill>
          <a:schemeClr val="tx1"/>
        </a:solidFill>
        <a:latin typeface="+mn-lt"/>
        <a:ea typeface="+mn-ea"/>
        <a:cs typeface="+mn-cs"/>
      </a:defRPr>
    </a:lvl7pPr>
    <a:lvl8pPr marL="16033059" algn="l" defTabSz="4580874" rtl="0" eaLnBrk="1" latinLnBrk="0" hangingPunct="1">
      <a:defRPr sz="6060" kern="1200">
        <a:solidFill>
          <a:schemeClr val="tx1"/>
        </a:solidFill>
        <a:latin typeface="+mn-lt"/>
        <a:ea typeface="+mn-ea"/>
        <a:cs typeface="+mn-cs"/>
      </a:defRPr>
    </a:lvl8pPr>
    <a:lvl9pPr marL="18323497" algn="l" defTabSz="4580874" rtl="0" eaLnBrk="1" latinLnBrk="0" hangingPunct="1">
      <a:defRPr sz="60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80108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bg>
      <p:bgPr>
        <a:gradFill flip="none" rotWithShape="1">
          <a:gsLst>
            <a:gs pos="0">
              <a:srgbClr val="901C3B"/>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3" y="7064959"/>
            <a:ext cx="15547546" cy="938578"/>
          </a:xfrm>
          <a:prstGeom prst="rect">
            <a:avLst/>
          </a:prstGeom>
        </p:spPr>
        <p:txBody>
          <a:bodyPr wrap="square" lIns="224406" tIns="224406" rIns="224406" bIns="224406">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2081" indent="-585416">
              <a:defRPr sz="2609">
                <a:latin typeface="Trebuchet MS" pitchFamily="34" charset="0"/>
              </a:defRPr>
            </a:lvl2pPr>
            <a:lvl3pPr marL="2107497" indent="-585416">
              <a:defRPr sz="2609">
                <a:latin typeface="Trebuchet MS" pitchFamily="34" charset="0"/>
              </a:defRPr>
            </a:lvl3pPr>
            <a:lvl4pPr marL="2751455" indent="-643957">
              <a:defRPr sz="2609">
                <a:latin typeface="Trebuchet MS" pitchFamily="34" charset="0"/>
              </a:defRPr>
            </a:lvl4pPr>
            <a:lvl5pPr marL="3219788" indent="-468333">
              <a:defRPr sz="2609">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9" y="6299657"/>
            <a:ext cx="15535273" cy="815419"/>
          </a:xfrm>
          <a:prstGeom prst="rect">
            <a:avLst/>
          </a:prstGeom>
          <a:noFill/>
        </p:spPr>
        <p:txBody>
          <a:bodyPr wrap="square" lIns="89763" tIns="89763" rIns="89763" bIns="89763" anchor="ctr" anchorCtr="0">
            <a:spAutoFit/>
          </a:bodyPr>
          <a:lstStyle>
            <a:lvl1pPr marL="0" indent="0" algn="ctr">
              <a:buNone/>
              <a:defRPr sz="407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91754" y="18228689"/>
            <a:ext cx="15539068" cy="815419"/>
          </a:xfrm>
          <a:prstGeom prst="rect">
            <a:avLst/>
          </a:prstGeom>
          <a:noFill/>
        </p:spPr>
        <p:txBody>
          <a:bodyPr wrap="square" lIns="89763" tIns="89763" rIns="89763" bIns="89763" anchor="ctr" anchorCtr="0">
            <a:spAutoFit/>
          </a:bodyPr>
          <a:lstStyle>
            <a:lvl1pPr marL="0" indent="0" algn="ctr">
              <a:buNone/>
              <a:defRPr sz="407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6628061" y="6299657"/>
            <a:ext cx="15535071" cy="815419"/>
          </a:xfrm>
          <a:prstGeom prst="rect">
            <a:avLst/>
          </a:prstGeom>
          <a:noFill/>
        </p:spPr>
        <p:txBody>
          <a:bodyPr wrap="square" lIns="89763" tIns="89763" rIns="89763" bIns="89763" anchor="ctr" anchorCtr="0">
            <a:spAutoFit/>
          </a:bodyPr>
          <a:lstStyle>
            <a:lvl1pPr marL="0" indent="0" algn="ctr">
              <a:buNone/>
              <a:defRPr sz="407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6628061" y="7064959"/>
            <a:ext cx="15535071" cy="938578"/>
          </a:xfrm>
          <a:prstGeom prst="rect">
            <a:avLst/>
          </a:prstGeom>
        </p:spPr>
        <p:txBody>
          <a:bodyPr wrap="square" lIns="224406" tIns="224406" rIns="224406" bIns="224406">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2081" indent="-585416">
              <a:defRPr sz="2609">
                <a:latin typeface="Trebuchet MS" pitchFamily="34" charset="0"/>
              </a:defRPr>
            </a:lvl2pPr>
            <a:lvl3pPr marL="2107497" indent="-585416">
              <a:defRPr sz="2609">
                <a:latin typeface="Trebuchet MS" pitchFamily="34" charset="0"/>
              </a:defRPr>
            </a:lvl3pPr>
            <a:lvl4pPr marL="2751455" indent="-643957">
              <a:defRPr sz="2609">
                <a:latin typeface="Trebuchet MS" pitchFamily="34" charset="0"/>
              </a:defRPr>
            </a:lvl4pPr>
            <a:lvl5pPr marL="3219788" indent="-468333">
              <a:defRPr sz="2609">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6628061" y="18251840"/>
            <a:ext cx="15530804" cy="815419"/>
          </a:xfrm>
          <a:prstGeom prst="rect">
            <a:avLst/>
          </a:prstGeom>
          <a:noFill/>
        </p:spPr>
        <p:txBody>
          <a:bodyPr wrap="square" lIns="89763" tIns="89763" rIns="89763" bIns="89763" anchor="ctr" anchorCtr="0">
            <a:spAutoFit/>
          </a:bodyPr>
          <a:lstStyle>
            <a:lvl1pPr marL="0" indent="0" algn="ctr">
              <a:buNone/>
              <a:defRPr sz="407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6628061" y="19072880"/>
            <a:ext cx="15536758" cy="938578"/>
          </a:xfrm>
          <a:prstGeom prst="rect">
            <a:avLst/>
          </a:prstGeom>
        </p:spPr>
        <p:txBody>
          <a:bodyPr wrap="square" lIns="224406" tIns="224406" rIns="224406" bIns="224406">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2081" indent="-585416">
              <a:defRPr sz="2609">
                <a:latin typeface="Trebuchet MS" pitchFamily="34" charset="0"/>
              </a:defRPr>
            </a:lvl2pPr>
            <a:lvl3pPr marL="2107497" indent="-585416">
              <a:defRPr sz="2609">
                <a:latin typeface="Trebuchet MS" pitchFamily="34" charset="0"/>
              </a:defRPr>
            </a:lvl3pPr>
            <a:lvl4pPr marL="2751455" indent="-643957">
              <a:defRPr sz="2609">
                <a:latin typeface="Trebuchet MS" pitchFamily="34" charset="0"/>
              </a:defRPr>
            </a:lvl4pPr>
            <a:lvl5pPr marL="3219788" indent="-468333">
              <a:defRPr sz="2609">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6628061" y="33462132"/>
            <a:ext cx="15523029" cy="815419"/>
          </a:xfrm>
          <a:prstGeom prst="rect">
            <a:avLst/>
          </a:prstGeom>
          <a:noFill/>
        </p:spPr>
        <p:txBody>
          <a:bodyPr wrap="square" lIns="89763" tIns="89763" rIns="89763" bIns="89763" anchor="ctr" anchorCtr="0">
            <a:spAutoFit/>
          </a:bodyPr>
          <a:lstStyle>
            <a:lvl1pPr marL="0" indent="0" algn="ctr">
              <a:buNone/>
              <a:defRPr sz="407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6628061" y="34303679"/>
            <a:ext cx="15530804" cy="938578"/>
          </a:xfrm>
          <a:prstGeom prst="rect">
            <a:avLst/>
          </a:prstGeom>
        </p:spPr>
        <p:txBody>
          <a:bodyPr wrap="square" lIns="224406" tIns="224406" rIns="224406" bIns="224406">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2081" indent="-585416">
              <a:defRPr sz="2609">
                <a:latin typeface="Trebuchet MS" pitchFamily="34" charset="0"/>
              </a:defRPr>
            </a:lvl2pPr>
            <a:lvl3pPr marL="2107497" indent="-585416">
              <a:defRPr sz="2609">
                <a:latin typeface="Trebuchet MS" pitchFamily="34" charset="0"/>
              </a:defRPr>
            </a:lvl3pPr>
            <a:lvl4pPr marL="2751455" indent="-643957">
              <a:defRPr sz="2609">
                <a:latin typeface="Trebuchet MS" pitchFamily="34" charset="0"/>
              </a:defRPr>
            </a:lvl4pPr>
            <a:lvl5pPr marL="3219788" indent="-468333">
              <a:defRPr sz="2609">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78143" y="19051638"/>
            <a:ext cx="15548888" cy="938578"/>
          </a:xfrm>
          <a:prstGeom prst="rect">
            <a:avLst/>
          </a:prstGeom>
        </p:spPr>
        <p:txBody>
          <a:bodyPr wrap="square" lIns="224406" tIns="224406" rIns="224406" bIns="224406">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2081" indent="-585416">
              <a:defRPr sz="2609">
                <a:latin typeface="Trebuchet MS" pitchFamily="34" charset="0"/>
              </a:defRPr>
            </a:lvl2pPr>
            <a:lvl3pPr marL="2107497" indent="-585416">
              <a:defRPr sz="2609">
                <a:latin typeface="Trebuchet MS" pitchFamily="34" charset="0"/>
              </a:defRPr>
            </a:lvl3pPr>
            <a:lvl4pPr marL="2751455" indent="-643957">
              <a:defRPr sz="2609">
                <a:latin typeface="Trebuchet MS" pitchFamily="34" charset="0"/>
              </a:defRPr>
            </a:lvl4pPr>
            <a:lvl5pPr marL="3219788" indent="-468333">
              <a:defRPr sz="2609">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6029955" y="3923258"/>
            <a:ext cx="20857547" cy="1560783"/>
          </a:xfrm>
          <a:prstGeom prst="rect">
            <a:avLst/>
          </a:prstGeom>
        </p:spPr>
        <p:txBody>
          <a:bodyPr lIns="109445" tIns="54722" rIns="109445" bIns="54722">
            <a:normAutofit/>
          </a:bodyPr>
          <a:lstStyle>
            <a:lvl1pPr marL="0" indent="0" algn="ctr">
              <a:buFontTx/>
              <a:buNone/>
              <a:defRPr sz="5948">
                <a:solidFill>
                  <a:schemeClr val="bg1"/>
                </a:solidFill>
                <a:latin typeface="+mj-lt"/>
              </a:defRPr>
            </a:lvl1pPr>
            <a:lvl2pPr>
              <a:buFontTx/>
              <a:buNone/>
              <a:defRPr sz="8974"/>
            </a:lvl2pPr>
            <a:lvl3pPr>
              <a:buFontTx/>
              <a:buNone/>
              <a:defRPr sz="8974"/>
            </a:lvl3pPr>
            <a:lvl4pPr>
              <a:buFontTx/>
              <a:buNone/>
              <a:defRPr sz="8974"/>
            </a:lvl4pPr>
            <a:lvl5pPr>
              <a:buFontTx/>
              <a:buNone/>
              <a:defRPr sz="8974"/>
            </a:lvl5pPr>
          </a:lstStyle>
          <a:p>
            <a:pPr lvl="0"/>
            <a:r>
              <a:rPr lang="en-US" dirty="0"/>
              <a:t>Click here to add affiliations</a:t>
            </a:r>
          </a:p>
        </p:txBody>
      </p:sp>
      <p:sp>
        <p:nvSpPr>
          <p:cNvPr id="79" name="Text Placeholder 76"/>
          <p:cNvSpPr>
            <a:spLocks noGrp="1"/>
          </p:cNvSpPr>
          <p:nvPr>
            <p:ph type="body" sz="quarter" idx="151" hasCustomPrompt="1"/>
          </p:nvPr>
        </p:nvSpPr>
        <p:spPr>
          <a:xfrm>
            <a:off x="6029955" y="2362475"/>
            <a:ext cx="20857547" cy="1560783"/>
          </a:xfrm>
          <a:prstGeom prst="rect">
            <a:avLst/>
          </a:prstGeom>
        </p:spPr>
        <p:txBody>
          <a:bodyPr lIns="109445" tIns="54722" rIns="109445" bIns="54722" anchor="t" anchorCtr="1">
            <a:normAutofit/>
          </a:bodyPr>
          <a:lstStyle>
            <a:lvl1pPr marL="0" indent="0" algn="ctr">
              <a:buFontTx/>
              <a:buNone/>
              <a:defRPr sz="8974">
                <a:solidFill>
                  <a:schemeClr val="bg1"/>
                </a:solidFill>
                <a:latin typeface="+mj-lt"/>
              </a:defRPr>
            </a:lvl1pPr>
            <a:lvl2pPr>
              <a:buFontTx/>
              <a:buNone/>
              <a:defRPr sz="8974"/>
            </a:lvl2pPr>
            <a:lvl3pPr>
              <a:buFontTx/>
              <a:buNone/>
              <a:defRPr sz="8974"/>
            </a:lvl3pPr>
            <a:lvl4pPr>
              <a:buFontTx/>
              <a:buNone/>
              <a:defRPr sz="8974"/>
            </a:lvl4pPr>
            <a:lvl5pPr>
              <a:buFontTx/>
              <a:buNone/>
              <a:defRPr sz="8974"/>
            </a:lvl5pPr>
          </a:lstStyle>
          <a:p>
            <a:pPr lvl="0"/>
            <a:r>
              <a:rPr lang="en-US" dirty="0"/>
              <a:t>Click here to add authors</a:t>
            </a:r>
          </a:p>
        </p:txBody>
      </p:sp>
      <p:sp>
        <p:nvSpPr>
          <p:cNvPr id="80" name="Text Placeholder 76"/>
          <p:cNvSpPr>
            <a:spLocks noGrp="1"/>
          </p:cNvSpPr>
          <p:nvPr>
            <p:ph type="body" sz="quarter" idx="153" hasCustomPrompt="1"/>
          </p:nvPr>
        </p:nvSpPr>
        <p:spPr>
          <a:xfrm>
            <a:off x="6029955" y="365444"/>
            <a:ext cx="20857547" cy="1997031"/>
          </a:xfrm>
          <a:prstGeom prst="rect">
            <a:avLst/>
          </a:prstGeom>
        </p:spPr>
        <p:txBody>
          <a:bodyPr lIns="109445" tIns="54722" rIns="109445" bIns="54722" anchor="t" anchorCtr="1">
            <a:normAutofit/>
          </a:bodyPr>
          <a:lstStyle>
            <a:lvl1pPr marL="0" indent="0" algn="ctr">
              <a:buFontTx/>
              <a:buNone/>
              <a:defRPr sz="10957" b="1">
                <a:solidFill>
                  <a:schemeClr val="bg1"/>
                </a:solidFill>
                <a:latin typeface="+mj-lt"/>
              </a:defRPr>
            </a:lvl1pPr>
            <a:lvl2pPr>
              <a:buFontTx/>
              <a:buNone/>
              <a:defRPr sz="8974"/>
            </a:lvl2pPr>
            <a:lvl3pPr>
              <a:buFontTx/>
              <a:buNone/>
              <a:defRPr sz="8974"/>
            </a:lvl3pPr>
            <a:lvl4pPr>
              <a:buFontTx/>
              <a:buNone/>
              <a:defRPr sz="8974"/>
            </a:lvl4pPr>
            <a:lvl5pPr>
              <a:buFontTx/>
              <a:buNone/>
              <a:defRPr sz="8974"/>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13824" userDrawn="1">
          <p15:clr>
            <a:srgbClr val="FBAE40"/>
          </p15:clr>
        </p15:guide>
        <p15:guide id="2" pos="10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3" y="7935326"/>
            <a:ext cx="7542610" cy="938578"/>
          </a:xfrm>
          <a:prstGeom prst="rect">
            <a:avLst/>
          </a:prstGeom>
        </p:spPr>
        <p:txBody>
          <a:bodyPr wrap="square" lIns="224406" tIns="224406" rIns="224406" bIns="224406">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2081" indent="-585416">
              <a:defRPr sz="2609">
                <a:latin typeface="Trebuchet MS" pitchFamily="34" charset="0"/>
              </a:defRPr>
            </a:lvl2pPr>
            <a:lvl3pPr marL="2107497" indent="-585416">
              <a:defRPr sz="2609">
                <a:latin typeface="Trebuchet MS" pitchFamily="34" charset="0"/>
              </a:defRPr>
            </a:lvl3pPr>
            <a:lvl4pPr marL="2751455" indent="-643957">
              <a:defRPr sz="2609">
                <a:latin typeface="Trebuchet MS" pitchFamily="34" charset="0"/>
              </a:defRPr>
            </a:lvl4pPr>
            <a:lvl5pPr marL="3219788" indent="-468333">
              <a:defRPr sz="2609">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8" y="7015183"/>
            <a:ext cx="7536658" cy="815419"/>
          </a:xfrm>
          <a:prstGeom prst="rect">
            <a:avLst/>
          </a:prstGeom>
          <a:noFill/>
        </p:spPr>
        <p:txBody>
          <a:bodyPr lIns="89763" tIns="89763" rIns="89763" bIns="89763" anchor="ctr" anchorCtr="0">
            <a:spAutoFit/>
          </a:bodyPr>
          <a:lstStyle>
            <a:lvl1pPr marL="0" indent="0" algn="ctr">
              <a:buNone/>
              <a:defRPr sz="4070" b="1" u="sng" baseline="0">
                <a:solidFill>
                  <a:schemeClr val="accent5">
                    <a:lumMod val="50000"/>
                  </a:schemeClr>
                </a:solidFill>
              </a:defRPr>
            </a:lvl1pPr>
          </a:lstStyle>
          <a:p>
            <a:pPr lvl="0"/>
            <a:r>
              <a:rPr lang="en-US" dirty="0"/>
              <a:t>(click to add) INTRODUCTION</a:t>
            </a:r>
          </a:p>
        </p:txBody>
      </p:sp>
      <p:sp>
        <p:nvSpPr>
          <p:cNvPr id="19" name="Text Placeholder 3"/>
          <p:cNvSpPr>
            <a:spLocks noGrp="1"/>
          </p:cNvSpPr>
          <p:nvPr>
            <p:ph type="body" sz="quarter" idx="19" hasCustomPrompt="1"/>
          </p:nvPr>
        </p:nvSpPr>
        <p:spPr>
          <a:xfrm>
            <a:off x="676948" y="19720646"/>
            <a:ext cx="7543800" cy="938578"/>
          </a:xfrm>
          <a:prstGeom prst="rect">
            <a:avLst/>
          </a:prstGeom>
        </p:spPr>
        <p:txBody>
          <a:bodyPr wrap="square" lIns="224406" tIns="224406" rIns="224406" bIns="224406">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2081" indent="-585416">
              <a:defRPr sz="2609">
                <a:latin typeface="Trebuchet MS" pitchFamily="34" charset="0"/>
              </a:defRPr>
            </a:lvl2pPr>
            <a:lvl3pPr marL="2107497" indent="-585416">
              <a:defRPr sz="2609">
                <a:latin typeface="Trebuchet MS" pitchFamily="34" charset="0"/>
              </a:defRPr>
            </a:lvl3pPr>
            <a:lvl4pPr marL="2751455" indent="-643957">
              <a:defRPr sz="2609">
                <a:latin typeface="Trebuchet MS" pitchFamily="34" charset="0"/>
              </a:defRPr>
            </a:lvl4pPr>
            <a:lvl5pPr marL="3219788" indent="-468333">
              <a:defRPr sz="2609">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18942415"/>
            <a:ext cx="7537846" cy="815419"/>
          </a:xfrm>
          <a:prstGeom prst="rect">
            <a:avLst/>
          </a:prstGeom>
          <a:noFill/>
        </p:spPr>
        <p:txBody>
          <a:bodyPr wrap="square" lIns="89763" tIns="89763" rIns="89763" bIns="89763" anchor="ctr" anchorCtr="0">
            <a:spAutoFit/>
          </a:bodyPr>
          <a:lstStyle>
            <a:lvl1pPr marL="0" indent="0" algn="ctr">
              <a:buNone/>
              <a:defRPr sz="407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0373" y="7935326"/>
            <a:ext cx="15540036" cy="938578"/>
          </a:xfrm>
          <a:prstGeom prst="rect">
            <a:avLst/>
          </a:prstGeom>
        </p:spPr>
        <p:txBody>
          <a:bodyPr wrap="square" lIns="224406" tIns="224406" rIns="224406" bIns="224406">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2081" indent="-585416">
              <a:defRPr sz="2609">
                <a:latin typeface="Trebuchet MS" pitchFamily="34" charset="0"/>
              </a:defRPr>
            </a:lvl2pPr>
            <a:lvl3pPr marL="2107497" indent="-585416">
              <a:defRPr sz="2609">
                <a:latin typeface="Trebuchet MS" pitchFamily="34" charset="0"/>
              </a:defRPr>
            </a:lvl3pPr>
            <a:lvl4pPr marL="2751455" indent="-643957">
              <a:defRPr sz="2609">
                <a:latin typeface="Trebuchet MS" pitchFamily="34" charset="0"/>
              </a:defRPr>
            </a:lvl4pPr>
            <a:lvl5pPr marL="3219788" indent="-468333">
              <a:defRPr sz="2609">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0374" y="7013383"/>
            <a:ext cx="15540037" cy="815419"/>
          </a:xfrm>
          <a:prstGeom prst="rect">
            <a:avLst/>
          </a:prstGeom>
          <a:noFill/>
        </p:spPr>
        <p:txBody>
          <a:bodyPr wrap="square" lIns="89763" tIns="89763" rIns="89763" bIns="89763" anchor="ctr" anchorCtr="0">
            <a:spAutoFit/>
          </a:bodyPr>
          <a:lstStyle>
            <a:lvl1pPr marL="0" indent="0" algn="ctr">
              <a:buNone/>
              <a:defRPr sz="407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0374" y="28913099"/>
            <a:ext cx="15540037" cy="938578"/>
          </a:xfrm>
          <a:prstGeom prst="rect">
            <a:avLst/>
          </a:prstGeom>
        </p:spPr>
        <p:txBody>
          <a:bodyPr wrap="square" lIns="224406" tIns="224406" rIns="224406" bIns="224406">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2081" indent="-585416">
              <a:defRPr sz="2609">
                <a:latin typeface="Trebuchet MS" pitchFamily="34" charset="0"/>
              </a:defRPr>
            </a:lvl2pPr>
            <a:lvl3pPr marL="2107497" indent="-585416">
              <a:defRPr sz="2609">
                <a:latin typeface="Trebuchet MS" pitchFamily="34" charset="0"/>
              </a:defRPr>
            </a:lvl3pPr>
            <a:lvl4pPr marL="2751455" indent="-643957">
              <a:defRPr sz="2609">
                <a:latin typeface="Trebuchet MS" pitchFamily="34" charset="0"/>
              </a:defRPr>
            </a:lvl4pPr>
            <a:lvl5pPr marL="3219788" indent="-468333">
              <a:defRPr sz="2609">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0374" y="28092059"/>
            <a:ext cx="15540037" cy="815419"/>
          </a:xfrm>
          <a:prstGeom prst="rect">
            <a:avLst/>
          </a:prstGeom>
          <a:noFill/>
        </p:spPr>
        <p:txBody>
          <a:bodyPr wrap="square" lIns="89763" tIns="89763" rIns="89763" bIns="89763" anchor="ctr" anchorCtr="0">
            <a:spAutoFit/>
          </a:bodyPr>
          <a:lstStyle>
            <a:lvl1pPr marL="0" indent="0" algn="ctr">
              <a:buNone/>
              <a:defRPr sz="407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686357" y="7013383"/>
            <a:ext cx="7535264" cy="815419"/>
          </a:xfrm>
          <a:prstGeom prst="rect">
            <a:avLst/>
          </a:prstGeom>
          <a:noFill/>
        </p:spPr>
        <p:txBody>
          <a:bodyPr wrap="square" lIns="89763" tIns="89763" rIns="89763" bIns="89763" anchor="ctr" anchorCtr="0">
            <a:spAutoFit/>
          </a:bodyPr>
          <a:lstStyle>
            <a:lvl1pPr marL="0" indent="0" algn="ctr">
              <a:buNone/>
              <a:defRPr sz="407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686357" y="7935326"/>
            <a:ext cx="7535264" cy="938578"/>
          </a:xfrm>
          <a:prstGeom prst="rect">
            <a:avLst/>
          </a:prstGeom>
        </p:spPr>
        <p:txBody>
          <a:bodyPr wrap="square" lIns="224406" tIns="224406" rIns="224406" bIns="224406">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2081" indent="-585416">
              <a:defRPr sz="2609">
                <a:latin typeface="Trebuchet MS" pitchFamily="34" charset="0"/>
              </a:defRPr>
            </a:lvl2pPr>
            <a:lvl3pPr marL="2107497" indent="-585416">
              <a:defRPr sz="2609">
                <a:latin typeface="Trebuchet MS" pitchFamily="34" charset="0"/>
              </a:defRPr>
            </a:lvl3pPr>
            <a:lvl4pPr marL="2751455" indent="-643957">
              <a:defRPr sz="2609">
                <a:latin typeface="Trebuchet MS" pitchFamily="34" charset="0"/>
              </a:defRPr>
            </a:lvl4pPr>
            <a:lvl5pPr marL="3219788" indent="-468333">
              <a:defRPr sz="2609">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686357" y="19022715"/>
            <a:ext cx="7535264" cy="815419"/>
          </a:xfrm>
          <a:prstGeom prst="rect">
            <a:avLst/>
          </a:prstGeom>
          <a:noFill/>
        </p:spPr>
        <p:txBody>
          <a:bodyPr wrap="square" lIns="89763" tIns="89763" rIns="89763" bIns="89763" anchor="ctr" anchorCtr="0">
            <a:spAutoFit/>
          </a:bodyPr>
          <a:lstStyle>
            <a:lvl1pPr marL="0" indent="0" algn="ctr">
              <a:buNone/>
              <a:defRPr sz="407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04" y="19843756"/>
            <a:ext cx="7480573" cy="938578"/>
          </a:xfrm>
          <a:prstGeom prst="rect">
            <a:avLst/>
          </a:prstGeom>
        </p:spPr>
        <p:txBody>
          <a:bodyPr wrap="square" lIns="224406" tIns="224406" rIns="224406" bIns="224406">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2081" indent="-585416">
              <a:defRPr sz="2609">
                <a:latin typeface="Trebuchet MS" pitchFamily="34" charset="0"/>
              </a:defRPr>
            </a:lvl2pPr>
            <a:lvl3pPr marL="2107497" indent="-585416">
              <a:defRPr sz="2609">
                <a:latin typeface="Trebuchet MS" pitchFamily="34" charset="0"/>
              </a:defRPr>
            </a:lvl3pPr>
            <a:lvl4pPr marL="2751455" indent="-643957">
              <a:defRPr sz="2609">
                <a:latin typeface="Trebuchet MS" pitchFamily="34" charset="0"/>
              </a:defRPr>
            </a:lvl4pPr>
            <a:lvl5pPr marL="3219788" indent="-468333">
              <a:defRPr sz="2609">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686357" y="34839853"/>
            <a:ext cx="7535264" cy="815419"/>
          </a:xfrm>
          <a:prstGeom prst="rect">
            <a:avLst/>
          </a:prstGeom>
          <a:noFill/>
        </p:spPr>
        <p:txBody>
          <a:bodyPr wrap="square" lIns="89763" tIns="89763" rIns="89763" bIns="89763" anchor="ctr" anchorCtr="0">
            <a:spAutoFit/>
          </a:bodyPr>
          <a:lstStyle>
            <a:lvl1pPr marL="0" indent="0" algn="ctr">
              <a:buNone/>
              <a:defRPr sz="407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4684471" y="35760568"/>
            <a:ext cx="7539038" cy="938578"/>
          </a:xfrm>
          <a:prstGeom prst="rect">
            <a:avLst/>
          </a:prstGeom>
        </p:spPr>
        <p:txBody>
          <a:bodyPr wrap="square" lIns="224406" tIns="224406" rIns="224406" bIns="224406">
            <a:spAutoFit/>
          </a:bodyPr>
          <a:lstStyle>
            <a:lvl1pPr marL="0" indent="0">
              <a:buNone/>
              <a:defRPr sz="3026">
                <a:solidFill>
                  <a:schemeClr val="accent5">
                    <a:lumMod val="50000"/>
                  </a:schemeClr>
                </a:solidFill>
                <a:latin typeface="Times New Roman" panose="02020603050405020304" pitchFamily="18" charset="0"/>
                <a:cs typeface="Times New Roman" panose="02020603050405020304" pitchFamily="18" charset="0"/>
              </a:defRPr>
            </a:lvl1pPr>
            <a:lvl2pPr marL="1522081" indent="-585416">
              <a:defRPr sz="2609">
                <a:latin typeface="Trebuchet MS" pitchFamily="34" charset="0"/>
              </a:defRPr>
            </a:lvl2pPr>
            <a:lvl3pPr marL="2107497" indent="-585416">
              <a:defRPr sz="2609">
                <a:latin typeface="Trebuchet MS" pitchFamily="34" charset="0"/>
              </a:defRPr>
            </a:lvl3pPr>
            <a:lvl4pPr marL="2751455" indent="-643957">
              <a:defRPr sz="2609">
                <a:latin typeface="Trebuchet MS" pitchFamily="34" charset="0"/>
              </a:defRPr>
            </a:lvl4pPr>
            <a:lvl5pPr marL="3219788" indent="-468333">
              <a:defRPr sz="2609">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7792699" y="4167415"/>
            <a:ext cx="16891773" cy="1560784"/>
          </a:xfrm>
          <a:prstGeom prst="rect">
            <a:avLst/>
          </a:prstGeom>
        </p:spPr>
        <p:txBody>
          <a:bodyPr lIns="109445" tIns="54722" rIns="109445" bIns="54722">
            <a:normAutofit/>
          </a:bodyPr>
          <a:lstStyle>
            <a:lvl1pPr marL="0" indent="0" algn="ctr">
              <a:buFontTx/>
              <a:buNone/>
              <a:defRPr sz="5948">
                <a:solidFill>
                  <a:schemeClr val="bg1"/>
                </a:solidFill>
                <a:latin typeface="+mj-lt"/>
              </a:defRPr>
            </a:lvl1pPr>
            <a:lvl2pPr>
              <a:buFontTx/>
              <a:buNone/>
              <a:defRPr sz="8974"/>
            </a:lvl2pPr>
            <a:lvl3pPr>
              <a:buFontTx/>
              <a:buNone/>
              <a:defRPr sz="8974"/>
            </a:lvl3pPr>
            <a:lvl4pPr>
              <a:buFontTx/>
              <a:buNone/>
              <a:defRPr sz="8974"/>
            </a:lvl4pPr>
            <a:lvl5pPr>
              <a:buFontTx/>
              <a:buNone/>
              <a:defRPr sz="8974"/>
            </a:lvl5pPr>
          </a:lstStyle>
          <a:p>
            <a:pPr lvl="0"/>
            <a:r>
              <a:rPr lang="en-US" dirty="0"/>
              <a:t>Click here to add affiliations</a:t>
            </a:r>
          </a:p>
        </p:txBody>
      </p:sp>
      <p:sp>
        <p:nvSpPr>
          <p:cNvPr id="86" name="Text Placeholder 76"/>
          <p:cNvSpPr>
            <a:spLocks noGrp="1"/>
          </p:cNvSpPr>
          <p:nvPr>
            <p:ph type="body" sz="quarter" idx="178" hasCustomPrompt="1"/>
          </p:nvPr>
        </p:nvSpPr>
        <p:spPr>
          <a:xfrm>
            <a:off x="7792698" y="609600"/>
            <a:ext cx="16891773" cy="1997032"/>
          </a:xfrm>
          <a:prstGeom prst="rect">
            <a:avLst/>
          </a:prstGeom>
        </p:spPr>
        <p:txBody>
          <a:bodyPr lIns="109445" tIns="54722" rIns="109445" bIns="54722" anchor="t" anchorCtr="1">
            <a:normAutofit/>
          </a:bodyPr>
          <a:lstStyle>
            <a:lvl1pPr marL="0" indent="0" algn="ctr">
              <a:buFontTx/>
              <a:buNone/>
              <a:defRPr sz="10957" b="1">
                <a:solidFill>
                  <a:schemeClr val="bg1"/>
                </a:solidFill>
                <a:latin typeface="+mj-lt"/>
              </a:defRPr>
            </a:lvl1pPr>
            <a:lvl2pPr>
              <a:buFontTx/>
              <a:buNone/>
              <a:defRPr sz="8974"/>
            </a:lvl2pPr>
            <a:lvl3pPr>
              <a:buFontTx/>
              <a:buNone/>
              <a:defRPr sz="8974"/>
            </a:lvl3pPr>
            <a:lvl4pPr>
              <a:buFontTx/>
              <a:buNone/>
              <a:defRPr sz="8974"/>
            </a:lvl4pPr>
            <a:lvl5pPr>
              <a:buFontTx/>
              <a:buNone/>
              <a:defRPr sz="8974"/>
            </a:lvl5pPr>
          </a:lstStyle>
          <a:p>
            <a:pPr lvl="0"/>
            <a:r>
              <a:rPr lang="en-US" dirty="0"/>
              <a:t>Click here to add title</a:t>
            </a:r>
          </a:p>
        </p:txBody>
      </p:sp>
      <p:sp>
        <p:nvSpPr>
          <p:cNvPr id="31" name="Text Placeholder 76"/>
          <p:cNvSpPr>
            <a:spLocks noGrp="1"/>
          </p:cNvSpPr>
          <p:nvPr>
            <p:ph type="body" sz="quarter" idx="179" hasCustomPrompt="1"/>
          </p:nvPr>
        </p:nvSpPr>
        <p:spPr>
          <a:xfrm>
            <a:off x="6029955" y="2606631"/>
            <a:ext cx="20857547" cy="1560783"/>
          </a:xfrm>
          <a:prstGeom prst="rect">
            <a:avLst/>
          </a:prstGeom>
        </p:spPr>
        <p:txBody>
          <a:bodyPr lIns="109445" tIns="54722" rIns="109445" bIns="54722" anchor="t" anchorCtr="1">
            <a:normAutofit/>
          </a:bodyPr>
          <a:lstStyle>
            <a:lvl1pPr marL="0" indent="0" algn="ctr">
              <a:buFontTx/>
              <a:buNone/>
              <a:defRPr sz="8974">
                <a:solidFill>
                  <a:schemeClr val="bg1"/>
                </a:solidFill>
                <a:latin typeface="+mj-lt"/>
              </a:defRPr>
            </a:lvl1pPr>
            <a:lvl2pPr>
              <a:buFontTx/>
              <a:buNone/>
              <a:defRPr sz="8974"/>
            </a:lvl2pPr>
            <a:lvl3pPr>
              <a:buFontTx/>
              <a:buNone/>
              <a:defRPr sz="8974"/>
            </a:lvl3pPr>
            <a:lvl4pPr>
              <a:buFontTx/>
              <a:buNone/>
              <a:defRPr sz="8974"/>
            </a:lvl4pPr>
            <a:lvl5pPr>
              <a:buFontTx/>
              <a:buNone/>
              <a:defRPr sz="8974"/>
            </a:lvl5pPr>
          </a:lstStyle>
          <a:p>
            <a:pPr lvl="0"/>
            <a:r>
              <a:rPr lang="en-US" dirty="0"/>
              <a:t>Click here to add authors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hyperlink" Target="https://www.posterpresentations.com/how-to-change-the-research-poster-template-colors.html" TargetMode="Externa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32918400" cy="5257967"/>
          </a:xfrm>
          <a:prstGeom prst="rect">
            <a:avLst/>
          </a:prstGeom>
          <a:solidFill>
            <a:srgbClr val="901C3B"/>
          </a:solidFill>
          <a:ln w="9525">
            <a:solidFill>
              <a:schemeClr val="tx1"/>
            </a:solidFill>
            <a:miter lim="800000"/>
            <a:headEnd/>
            <a:tailEnd/>
          </a:ln>
          <a:effectLst/>
        </p:spPr>
        <p:txBody>
          <a:bodyPr wrap="none" lIns="93666" tIns="46831" rIns="93666" bIns="46831" anchor="ctr"/>
          <a:lstStyle/>
          <a:p>
            <a:pPr>
              <a:defRPr/>
            </a:pPr>
            <a:endParaRPr lang="en-US" sz="9430" dirty="0"/>
          </a:p>
        </p:txBody>
      </p:sp>
      <p:sp>
        <p:nvSpPr>
          <p:cNvPr id="9" name="Rectangle 9"/>
          <p:cNvSpPr>
            <a:spLocks noChangeArrowheads="1"/>
          </p:cNvSpPr>
          <p:nvPr/>
        </p:nvSpPr>
        <p:spPr bwMode="auto">
          <a:xfrm>
            <a:off x="0" y="5257967"/>
            <a:ext cx="32918400" cy="203200"/>
          </a:xfrm>
          <a:prstGeom prst="rect">
            <a:avLst/>
          </a:prstGeom>
          <a:solidFill>
            <a:schemeClr val="accent5">
              <a:lumMod val="50000"/>
            </a:schemeClr>
          </a:solidFill>
          <a:ln w="152400">
            <a:noFill/>
            <a:miter lim="800000"/>
            <a:headEnd/>
            <a:tailEnd/>
          </a:ln>
          <a:effectLst/>
        </p:spPr>
        <p:txBody>
          <a:bodyPr wrap="none" lIns="93666" tIns="46831" rIns="93666" bIns="46831" anchor="ctr"/>
          <a:lstStyle/>
          <a:p>
            <a:pPr>
              <a:defRPr/>
            </a:pPr>
            <a:endParaRPr lang="en-US" sz="9430" dirty="0"/>
          </a:p>
        </p:txBody>
      </p:sp>
      <p:sp>
        <p:nvSpPr>
          <p:cNvPr id="10" name="Text Box 14"/>
          <p:cNvSpPr txBox="1">
            <a:spLocks noChangeArrowheads="1"/>
          </p:cNvSpPr>
          <p:nvPr/>
        </p:nvSpPr>
        <p:spPr bwMode="auto">
          <a:xfrm>
            <a:off x="1410929" y="43063902"/>
            <a:ext cx="2889271" cy="387642"/>
          </a:xfrm>
          <a:prstGeom prst="rect">
            <a:avLst/>
          </a:prstGeom>
          <a:noFill/>
          <a:ln w="9525">
            <a:noFill/>
            <a:miter lim="800000"/>
            <a:headEnd/>
            <a:tailEnd/>
          </a:ln>
          <a:effectLst/>
        </p:spPr>
        <p:txBody>
          <a:bodyPr wrap="square" lIns="93488" tIns="46735" rIns="93488" bIns="46735">
            <a:spAutoFit/>
          </a:bodyPr>
          <a:lstStyle/>
          <a:p>
            <a:pPr eaLnBrk="0" hangingPunct="0">
              <a:lnSpc>
                <a:spcPct val="65000"/>
              </a:lnSpc>
              <a:spcBef>
                <a:spcPct val="50000"/>
              </a:spcBef>
              <a:defRPr/>
            </a:pPr>
            <a:r>
              <a:rPr lang="en-US" sz="73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48"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686571" y="6155669"/>
            <a:ext cx="15538847" cy="36516172"/>
          </a:xfrm>
          <a:prstGeom prst="roundRect">
            <a:avLst>
              <a:gd name="adj" fmla="val 5902"/>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93666" tIns="46831" rIns="93666" bIns="46831" anchor="ctr"/>
          <a:lstStyle/>
          <a:p>
            <a:pPr>
              <a:defRPr/>
            </a:pPr>
            <a:endParaRPr lang="en-US" sz="9430" dirty="0"/>
          </a:p>
        </p:txBody>
      </p:sp>
      <p:sp>
        <p:nvSpPr>
          <p:cNvPr id="21" name="Rectangle 33"/>
          <p:cNvSpPr>
            <a:spLocks noChangeArrowheads="1"/>
          </p:cNvSpPr>
          <p:nvPr userDrawn="1"/>
        </p:nvSpPr>
        <p:spPr bwMode="auto">
          <a:xfrm>
            <a:off x="16707586" y="6155669"/>
            <a:ext cx="15538847" cy="36516172"/>
          </a:xfrm>
          <a:prstGeom prst="roundRect">
            <a:avLst>
              <a:gd name="adj" fmla="val 5902"/>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93666" tIns="46831" rIns="93666" bIns="46831" anchor="ctr"/>
          <a:lstStyle/>
          <a:p>
            <a:pPr>
              <a:defRPr/>
            </a:pPr>
            <a:endParaRPr lang="en-US" sz="9430" dirty="0"/>
          </a:p>
        </p:txBody>
      </p:sp>
      <p:pic>
        <p:nvPicPr>
          <p:cNvPr id="36"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3304" y="764466"/>
            <a:ext cx="4987424" cy="367293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6BFA20BD-BC56-F847-9CD3-15D7DD049655}"/>
              </a:ext>
            </a:extLst>
          </p:cNvPr>
          <p:cNvGraphicFramePr>
            <a:graphicFrameLocks noGrp="1"/>
          </p:cNvGraphicFramePr>
          <p:nvPr userDrawn="1">
            <p:extLst>
              <p:ext uri="{D42A27DB-BD31-4B8C-83A1-F6EECF244321}">
                <p14:modId xmlns:p14="http://schemas.microsoft.com/office/powerpoint/2010/main" val="3667552668"/>
              </p:ext>
            </p:extLst>
          </p:nvPr>
        </p:nvGraphicFramePr>
        <p:xfrm>
          <a:off x="33800819" y="-124396"/>
          <a:ext cx="10287478" cy="43973181"/>
        </p:xfrm>
        <a:graphic>
          <a:graphicData uri="http://schemas.openxmlformats.org/drawingml/2006/table">
            <a:tbl>
              <a:tblPr firstRow="1" bandRow="1">
                <a:tableStyleId>{5C22544A-7EE6-4342-B048-85BDC9FD1C3A}</a:tableStyleId>
              </a:tblPr>
              <a:tblGrid>
                <a:gridCol w="3647820">
                  <a:extLst>
                    <a:ext uri="{9D8B030D-6E8A-4147-A177-3AD203B41FA5}">
                      <a16:colId xmlns:a16="http://schemas.microsoft.com/office/drawing/2014/main" val="20000"/>
                    </a:ext>
                  </a:extLst>
                </a:gridCol>
                <a:gridCol w="1507155">
                  <a:extLst>
                    <a:ext uri="{9D8B030D-6E8A-4147-A177-3AD203B41FA5}">
                      <a16:colId xmlns:a16="http://schemas.microsoft.com/office/drawing/2014/main" val="997673227"/>
                    </a:ext>
                  </a:extLst>
                </a:gridCol>
                <a:gridCol w="5132503">
                  <a:extLst>
                    <a:ext uri="{9D8B030D-6E8A-4147-A177-3AD203B41FA5}">
                      <a16:colId xmlns:a16="http://schemas.microsoft.com/office/drawing/2014/main" val="4164475170"/>
                    </a:ext>
                  </a:extLst>
                </a:gridCol>
              </a:tblGrid>
              <a:tr h="233516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200" b="0" spc="600" dirty="0">
                          <a:solidFill>
                            <a:srgbClr val="1F3A4E"/>
                          </a:solidFill>
                          <a:latin typeface="Arial Black" panose="020B0A04020102020204" pitchFamily="34" charset="0"/>
                        </a:rPr>
                        <a:t>QUICK START GUIDE</a:t>
                      </a:r>
                      <a:br>
                        <a:rPr lang="en-US" sz="4200" b="0" spc="600" dirty="0">
                          <a:solidFill>
                            <a:srgbClr val="1F3A4E"/>
                          </a:solidFill>
                          <a:latin typeface="Arial Black" panose="020B0A04020102020204" pitchFamily="34" charset="0"/>
                        </a:rPr>
                      </a:br>
                      <a:r>
                        <a:rPr lang="en-US" sz="3300" b="1" spc="0" dirty="0">
                          <a:solidFill>
                            <a:srgbClr val="FF0000"/>
                          </a:solidFill>
                          <a:latin typeface="Trebuchet MS" pitchFamily="34" charset="0"/>
                        </a:rPr>
                        <a:t>(THIS SIDEBAR WILL NOT PRINT)</a:t>
                      </a:r>
                      <a:endParaRPr lang="en-US" sz="4200" b="1" spc="600" dirty="0">
                        <a:solidFill>
                          <a:schemeClr val="bg1"/>
                        </a:solidFill>
                        <a:latin typeface="Trebuchet MS" pitchFamily="34" charset="0"/>
                      </a:endParaRPr>
                    </a:p>
                  </a:txBody>
                  <a:tcPr marL="199505" marR="99753" marT="143123" marB="4770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6121">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5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500" dirty="0">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lang="en-US" sz="2500" dirty="0">
                        <a:solidFill>
                          <a:srgbClr val="FFC000"/>
                        </a:solidFill>
                      </a:endParaRPr>
                    </a:p>
                    <a:p>
                      <a:pPr marL="0" indent="0" algn="l" defTabSz="114300"/>
                      <a:endParaRPr lang="en-US" sz="2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5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5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99505" marR="99753" marT="143123" marB="47708">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01"/>
                  </a:ext>
                </a:extLst>
              </a:tr>
              <a:tr h="4876218">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5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500" dirty="0">
                          <a:solidFill>
                            <a:srgbClr val="D9D9D9"/>
                          </a:solidFill>
                          <a:latin typeface="Arial" panose="020B0604020202020204" pitchFamily="34" charset="0"/>
                          <a:cs typeface="Arial" panose="020B0604020202020204" pitchFamily="34" charset="0"/>
                        </a:rPr>
                        <a:t>You can see a tutorial here: </a:t>
                      </a:r>
                      <a:r>
                        <a:rPr lang="en-US" sz="2500" u="sng" dirty="0">
                          <a:solidFill>
                            <a:srgbClr val="FFC000"/>
                          </a:solidFill>
                          <a:latin typeface="Arial" panose="020B0604020202020204" pitchFamily="34" charset="0"/>
                          <a:cs typeface="Arial" panose="020B0604020202020204" pitchFamily="34" charset="0"/>
                        </a:rPr>
                        <a:t>https://</a:t>
                      </a:r>
                      <a:r>
                        <a:rPr lang="en-US" sz="2500" u="sng" dirty="0" err="1">
                          <a:solidFill>
                            <a:srgbClr val="FFC000"/>
                          </a:solidFill>
                          <a:latin typeface="Arial" panose="020B0604020202020204" pitchFamily="34" charset="0"/>
                          <a:cs typeface="Arial" panose="020B0604020202020204" pitchFamily="34" charset="0"/>
                        </a:rPr>
                        <a:t>www.posterpresentations.com</a:t>
                      </a:r>
                      <a:r>
                        <a:rPr lang="en-US" sz="2500" u="sng" dirty="0">
                          <a:solidFill>
                            <a:srgbClr val="FFC000"/>
                          </a:solidFill>
                          <a:latin typeface="Arial" panose="020B0604020202020204" pitchFamily="34" charset="0"/>
                          <a:cs typeface="Arial" panose="020B0604020202020204" pitchFamily="34" charset="0"/>
                        </a:rPr>
                        <a:t>/how-to-change-the-column-</a:t>
                      </a:r>
                      <a:r>
                        <a:rPr lang="en-US" sz="2500" u="sng" dirty="0" err="1">
                          <a:solidFill>
                            <a:srgbClr val="FFC000"/>
                          </a:solidFill>
                          <a:latin typeface="Arial" panose="020B0604020202020204" pitchFamily="34" charset="0"/>
                          <a:cs typeface="Arial" panose="020B0604020202020204" pitchFamily="34" charset="0"/>
                        </a:rPr>
                        <a:t>configuration.html</a:t>
                      </a:r>
                      <a:endParaRPr lang="en-US" sz="8900" u="sng" dirty="0">
                        <a:solidFill>
                          <a:srgbClr val="FFC000"/>
                        </a:solidFill>
                      </a:endParaRPr>
                    </a:p>
                  </a:txBody>
                  <a:tcPr marL="199505" marR="99753" marT="143123" marB="47708">
                    <a:solidFill>
                      <a:schemeClr val="tx1"/>
                    </a:solidFill>
                  </a:tcPr>
                </a:tc>
                <a:tc hMerge="1">
                  <a:txBody>
                    <a:bodyPr/>
                    <a:lstStyle/>
                    <a:p>
                      <a:endParaRPr lang="en-US" sz="2400" dirty="0">
                        <a:solidFill>
                          <a:srgbClr val="1F3A4E"/>
                        </a:solidFill>
                      </a:endParaRPr>
                    </a:p>
                  </a:txBody>
                  <a:tcPr marL="182880" marT="137160">
                    <a:blipFill rotWithShape="1">
                      <a:blip r:embed="rId6"/>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688290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99505" marR="99753" marT="143123" marB="47708">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panose="020B0604020202020204" pitchFamily="34" charset="0"/>
                          <a:cs typeface="Arial" panose="020B0604020202020204" pitchFamily="34" charset="0"/>
                        </a:rPr>
                        <a:t>The Quick Start</a:t>
                      </a:r>
                      <a:r>
                        <a:rPr lang="en-US" sz="2500" baseline="0" noProof="0" dirty="0">
                          <a:solidFill>
                            <a:srgbClr val="D9D9D9"/>
                          </a:solidFill>
                          <a:latin typeface="Arial" panose="020B0604020202020204" pitchFamily="34" charset="0"/>
                          <a:cs typeface="Arial" panose="020B0604020202020204" pitchFamily="34" charset="0"/>
                        </a:rPr>
                        <a:t> Guides</a:t>
                      </a:r>
                      <a:r>
                        <a:rPr lang="en-US" sz="2500" noProof="0" dirty="0">
                          <a:solidFill>
                            <a:srgbClr val="D9D9D9"/>
                          </a:solidFill>
                          <a:latin typeface="Arial" panose="020B0604020202020204" pitchFamily="34" charset="0"/>
                          <a:cs typeface="Arial" panose="020B0604020202020204" pitchFamily="34" charset="0"/>
                        </a:rPr>
                        <a:t> </a:t>
                      </a:r>
                      <a:r>
                        <a:rPr lang="en-US" sz="2500" u="sng" noProof="0" dirty="0">
                          <a:solidFill>
                            <a:srgbClr val="D9D9D9"/>
                          </a:solidFill>
                          <a:latin typeface="Arial" panose="020B0604020202020204" pitchFamily="34" charset="0"/>
                          <a:cs typeface="Arial" panose="020B0604020202020204" pitchFamily="34" charset="0"/>
                        </a:rPr>
                        <a:t>are outside the template’s printable area</a:t>
                      </a:r>
                      <a:r>
                        <a:rPr lang="en-US" sz="2500" noProof="0" dirty="0">
                          <a:solidFill>
                            <a:srgbClr val="D9D9D9"/>
                          </a:solidFill>
                          <a:latin typeface="Arial" panose="020B0604020202020204" pitchFamily="34" charset="0"/>
                          <a:cs typeface="Arial" panose="020B0604020202020204" pitchFamily="34" charset="0"/>
                        </a:rPr>
                        <a:t> and they will not be on the printed poster</a:t>
                      </a:r>
                      <a:r>
                        <a:rPr lang="en-US" sz="25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baseline="0" noProof="0" dirty="0">
                          <a:solidFill>
                            <a:srgbClr val="D9D9D9"/>
                          </a:solidFill>
                          <a:latin typeface="Arial" panose="020B0604020202020204" pitchFamily="34" charset="0"/>
                          <a:cs typeface="Arial" panose="020B0604020202020204" pitchFamily="34" charset="0"/>
                        </a:rPr>
                        <a:t>To hide the guides click on the </a:t>
                      </a:r>
                      <a:r>
                        <a:rPr lang="en-US" sz="2500" b="1" baseline="0" noProof="0" dirty="0">
                          <a:solidFill>
                            <a:srgbClr val="D9D9D9"/>
                          </a:solidFill>
                          <a:latin typeface="Arial" panose="020B0604020202020204" pitchFamily="34" charset="0"/>
                          <a:cs typeface="Arial" panose="020B0604020202020204" pitchFamily="34" charset="0"/>
                        </a:rPr>
                        <a:t>Home</a:t>
                      </a:r>
                      <a:r>
                        <a:rPr lang="en-US" sz="25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500" b="1" baseline="0" noProof="0" dirty="0">
                          <a:solidFill>
                            <a:srgbClr val="D9D9D9"/>
                          </a:solidFill>
                          <a:latin typeface="Arial" panose="020B0604020202020204" pitchFamily="34" charset="0"/>
                          <a:cs typeface="Arial" panose="020B0604020202020204" pitchFamily="34" charset="0"/>
                        </a:rPr>
                        <a:t>Layout</a:t>
                      </a:r>
                      <a:r>
                        <a:rPr lang="en-US" sz="25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500" b="1" baseline="0" noProof="0" dirty="0">
                          <a:solidFill>
                            <a:srgbClr val="D9D9D9"/>
                          </a:solidFill>
                          <a:latin typeface="Arial" panose="020B0604020202020204" pitchFamily="34" charset="0"/>
                          <a:cs typeface="Arial" panose="020B0604020202020204" pitchFamily="34" charset="0"/>
                        </a:rPr>
                        <a:t>Without Guides </a:t>
                      </a:r>
                      <a:r>
                        <a:rPr lang="en-US" sz="2500" b="0" baseline="0" noProof="0" dirty="0">
                          <a:solidFill>
                            <a:srgbClr val="D9D9D9"/>
                          </a:solidFill>
                          <a:latin typeface="Arial" panose="020B0604020202020204" pitchFamily="34" charset="0"/>
                          <a:cs typeface="Arial" panose="020B0604020202020204" pitchFamily="34" charset="0"/>
                        </a:rPr>
                        <a:t>layout</a:t>
                      </a:r>
                      <a:r>
                        <a:rPr lang="en-US" sz="2500" baseline="0" noProof="0" dirty="0">
                          <a:solidFill>
                            <a:srgbClr val="D9D9D9"/>
                          </a:solidFill>
                          <a:latin typeface="Arial" panose="020B0604020202020204" pitchFamily="34" charset="0"/>
                          <a:cs typeface="Arial" panose="020B0604020202020204" pitchFamily="34" charset="0"/>
                        </a:rPr>
                        <a:t>.</a:t>
                      </a:r>
                      <a:endParaRPr lang="en-US" sz="25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99505" marR="99753" marT="143123" marB="47708">
                    <a:solidFill>
                      <a:srgbClr val="010101"/>
                    </a:solidFill>
                  </a:tcPr>
                </a:tc>
                <a:extLst>
                  <a:ext uri="{0D108BD9-81ED-4DB2-BD59-A6C34878D82A}">
                    <a16:rowId xmlns:a16="http://schemas.microsoft.com/office/drawing/2014/main" val="10005"/>
                  </a:ext>
                </a:extLst>
              </a:tr>
              <a:tr h="38400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99505" marR="99753" marT="143123" marB="47708">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5027392">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printing</a:t>
                      </a:r>
                      <a:endParaRPr lang="en-US" sz="2900" b="1" dirty="0">
                        <a:solidFill>
                          <a:srgbClr val="FFC000"/>
                        </a:solidFill>
                        <a:latin typeface="Arial" panose="020B0604020202020204" pitchFamily="34" charset="0"/>
                        <a:cs typeface="Arial" panose="020B0604020202020204" pitchFamily="34" charset="0"/>
                      </a:endParaRPr>
                    </a:p>
                    <a:p>
                      <a:r>
                        <a:rPr lang="en-US" sz="2500" dirty="0">
                          <a:solidFill>
                            <a:srgbClr val="D9D9D9"/>
                          </a:solidFill>
                          <a:latin typeface="Arial" panose="020B0604020202020204" pitchFamily="34" charset="0"/>
                          <a:cs typeface="Arial" panose="020B0604020202020204" pitchFamily="34" charset="0"/>
                        </a:rPr>
                        <a:t>You can preview your poster at any time by pressing the </a:t>
                      </a:r>
                      <a:r>
                        <a:rPr lang="en-US" sz="2500" dirty="0">
                          <a:solidFill>
                            <a:srgbClr val="FFC000"/>
                          </a:solidFill>
                          <a:latin typeface="Arial" panose="020B0604020202020204" pitchFamily="34" charset="0"/>
                          <a:cs typeface="Arial" panose="020B0604020202020204" pitchFamily="34" charset="0"/>
                        </a:rPr>
                        <a:t>F5 key</a:t>
                      </a:r>
                      <a:r>
                        <a:rPr lang="en-US" sz="25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500" dirty="0">
                          <a:solidFill>
                            <a:srgbClr val="FFC000"/>
                          </a:solidFill>
                          <a:latin typeface="Arial" panose="020B0604020202020204" pitchFamily="34" charset="0"/>
                          <a:cs typeface="Arial" panose="020B0604020202020204" pitchFamily="34" charset="0"/>
                        </a:rPr>
                        <a:t>ESC key </a:t>
                      </a:r>
                      <a:r>
                        <a:rPr lang="en-US" sz="2500" dirty="0">
                          <a:solidFill>
                            <a:srgbClr val="D9D9D9"/>
                          </a:solidFill>
                          <a:latin typeface="Arial" panose="020B0604020202020204" pitchFamily="34" charset="0"/>
                          <a:cs typeface="Arial" panose="020B0604020202020204" pitchFamily="34" charset="0"/>
                        </a:rPr>
                        <a:t>to exit Preview.</a:t>
                      </a:r>
                    </a:p>
                  </a:txBody>
                  <a:tcPr marL="199505" marR="99753" marT="143123" marB="47708">
                    <a:solidFill>
                      <a:srgbClr val="010101"/>
                    </a:solidFill>
                  </a:tcPr>
                </a:tc>
                <a:tc hMerge="1">
                  <a:txBody>
                    <a:bodyPr/>
                    <a:lstStyle/>
                    <a:p>
                      <a:endParaRPr lang="en-US"/>
                    </a:p>
                  </a:txBody>
                  <a:tcPr/>
                </a:tc>
                <a:tc>
                  <a:txBody>
                    <a:bodyPr/>
                    <a:lstStyle/>
                    <a:p>
                      <a:pPr algn="ctr"/>
                      <a:r>
                        <a:rPr lang="en-US" sz="12000" b="1" dirty="0">
                          <a:solidFill>
                            <a:srgbClr val="D9D9D9"/>
                          </a:solidFill>
                          <a:latin typeface="Arial" panose="020B0604020202020204" pitchFamily="34" charset="0"/>
                          <a:cs typeface="Arial" panose="020B0604020202020204" pitchFamily="34" charset="0"/>
                        </a:rPr>
                        <a:t>F5</a:t>
                      </a:r>
                      <a:r>
                        <a:rPr lang="en-US" sz="2500" baseline="0" dirty="0">
                          <a:solidFill>
                            <a:srgbClr val="D9D9D9"/>
                          </a:solidFill>
                          <a:latin typeface="Arial" panose="020B0604020202020204" pitchFamily="34" charset="0"/>
                          <a:cs typeface="Arial" panose="020B0604020202020204" pitchFamily="34" charset="0"/>
                        </a:rPr>
                        <a:t> </a:t>
                      </a:r>
                      <a:endParaRPr lang="en-US" sz="8900" dirty="0"/>
                    </a:p>
                  </a:txBody>
                  <a:tcPr marL="199505" marR="99753" marT="143123" marB="47708" anchor="ctr">
                    <a:solidFill>
                      <a:schemeClr val="tx1">
                        <a:lumMod val="95000"/>
                        <a:lumOff val="5000"/>
                      </a:schemeClr>
                    </a:solidFill>
                  </a:tcPr>
                </a:tc>
                <a:extLst>
                  <a:ext uri="{0D108BD9-81ED-4DB2-BD59-A6C34878D82A}">
                    <a16:rowId xmlns:a16="http://schemas.microsoft.com/office/drawing/2014/main" val="10006"/>
                  </a:ext>
                </a:extLst>
              </a:tr>
              <a:tr h="754357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When you are ready to have your poster printed go online to </a:t>
                      </a:r>
                      <a:r>
                        <a:rPr lang="en-US" sz="2500" noProof="0" dirty="0" err="1">
                          <a:solidFill>
                            <a:srgbClr val="FFC000"/>
                          </a:solidFill>
                          <a:latin typeface="Arial"/>
                          <a:cs typeface="Arial"/>
                        </a:rPr>
                        <a:t>PosterPresentations.com</a:t>
                      </a:r>
                      <a:r>
                        <a:rPr lang="en-US" sz="2500" noProof="0" dirty="0">
                          <a:solidFill>
                            <a:srgbClr val="D9D9D9"/>
                          </a:solidFill>
                          <a:latin typeface="Arial"/>
                          <a:cs typeface="Arial"/>
                        </a:rPr>
                        <a:t> and click on the "</a:t>
                      </a:r>
                      <a:r>
                        <a:rPr lang="en-US" sz="2500" noProof="0" dirty="0">
                          <a:solidFill>
                            <a:srgbClr val="FFC000"/>
                          </a:solidFill>
                          <a:latin typeface="Arial"/>
                          <a:cs typeface="Arial"/>
                        </a:rPr>
                        <a:t>Order Your Poster</a:t>
                      </a:r>
                      <a:r>
                        <a:rPr lang="en-US" sz="25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500" noProof="0" dirty="0">
                          <a:solidFill>
                            <a:srgbClr val="D9D9D9"/>
                          </a:solidFill>
                          <a:latin typeface="Arial"/>
                          <a:cs typeface="Arial"/>
                        </a:rPr>
                      </a:br>
                      <a:r>
                        <a:rPr lang="en-US" sz="2500" noProof="0" dirty="0">
                          <a:solidFill>
                            <a:srgbClr val="D9D9D9"/>
                          </a:solidFill>
                          <a:latin typeface="Arial"/>
                          <a:cs typeface="Arial"/>
                        </a:rPr>
                        <a:t>Go to </a:t>
                      </a:r>
                      <a:r>
                        <a:rPr lang="en-US" sz="2500" noProof="0" dirty="0" err="1">
                          <a:solidFill>
                            <a:srgbClr val="FFC000"/>
                          </a:solidFill>
                          <a:latin typeface="Arial"/>
                          <a:cs typeface="Arial"/>
                        </a:rPr>
                        <a:t>PosterPresentations.com</a:t>
                      </a:r>
                      <a:r>
                        <a:rPr lang="en-US" sz="2500" noProof="0" dirty="0">
                          <a:solidFill>
                            <a:srgbClr val="D9D9D9"/>
                          </a:solidFill>
                          <a:latin typeface="Arial"/>
                          <a:cs typeface="Arial"/>
                        </a:rPr>
                        <a:t> for more information.</a:t>
                      </a:r>
                    </a:p>
                  </a:txBody>
                  <a:tcPr marL="199505" marR="99753" marT="143123" marB="4770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1173">
                <a:tc gridSpan="3">
                  <a:txBody>
                    <a:bodyPr/>
                    <a:lstStyle/>
                    <a:p>
                      <a:endParaRPr lang="en-US" sz="2500" dirty="0">
                        <a:solidFill>
                          <a:srgbClr val="1F3A4E"/>
                        </a:solidFill>
                      </a:endParaRPr>
                    </a:p>
                  </a:txBody>
                  <a:tcPr marL="199505" marR="99753" marT="143123" marB="47708">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270613">
                <a:tc>
                  <a:txBody>
                    <a:bodyPr/>
                    <a:lstStyle/>
                    <a:p>
                      <a:pPr>
                        <a:lnSpc>
                          <a:spcPts val="2600"/>
                        </a:lnSpc>
                      </a:pPr>
                      <a:r>
                        <a:rPr lang="en-US" sz="2100" dirty="0">
                          <a:solidFill>
                            <a:schemeClr val="bg1">
                              <a:lumMod val="85000"/>
                            </a:schemeClr>
                          </a:solidFill>
                          <a:latin typeface="Arial"/>
                          <a:cs typeface="Arial"/>
                        </a:rPr>
                        <a:t>© 2019</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99505" marR="99753" marT="143123" marB="47708">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500" b="1" dirty="0">
                          <a:solidFill>
                            <a:srgbClr val="D0D0D0"/>
                          </a:solidFill>
                          <a:latin typeface="Arial"/>
                          <a:cs typeface="Arial"/>
                        </a:rPr>
                        <a:t>For complete tutorials</a:t>
                      </a:r>
                      <a:r>
                        <a:rPr lang="en-US" sz="25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FFC000"/>
                          </a:solidFill>
                          <a:latin typeface="Arial"/>
                          <a:cs typeface="Arial"/>
                        </a:rPr>
                        <a:t>https://</a:t>
                      </a:r>
                      <a:r>
                        <a:rPr lang="en-US" sz="1900" b="1" dirty="0" err="1">
                          <a:solidFill>
                            <a:srgbClr val="FFC000"/>
                          </a:solidFill>
                          <a:latin typeface="Arial"/>
                          <a:cs typeface="Arial"/>
                        </a:rPr>
                        <a:t>www.posterpresentations.com</a:t>
                      </a:r>
                      <a:r>
                        <a:rPr lang="en-US" sz="1900" b="1" dirty="0">
                          <a:solidFill>
                            <a:srgbClr val="FFC000"/>
                          </a:solidFill>
                          <a:latin typeface="Arial"/>
                          <a:cs typeface="Arial"/>
                        </a:rPr>
                        <a:t>/</a:t>
                      </a:r>
                      <a:r>
                        <a:rPr lang="en-US" sz="1900" b="1" dirty="0" err="1">
                          <a:solidFill>
                            <a:srgbClr val="FFC000"/>
                          </a:solidFill>
                          <a:latin typeface="Arial"/>
                          <a:cs typeface="Arial"/>
                        </a:rPr>
                        <a:t>helpdesk.html</a:t>
                      </a:r>
                      <a:endParaRPr lang="en-US" sz="1900" dirty="0">
                        <a:solidFill>
                          <a:schemeClr val="bg1">
                            <a:lumMod val="85000"/>
                          </a:schemeClr>
                        </a:solidFill>
                        <a:latin typeface="Arial"/>
                        <a:cs typeface="Arial"/>
                      </a:endParaRPr>
                    </a:p>
                  </a:txBody>
                  <a:tcPr marL="199505" marR="99753" marT="143123" marB="47708">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3" name="Table 2">
            <a:extLst>
              <a:ext uri="{FF2B5EF4-FFF2-40B4-BE49-F238E27FC236}">
                <a16:creationId xmlns:a16="http://schemas.microsoft.com/office/drawing/2014/main" id="{210E7584-C9CB-B7D8-BBD4-3F0B966A15F5}"/>
              </a:ext>
            </a:extLst>
          </p:cNvPr>
          <p:cNvGraphicFramePr>
            <a:graphicFrameLocks noGrp="1"/>
          </p:cNvGraphicFramePr>
          <p:nvPr userDrawn="1">
            <p:extLst>
              <p:ext uri="{D42A27DB-BD31-4B8C-83A1-F6EECF244321}">
                <p14:modId xmlns:p14="http://schemas.microsoft.com/office/powerpoint/2010/main" val="162800304"/>
              </p:ext>
            </p:extLst>
          </p:nvPr>
        </p:nvGraphicFramePr>
        <p:xfrm>
          <a:off x="-11164438" y="1"/>
          <a:ext cx="10665675" cy="43891201"/>
        </p:xfrm>
        <a:graphic>
          <a:graphicData uri="http://schemas.openxmlformats.org/drawingml/2006/table">
            <a:tbl>
              <a:tblPr firstRow="1" bandRow="1">
                <a:tableStyleId>{5C22544A-7EE6-4342-B048-85BDC9FD1C3A}</a:tableStyleId>
              </a:tblPr>
              <a:tblGrid>
                <a:gridCol w="4573358">
                  <a:extLst>
                    <a:ext uri="{9D8B030D-6E8A-4147-A177-3AD203B41FA5}">
                      <a16:colId xmlns:a16="http://schemas.microsoft.com/office/drawing/2014/main" val="20000"/>
                    </a:ext>
                  </a:extLst>
                </a:gridCol>
                <a:gridCol w="6092317">
                  <a:extLst>
                    <a:ext uri="{9D8B030D-6E8A-4147-A177-3AD203B41FA5}">
                      <a16:colId xmlns:a16="http://schemas.microsoft.com/office/drawing/2014/main" val="20001"/>
                    </a:ext>
                  </a:extLst>
                </a:gridCol>
              </a:tblGrid>
              <a:tr h="154465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200" b="0" spc="600" dirty="0">
                          <a:solidFill>
                            <a:srgbClr val="1F3A4E"/>
                          </a:solidFill>
                          <a:latin typeface="Arial Black" panose="020B0A04020102020204" pitchFamily="34" charset="0"/>
                        </a:rPr>
                        <a:t>QUICK START GUIDE</a:t>
                      </a:r>
                      <a:br>
                        <a:rPr lang="en-US" sz="4200" b="0" spc="600" dirty="0">
                          <a:solidFill>
                            <a:srgbClr val="1F3A4E"/>
                          </a:solidFill>
                          <a:latin typeface="Arial Black" panose="020B0A04020102020204" pitchFamily="34" charset="0"/>
                        </a:rPr>
                      </a:br>
                      <a:r>
                        <a:rPr lang="en-US" sz="3300" b="1" spc="0" dirty="0">
                          <a:solidFill>
                            <a:srgbClr val="FF0000"/>
                          </a:solidFill>
                          <a:latin typeface="Trebuchet MS" pitchFamily="34" charset="0"/>
                        </a:rPr>
                        <a:t>(THIS SIDEBAR WILL NOT PRINT)</a:t>
                      </a:r>
                      <a:endParaRPr lang="en-US" sz="4200" b="1" spc="600" dirty="0">
                        <a:solidFill>
                          <a:schemeClr val="bg1"/>
                        </a:solidFill>
                        <a:latin typeface="Trebuchet MS" pitchFamily="34" charset="0"/>
                      </a:endParaRPr>
                    </a:p>
                  </a:txBody>
                  <a:tcPr marL="199505" marR="99753" marT="143123" marB="4770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16611">
                <a:tc gridSpan="2">
                  <a:txBody>
                    <a:bodyPr/>
                    <a:lstStyle/>
                    <a:p>
                      <a:pPr defTabSz="3765639"/>
                      <a:r>
                        <a:rPr lang="en-US" sz="2500" i="0" dirty="0">
                          <a:solidFill>
                            <a:srgbClr val="D9D9D9"/>
                          </a:solidFill>
                          <a:latin typeface="Arial"/>
                          <a:cs typeface="Arial"/>
                        </a:rPr>
                        <a:t>This PowerPoint template produces a </a:t>
                      </a:r>
                      <a:r>
                        <a:rPr lang="en-US" sz="2500" i="0" dirty="0">
                          <a:solidFill>
                            <a:srgbClr val="FFC000"/>
                          </a:solidFill>
                          <a:latin typeface="Arial"/>
                          <a:cs typeface="Arial"/>
                        </a:rPr>
                        <a:t>46x33” </a:t>
                      </a:r>
                      <a:r>
                        <a:rPr lang="en-US" sz="25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500" i="0" dirty="0">
                        <a:solidFill>
                          <a:srgbClr val="D9D9D9"/>
                        </a:solidFill>
                        <a:latin typeface="Arial"/>
                        <a:cs typeface="Arial"/>
                      </a:endParaRPr>
                    </a:p>
                    <a:p>
                      <a:pPr defTabSz="3765639"/>
                      <a:r>
                        <a:rPr lang="en-US" sz="25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500" i="0" dirty="0" err="1">
                          <a:solidFill>
                            <a:srgbClr val="FFC000"/>
                          </a:solidFill>
                          <a:latin typeface="Arial"/>
                          <a:cs typeface="Arial"/>
                        </a:rPr>
                        <a:t>PosterPresentations.com</a:t>
                      </a:r>
                      <a:r>
                        <a:rPr lang="en-US" sz="2500" i="0" dirty="0">
                          <a:solidFill>
                            <a:srgbClr val="D9D9D9"/>
                          </a:solidFill>
                          <a:latin typeface="Arial"/>
                          <a:cs typeface="Arial"/>
                        </a:rPr>
                        <a:t> and click on the  </a:t>
                      </a:r>
                      <a:r>
                        <a:rPr lang="en-US" sz="2500" i="0" dirty="0">
                          <a:solidFill>
                            <a:srgbClr val="FFC000"/>
                          </a:solidFill>
                          <a:latin typeface="Arial"/>
                          <a:cs typeface="Arial"/>
                        </a:rPr>
                        <a:t>HELP DESK</a:t>
                      </a:r>
                      <a:r>
                        <a:rPr lang="en-US" sz="2500" i="0" baseline="0" dirty="0">
                          <a:solidFill>
                            <a:srgbClr val="D9D9D9"/>
                          </a:solidFill>
                          <a:latin typeface="Arial"/>
                          <a:cs typeface="Arial"/>
                        </a:rPr>
                        <a:t> </a:t>
                      </a:r>
                      <a:r>
                        <a:rPr lang="en-US" sz="2500" i="0" dirty="0">
                          <a:solidFill>
                            <a:srgbClr val="D9D9D9"/>
                          </a:solidFill>
                          <a:latin typeface="Arial"/>
                          <a:cs typeface="Arial"/>
                        </a:rPr>
                        <a:t>tab.</a:t>
                      </a:r>
                    </a:p>
                    <a:p>
                      <a:pPr defTabSz="3765639"/>
                      <a:endParaRPr lang="en-US" sz="2500" i="0" dirty="0">
                        <a:solidFill>
                          <a:srgbClr val="D9D9D9"/>
                        </a:solidFill>
                        <a:latin typeface="Arial"/>
                        <a:cs typeface="Arial"/>
                      </a:endParaRPr>
                    </a:p>
                    <a:p>
                      <a:pPr defTabSz="3765639"/>
                      <a:r>
                        <a:rPr lang="en-US" sz="2500" i="0" dirty="0">
                          <a:solidFill>
                            <a:srgbClr val="D9D9D9"/>
                          </a:solidFill>
                          <a:latin typeface="Arial"/>
                          <a:cs typeface="Arial"/>
                        </a:rPr>
                        <a:t>To print your poster using our same-day professional printing service, go online to </a:t>
                      </a:r>
                      <a:r>
                        <a:rPr lang="en-US" sz="2500" i="0" dirty="0" err="1">
                          <a:solidFill>
                            <a:srgbClr val="FFC000"/>
                          </a:solidFill>
                          <a:latin typeface="Arial"/>
                          <a:cs typeface="Arial"/>
                        </a:rPr>
                        <a:t>PosterPresentations.com</a:t>
                      </a:r>
                      <a:r>
                        <a:rPr lang="en-US" sz="2500" i="0" dirty="0">
                          <a:solidFill>
                            <a:srgbClr val="D9D9D9"/>
                          </a:solidFill>
                          <a:latin typeface="Arial"/>
                          <a:cs typeface="Arial"/>
                        </a:rPr>
                        <a:t> and click on "</a:t>
                      </a:r>
                      <a:r>
                        <a:rPr lang="en-US" sz="2500" i="0" dirty="0">
                          <a:solidFill>
                            <a:srgbClr val="FFC000"/>
                          </a:solidFill>
                          <a:latin typeface="Arial"/>
                          <a:cs typeface="Arial"/>
                        </a:rPr>
                        <a:t>Order your poster</a:t>
                      </a:r>
                      <a:r>
                        <a:rPr lang="en-US" sz="2500" i="0" dirty="0">
                          <a:solidFill>
                            <a:srgbClr val="D9D9D9"/>
                          </a:solidFill>
                          <a:latin typeface="Arial"/>
                          <a:cs typeface="Arial"/>
                        </a:rPr>
                        <a:t>".</a:t>
                      </a:r>
                      <a:endParaRPr lang="en-US" sz="2500" b="1" dirty="0">
                        <a:solidFill>
                          <a:srgbClr val="D9D9D9"/>
                        </a:solidFill>
                        <a:latin typeface="Arial"/>
                        <a:cs typeface="Arial"/>
                      </a:endParaRPr>
                    </a:p>
                  </a:txBody>
                  <a:tcPr marL="199505" marR="99753" marT="143123" marB="4770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105047">
                <a:tc>
                  <a:txBody>
                    <a:bodyPr/>
                    <a:lstStyle/>
                    <a:p>
                      <a:pPr algn="ctr"/>
                      <a:endParaRPr lang="en-US" sz="2500" dirty="0">
                        <a:solidFill>
                          <a:srgbClr val="1F3A4E"/>
                        </a:solidFill>
                      </a:endParaRPr>
                    </a:p>
                    <a:p>
                      <a:pPr algn="ctr"/>
                      <a:endParaRPr lang="en-US" sz="25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a presentation poster</a:t>
                      </a:r>
                      <a:br>
                        <a:rPr lang="en-US" sz="2500" dirty="0">
                          <a:solidFill>
                            <a:schemeClr val="bg1"/>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48 inches tall</a:t>
                      </a:r>
                      <a:br>
                        <a:rPr lang="en-US" sz="4200" b="1" dirty="0">
                          <a:solidFill>
                            <a:srgbClr val="FFC000"/>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by</a:t>
                      </a:r>
                      <a:br>
                        <a:rPr lang="en-US" sz="4200" b="1" dirty="0">
                          <a:solidFill>
                            <a:srgbClr val="FFC000"/>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36 inches wide</a:t>
                      </a:r>
                      <a:br>
                        <a:rPr lang="en-US" sz="2500" dirty="0">
                          <a:solidFill>
                            <a:schemeClr val="bg1"/>
                          </a:solidFill>
                          <a:latin typeface="Arial" panose="020B0604020202020204" pitchFamily="34" charset="0"/>
                          <a:cs typeface="Arial" panose="020B0604020202020204" pitchFamily="34" charset="0"/>
                        </a:rPr>
                      </a:br>
                      <a:endParaRPr lang="en-US" sz="2500" dirty="0">
                        <a:solidFill>
                          <a:srgbClr val="1F3A4E"/>
                        </a:solidFill>
                      </a:endParaRPr>
                    </a:p>
                  </a:txBody>
                  <a:tcPr marL="99753" marR="99753" marT="47708" marB="4770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Important: </a:t>
                      </a:r>
                      <a:br>
                        <a:rPr lang="en-US" sz="2900" b="1" baseline="0" dirty="0">
                          <a:solidFill>
                            <a:srgbClr val="FFC000"/>
                          </a:solidFill>
                          <a:latin typeface="Arial" panose="020B0604020202020204" pitchFamily="34" charset="0"/>
                          <a:cs typeface="Arial" panose="020B0604020202020204" pitchFamily="34" charset="0"/>
                        </a:rPr>
                      </a:br>
                      <a:r>
                        <a:rPr lang="en-US" sz="2900" b="1" baseline="0" dirty="0">
                          <a:solidFill>
                            <a:srgbClr val="FFC000"/>
                          </a:solidFill>
                          <a:latin typeface="Arial" panose="020B0604020202020204" pitchFamily="34" charset="0"/>
                          <a:cs typeface="Arial" panose="020B0604020202020204" pitchFamily="34" charset="0"/>
                        </a:rPr>
                        <a:t>Check the template size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30 tall x 40 wide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48 tall x 36 wide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42 tall x 56 wide</a:t>
                      </a:r>
                    </a:p>
                  </a:txBody>
                  <a:tcPr marL="199505" marR="99753" marT="143123" marB="47708">
                    <a:solidFill>
                      <a:srgbClr val="010101"/>
                    </a:solidFill>
                  </a:tcPr>
                </a:tc>
                <a:extLst>
                  <a:ext uri="{0D108BD9-81ED-4DB2-BD59-A6C34878D82A}">
                    <a16:rowId xmlns:a16="http://schemas.microsoft.com/office/drawing/2014/main" val="10008"/>
                  </a:ext>
                </a:extLst>
              </a:tr>
              <a:tr h="3590367">
                <a:tc>
                  <a:txBody>
                    <a:bodyPr/>
                    <a:lstStyle/>
                    <a:p>
                      <a:endParaRPr lang="en-US" sz="2500" dirty="0">
                        <a:solidFill>
                          <a:srgbClr val="1F3A4E"/>
                        </a:solidFill>
                      </a:endParaRPr>
                    </a:p>
                  </a:txBody>
                  <a:tcPr marL="99753" marR="99753" marT="47708" marB="47708">
                    <a:blipFill rotWithShape="1">
                      <a:blip r:embed="rId9"/>
                      <a:stretch>
                        <a:fillRect/>
                      </a:stretch>
                    </a:blipFill>
                  </a:tcPr>
                </a:tc>
                <a:tc rowSpan="2">
                  <a:txBody>
                    <a:bodyPr/>
                    <a:lstStyle/>
                    <a:p>
                      <a:pPr algn="l"/>
                      <a:r>
                        <a:rPr lang="en-US" sz="2900" b="1" baseline="0" dirty="0">
                          <a:solidFill>
                            <a:srgbClr val="FFC000"/>
                          </a:solidFill>
                          <a:latin typeface="Arial" panose="020B0604020202020204" pitchFamily="34" charset="0"/>
                          <a:cs typeface="Arial" panose="020B0604020202020204" pitchFamily="34" charset="0"/>
                        </a:rPr>
                        <a:t>How to </a:t>
                      </a:r>
                      <a:r>
                        <a:rPr lang="en-US" sz="4600" b="1" baseline="0" dirty="0">
                          <a:solidFill>
                            <a:srgbClr val="FFC000"/>
                          </a:solidFill>
                          <a:latin typeface="Arial" panose="020B0604020202020204" pitchFamily="34" charset="0"/>
                          <a:cs typeface="Arial" panose="020B0604020202020204" pitchFamily="34" charset="0"/>
                        </a:rPr>
                        <a:t>Zoom in </a:t>
                      </a:r>
                      <a:r>
                        <a:rPr lang="en-US" sz="2900" b="1" baseline="0" dirty="0">
                          <a:solidFill>
                            <a:srgbClr val="FFC000"/>
                          </a:solidFill>
                          <a:latin typeface="Arial" panose="020B0604020202020204" pitchFamily="34" charset="0"/>
                          <a:cs typeface="Arial" panose="020B0604020202020204" pitchFamily="34" charset="0"/>
                        </a:rPr>
                        <a:t>and </a:t>
                      </a:r>
                      <a:r>
                        <a:rPr lang="en-US" sz="2100" b="1" baseline="0" dirty="0">
                          <a:solidFill>
                            <a:srgbClr val="FFC000"/>
                          </a:solidFill>
                          <a:latin typeface="Arial" panose="020B0604020202020204" pitchFamily="34" charset="0"/>
                          <a:cs typeface="Arial" panose="020B0604020202020204" pitchFamily="34" charset="0"/>
                        </a:rPr>
                        <a:t>out</a:t>
                      </a:r>
                      <a:endParaRPr lang="en-US" sz="2900" b="1" baseline="0" dirty="0">
                        <a:solidFill>
                          <a:srgbClr val="FFC000"/>
                        </a:solidFill>
                        <a:latin typeface="Arial" panose="020B0604020202020204" pitchFamily="34" charset="0"/>
                        <a:cs typeface="Arial" panose="020B0604020202020204" pitchFamily="34" charset="0"/>
                      </a:endParaRPr>
                    </a:p>
                    <a:p>
                      <a:pPr algn="l"/>
                      <a:r>
                        <a:rPr lang="en-US" sz="25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1. </a:t>
                      </a:r>
                      <a:r>
                        <a:rPr lang="en-US" sz="25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2. </a:t>
                      </a:r>
                      <a:r>
                        <a:rPr lang="en-US" sz="25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99505" marR="99753" marT="143123" marB="47708">
                    <a:solidFill>
                      <a:srgbClr val="010101"/>
                    </a:solidFill>
                  </a:tcPr>
                </a:tc>
                <a:extLst>
                  <a:ext uri="{0D108BD9-81ED-4DB2-BD59-A6C34878D82A}">
                    <a16:rowId xmlns:a16="http://schemas.microsoft.com/office/drawing/2014/main" val="10001"/>
                  </a:ext>
                </a:extLst>
              </a:tr>
              <a:tr h="2942191">
                <a:tc>
                  <a:txBody>
                    <a:bodyPr/>
                    <a:lstStyle/>
                    <a:p>
                      <a:endParaRPr lang="en-US" sz="2500" dirty="0">
                        <a:solidFill>
                          <a:srgbClr val="1F3A4E"/>
                        </a:solidFill>
                      </a:endParaRPr>
                    </a:p>
                  </a:txBody>
                  <a:tcPr marL="99753" marR="99753" marT="47708" marB="47708">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8318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Ruler and Guides</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9753" marR="99753" marT="47708" marB="4770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90165">
                <a:tc>
                  <a:txBody>
                    <a:bodyPr/>
                    <a:lstStyle/>
                    <a:p>
                      <a:endParaRPr lang="en-US" sz="2500" dirty="0">
                        <a:solidFill>
                          <a:srgbClr val="1F3A4E"/>
                        </a:solidFill>
                      </a:endParaRPr>
                    </a:p>
                  </a:txBody>
                  <a:tcPr marL="99753" marR="99753" marT="47708" marB="47708">
                    <a:blipFill rotWithShape="1">
                      <a:blip r:embed="rId10"/>
                      <a:stretch>
                        <a:fillRect/>
                      </a:stretch>
                    </a:blipFill>
                  </a:tcPr>
                </a:tc>
                <a:tc>
                  <a:txBody>
                    <a:bodyPr/>
                    <a:lstStyle/>
                    <a:p>
                      <a:pPr marL="0" lvl="1" indent="0" algn="l" defTabSz="114300"/>
                      <a:r>
                        <a:rPr lang="en-US" sz="2900" b="1" baseline="0" dirty="0">
                          <a:solidFill>
                            <a:srgbClr val="FFC000"/>
                          </a:solidFill>
                          <a:latin typeface="Arial" panose="020B0604020202020204" pitchFamily="34" charset="0"/>
                          <a:cs typeface="Arial" panose="020B0604020202020204" pitchFamily="34" charset="0"/>
                        </a:rPr>
                        <a:t>Headers and text containers</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99505" marR="99753" marT="143123" marB="47708">
                    <a:solidFill>
                      <a:srgbClr val="010101"/>
                    </a:solidFill>
                  </a:tcPr>
                </a:tc>
                <a:extLst>
                  <a:ext uri="{0D108BD9-81ED-4DB2-BD59-A6C34878D82A}">
                    <a16:rowId xmlns:a16="http://schemas.microsoft.com/office/drawing/2014/main" val="10003"/>
                  </a:ext>
                </a:extLst>
              </a:tr>
              <a:tr h="4597174">
                <a:tc gridSpan="2">
                  <a:txBody>
                    <a:bodyPr/>
                    <a:lstStyle/>
                    <a:p>
                      <a:r>
                        <a:rPr lang="en-US" sz="2900" b="1" dirty="0">
                          <a:solidFill>
                            <a:srgbClr val="FFC000"/>
                          </a:solidFill>
                          <a:latin typeface="Arial" panose="020B0604020202020204" pitchFamily="34" charset="0"/>
                          <a:cs typeface="Arial" panose="020B0604020202020204" pitchFamily="34" charset="0"/>
                        </a:rPr>
                        <a:t>Adding content to the poster</a:t>
                      </a:r>
                    </a:p>
                    <a:p>
                      <a:r>
                        <a:rPr lang="en-US" sz="25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5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500" dirty="0">
                        <a:solidFill>
                          <a:srgbClr val="D9D9D9"/>
                        </a:solidFill>
                        <a:latin typeface="Arial" panose="020B0604020202020204" pitchFamily="34" charset="0"/>
                        <a:cs typeface="Arial" panose="020B0604020202020204" pitchFamily="34" charset="0"/>
                      </a:endParaRPr>
                    </a:p>
                  </a:txBody>
                  <a:tcPr marL="99753" marR="99753" marT="47708" marB="4770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421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99505" marR="99753" marT="143123" marB="4770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66956">
                <a:tc gridSpan="2">
                  <a:txBody>
                    <a:bodyPr/>
                    <a:lstStyle/>
                    <a:p>
                      <a:endParaRPr lang="en-US" sz="2500" dirty="0">
                        <a:solidFill>
                          <a:schemeClr val="bg1"/>
                        </a:solidFill>
                        <a:latin typeface="Arial" panose="020B0604020202020204" pitchFamily="34" charset="0"/>
                        <a:cs typeface="Arial" panose="020B0604020202020204" pitchFamily="34" charset="0"/>
                      </a:endParaRPr>
                    </a:p>
                  </a:txBody>
                  <a:tcPr marL="199505" marR="99753" marT="143123" marB="47708">
                    <a:blipFill rotWithShape="1">
                      <a:blip r:embed="rId11"/>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182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Zoom in and look at your images at 100%-200% magnification. If they look clear, they will print well. </a:t>
                      </a:r>
                    </a:p>
                  </a:txBody>
                  <a:tcPr marL="199505" marR="99753" marT="143123" marB="4770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8457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chemeClr val="bg1"/>
                        </a:solidFill>
                        <a:latin typeface="Arial"/>
                        <a:cs typeface="Arial"/>
                      </a:endParaRPr>
                    </a:p>
                  </a:txBody>
                  <a:tcPr marL="199505" marR="99753" marT="143123" marB="47708">
                    <a:blipFill rotWithShape="1">
                      <a:blip r:embed="rId12"/>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495995" rtl="0" eaLnBrk="1" latinLnBrk="0" hangingPunct="1">
        <a:spcBef>
          <a:spcPct val="0"/>
        </a:spcBef>
        <a:buNone/>
        <a:defRPr sz="8974" kern="1200">
          <a:solidFill>
            <a:schemeClr val="bg1"/>
          </a:solidFill>
          <a:latin typeface="Trebuchet MS" pitchFamily="34" charset="0"/>
          <a:ea typeface="+mj-ea"/>
          <a:cs typeface="+mj-cs"/>
        </a:defRPr>
      </a:lvl1pPr>
    </p:titleStyle>
    <p:bodyStyle>
      <a:lvl1pPr marL="1685998" indent="-1685998" algn="l" defTabSz="4495995" rtl="0" eaLnBrk="1" latinLnBrk="0" hangingPunct="1">
        <a:spcBef>
          <a:spcPct val="20000"/>
        </a:spcBef>
        <a:buFont typeface="Arial" pitchFamily="34" charset="0"/>
        <a:buChar char="•"/>
        <a:defRPr sz="15757" kern="1200">
          <a:solidFill>
            <a:schemeClr val="tx1"/>
          </a:solidFill>
          <a:latin typeface="+mn-lt"/>
          <a:ea typeface="+mn-ea"/>
          <a:cs typeface="+mn-cs"/>
        </a:defRPr>
      </a:lvl1pPr>
      <a:lvl2pPr marL="3652996" indent="-1404999" algn="l" defTabSz="4495995" rtl="0" eaLnBrk="1" latinLnBrk="0" hangingPunct="1">
        <a:spcBef>
          <a:spcPct val="20000"/>
        </a:spcBef>
        <a:buFont typeface="Arial" pitchFamily="34" charset="0"/>
        <a:buChar char="–"/>
        <a:defRPr sz="13879" kern="1200">
          <a:solidFill>
            <a:schemeClr val="tx1"/>
          </a:solidFill>
          <a:latin typeface="+mn-lt"/>
          <a:ea typeface="+mn-ea"/>
          <a:cs typeface="+mn-cs"/>
        </a:defRPr>
      </a:lvl2pPr>
      <a:lvl3pPr marL="5619995" indent="-1124000" algn="l" defTabSz="4495995" rtl="0" eaLnBrk="1" latinLnBrk="0" hangingPunct="1">
        <a:spcBef>
          <a:spcPct val="20000"/>
        </a:spcBef>
        <a:buFont typeface="Arial" pitchFamily="34" charset="0"/>
        <a:buChar char="•"/>
        <a:defRPr sz="11896" kern="1200">
          <a:solidFill>
            <a:schemeClr val="tx1"/>
          </a:solidFill>
          <a:latin typeface="+mn-lt"/>
          <a:ea typeface="+mn-ea"/>
          <a:cs typeface="+mn-cs"/>
        </a:defRPr>
      </a:lvl3pPr>
      <a:lvl4pPr marL="7867992" indent="-1124000" algn="l" defTabSz="4495995" rtl="0" eaLnBrk="1" latinLnBrk="0" hangingPunct="1">
        <a:spcBef>
          <a:spcPct val="20000"/>
        </a:spcBef>
        <a:buFont typeface="Arial" pitchFamily="34" charset="0"/>
        <a:buChar char="–"/>
        <a:defRPr sz="9913" kern="1200">
          <a:solidFill>
            <a:schemeClr val="tx1"/>
          </a:solidFill>
          <a:latin typeface="+mn-lt"/>
          <a:ea typeface="+mn-ea"/>
          <a:cs typeface="+mn-cs"/>
        </a:defRPr>
      </a:lvl4pPr>
      <a:lvl5pPr marL="10115988" indent="-1124000" algn="l" defTabSz="4495995" rtl="0" eaLnBrk="1" latinLnBrk="0" hangingPunct="1">
        <a:spcBef>
          <a:spcPct val="20000"/>
        </a:spcBef>
        <a:buFont typeface="Arial" pitchFamily="34" charset="0"/>
        <a:buChar char="»"/>
        <a:defRPr sz="9913" kern="1200">
          <a:solidFill>
            <a:schemeClr val="tx1"/>
          </a:solidFill>
          <a:latin typeface="+mn-lt"/>
          <a:ea typeface="+mn-ea"/>
          <a:cs typeface="+mn-cs"/>
        </a:defRPr>
      </a:lvl5pPr>
      <a:lvl6pPr marL="12363987" indent="-1124000" algn="l" defTabSz="4495995" rtl="0" eaLnBrk="1" latinLnBrk="0" hangingPunct="1">
        <a:spcBef>
          <a:spcPct val="20000"/>
        </a:spcBef>
        <a:buFont typeface="Arial" pitchFamily="34" charset="0"/>
        <a:buChar char="•"/>
        <a:defRPr sz="9913" kern="1200">
          <a:solidFill>
            <a:schemeClr val="tx1"/>
          </a:solidFill>
          <a:latin typeface="+mn-lt"/>
          <a:ea typeface="+mn-ea"/>
          <a:cs typeface="+mn-cs"/>
        </a:defRPr>
      </a:lvl6pPr>
      <a:lvl7pPr marL="14611983" indent="-1124000" algn="l" defTabSz="4495995" rtl="0" eaLnBrk="1" latinLnBrk="0" hangingPunct="1">
        <a:spcBef>
          <a:spcPct val="20000"/>
        </a:spcBef>
        <a:buFont typeface="Arial" pitchFamily="34" charset="0"/>
        <a:buChar char="•"/>
        <a:defRPr sz="9913" kern="1200">
          <a:solidFill>
            <a:schemeClr val="tx1"/>
          </a:solidFill>
          <a:latin typeface="+mn-lt"/>
          <a:ea typeface="+mn-ea"/>
          <a:cs typeface="+mn-cs"/>
        </a:defRPr>
      </a:lvl7pPr>
      <a:lvl8pPr marL="16859982" indent="-1124000" algn="l" defTabSz="4495995" rtl="0" eaLnBrk="1" latinLnBrk="0" hangingPunct="1">
        <a:spcBef>
          <a:spcPct val="20000"/>
        </a:spcBef>
        <a:buFont typeface="Arial" pitchFamily="34" charset="0"/>
        <a:buChar char="•"/>
        <a:defRPr sz="9913" kern="1200">
          <a:solidFill>
            <a:schemeClr val="tx1"/>
          </a:solidFill>
          <a:latin typeface="+mn-lt"/>
          <a:ea typeface="+mn-ea"/>
          <a:cs typeface="+mn-cs"/>
        </a:defRPr>
      </a:lvl8pPr>
      <a:lvl9pPr marL="19107979" indent="-1124000" algn="l" defTabSz="4495995" rtl="0" eaLnBrk="1" latinLnBrk="0" hangingPunct="1">
        <a:spcBef>
          <a:spcPct val="20000"/>
        </a:spcBef>
        <a:buFont typeface="Arial" pitchFamily="34" charset="0"/>
        <a:buChar char="•"/>
        <a:defRPr sz="9913" kern="1200">
          <a:solidFill>
            <a:schemeClr val="tx1"/>
          </a:solidFill>
          <a:latin typeface="+mn-lt"/>
          <a:ea typeface="+mn-ea"/>
          <a:cs typeface="+mn-cs"/>
        </a:defRPr>
      </a:lvl9pPr>
    </p:bodyStyle>
    <p:otherStyle>
      <a:defPPr>
        <a:defRPr lang="en-US"/>
      </a:defPPr>
      <a:lvl1pPr marL="0" algn="l" defTabSz="4495995" rtl="0" eaLnBrk="1" latinLnBrk="0" hangingPunct="1">
        <a:defRPr sz="8870" kern="1200">
          <a:solidFill>
            <a:schemeClr val="tx1"/>
          </a:solidFill>
          <a:latin typeface="+mn-lt"/>
          <a:ea typeface="+mn-ea"/>
          <a:cs typeface="+mn-cs"/>
        </a:defRPr>
      </a:lvl1pPr>
      <a:lvl2pPr marL="2247998" algn="l" defTabSz="4495995" rtl="0" eaLnBrk="1" latinLnBrk="0" hangingPunct="1">
        <a:defRPr sz="8870" kern="1200">
          <a:solidFill>
            <a:schemeClr val="tx1"/>
          </a:solidFill>
          <a:latin typeface="+mn-lt"/>
          <a:ea typeface="+mn-ea"/>
          <a:cs typeface="+mn-cs"/>
        </a:defRPr>
      </a:lvl2pPr>
      <a:lvl3pPr marL="4495995" algn="l" defTabSz="4495995" rtl="0" eaLnBrk="1" latinLnBrk="0" hangingPunct="1">
        <a:defRPr sz="8870" kern="1200">
          <a:solidFill>
            <a:schemeClr val="tx1"/>
          </a:solidFill>
          <a:latin typeface="+mn-lt"/>
          <a:ea typeface="+mn-ea"/>
          <a:cs typeface="+mn-cs"/>
        </a:defRPr>
      </a:lvl3pPr>
      <a:lvl4pPr marL="6743992" algn="l" defTabSz="4495995" rtl="0" eaLnBrk="1" latinLnBrk="0" hangingPunct="1">
        <a:defRPr sz="8870" kern="1200">
          <a:solidFill>
            <a:schemeClr val="tx1"/>
          </a:solidFill>
          <a:latin typeface="+mn-lt"/>
          <a:ea typeface="+mn-ea"/>
          <a:cs typeface="+mn-cs"/>
        </a:defRPr>
      </a:lvl4pPr>
      <a:lvl5pPr marL="8991990" algn="l" defTabSz="4495995" rtl="0" eaLnBrk="1" latinLnBrk="0" hangingPunct="1">
        <a:defRPr sz="8870" kern="1200">
          <a:solidFill>
            <a:schemeClr val="tx1"/>
          </a:solidFill>
          <a:latin typeface="+mn-lt"/>
          <a:ea typeface="+mn-ea"/>
          <a:cs typeface="+mn-cs"/>
        </a:defRPr>
      </a:lvl5pPr>
      <a:lvl6pPr marL="11239988" algn="l" defTabSz="4495995" rtl="0" eaLnBrk="1" latinLnBrk="0" hangingPunct="1">
        <a:defRPr sz="8870" kern="1200">
          <a:solidFill>
            <a:schemeClr val="tx1"/>
          </a:solidFill>
          <a:latin typeface="+mn-lt"/>
          <a:ea typeface="+mn-ea"/>
          <a:cs typeface="+mn-cs"/>
        </a:defRPr>
      </a:lvl6pPr>
      <a:lvl7pPr marL="13487987" algn="l" defTabSz="4495995" rtl="0" eaLnBrk="1" latinLnBrk="0" hangingPunct="1">
        <a:defRPr sz="8870" kern="1200">
          <a:solidFill>
            <a:schemeClr val="tx1"/>
          </a:solidFill>
          <a:latin typeface="+mn-lt"/>
          <a:ea typeface="+mn-ea"/>
          <a:cs typeface="+mn-cs"/>
        </a:defRPr>
      </a:lvl7pPr>
      <a:lvl8pPr marL="15735983" algn="l" defTabSz="4495995" rtl="0" eaLnBrk="1" latinLnBrk="0" hangingPunct="1">
        <a:defRPr sz="8870" kern="1200">
          <a:solidFill>
            <a:schemeClr val="tx1"/>
          </a:solidFill>
          <a:latin typeface="+mn-lt"/>
          <a:ea typeface="+mn-ea"/>
          <a:cs typeface="+mn-cs"/>
        </a:defRPr>
      </a:lvl8pPr>
      <a:lvl9pPr marL="17983982" algn="l" defTabSz="4495995" rtl="0" eaLnBrk="1" latinLnBrk="0" hangingPunct="1">
        <a:defRPr sz="88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01C3B"/>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6400800"/>
          </a:xfrm>
          <a:prstGeom prst="rect">
            <a:avLst/>
          </a:prstGeom>
          <a:solidFill>
            <a:srgbClr val="901C3B"/>
          </a:solidFill>
          <a:ln w="9525">
            <a:solidFill>
              <a:schemeClr val="tx1"/>
            </a:solidFill>
            <a:miter lim="800000"/>
            <a:headEnd/>
            <a:tailEnd/>
          </a:ln>
          <a:effectLst/>
        </p:spPr>
        <p:txBody>
          <a:bodyPr wrap="none" lIns="93666" tIns="46831" rIns="93666" bIns="46831" anchor="ctr"/>
          <a:lstStyle/>
          <a:p>
            <a:pPr>
              <a:defRPr/>
            </a:pPr>
            <a:endParaRPr lang="en-US" sz="9430" dirty="0"/>
          </a:p>
        </p:txBody>
      </p:sp>
      <p:sp>
        <p:nvSpPr>
          <p:cNvPr id="9" name="Rectangle 9"/>
          <p:cNvSpPr>
            <a:spLocks noChangeArrowheads="1"/>
          </p:cNvSpPr>
          <p:nvPr/>
        </p:nvSpPr>
        <p:spPr bwMode="auto">
          <a:xfrm>
            <a:off x="0" y="6407153"/>
            <a:ext cx="32918400" cy="203200"/>
          </a:xfrm>
          <a:prstGeom prst="rect">
            <a:avLst/>
          </a:prstGeom>
          <a:solidFill>
            <a:schemeClr val="accent5">
              <a:lumMod val="50000"/>
            </a:schemeClr>
          </a:solidFill>
          <a:ln w="152400">
            <a:noFill/>
            <a:miter lim="800000"/>
            <a:headEnd/>
            <a:tailEnd/>
          </a:ln>
          <a:effectLst/>
        </p:spPr>
        <p:txBody>
          <a:bodyPr wrap="none" lIns="93666" tIns="46831" rIns="93666" bIns="46831" anchor="ctr"/>
          <a:lstStyle/>
          <a:p>
            <a:pPr>
              <a:defRPr/>
            </a:pPr>
            <a:endParaRPr lang="en-US" sz="9430" dirty="0"/>
          </a:p>
        </p:txBody>
      </p:sp>
      <p:sp>
        <p:nvSpPr>
          <p:cNvPr id="38" name="Rectangle 33"/>
          <p:cNvSpPr>
            <a:spLocks noChangeArrowheads="1"/>
          </p:cNvSpPr>
          <p:nvPr userDrawn="1"/>
        </p:nvSpPr>
        <p:spPr bwMode="auto">
          <a:xfrm>
            <a:off x="686570" y="7010240"/>
            <a:ext cx="31504281" cy="35661600"/>
          </a:xfrm>
          <a:prstGeom prst="roundRect">
            <a:avLst>
              <a:gd name="adj" fmla="val 3107"/>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93666" tIns="46831" rIns="93666" bIns="46831" anchor="ctr"/>
          <a:lstStyle/>
          <a:p>
            <a:pPr>
              <a:defRPr/>
            </a:pPr>
            <a:endParaRPr lang="en-US" sz="9430" dirty="0"/>
          </a:p>
        </p:txBody>
      </p:sp>
      <p:sp>
        <p:nvSpPr>
          <p:cNvPr id="36" name="Text Box 14"/>
          <p:cNvSpPr txBox="1">
            <a:spLocks noChangeArrowheads="1"/>
          </p:cNvSpPr>
          <p:nvPr userDrawn="1"/>
        </p:nvSpPr>
        <p:spPr bwMode="auto">
          <a:xfrm>
            <a:off x="1410929" y="43063902"/>
            <a:ext cx="2889271" cy="387642"/>
          </a:xfrm>
          <a:prstGeom prst="rect">
            <a:avLst/>
          </a:prstGeom>
          <a:noFill/>
          <a:ln w="9525">
            <a:noFill/>
            <a:miter lim="800000"/>
            <a:headEnd/>
            <a:tailEnd/>
          </a:ln>
          <a:effectLst/>
        </p:spPr>
        <p:txBody>
          <a:bodyPr wrap="square" lIns="93488" tIns="46735" rIns="93488" bIns="46735">
            <a:spAutoFit/>
          </a:bodyPr>
          <a:lstStyle/>
          <a:p>
            <a:pPr eaLnBrk="0" hangingPunct="0">
              <a:lnSpc>
                <a:spcPct val="65000"/>
              </a:lnSpc>
              <a:spcBef>
                <a:spcPct val="50000"/>
              </a:spcBef>
              <a:defRPr/>
            </a:pPr>
            <a:r>
              <a:rPr lang="en-US" sz="73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48" b="1" dirty="0">
                <a:solidFill>
                  <a:schemeClr val="bg1">
                    <a:lumMod val="75000"/>
                  </a:schemeClr>
                </a:solidFill>
                <a:latin typeface="Arial" charset="0"/>
              </a:rPr>
              <a:t>www.PosterPresentations.com</a:t>
            </a:r>
          </a:p>
        </p:txBody>
      </p:sp>
      <p:pic>
        <p:nvPicPr>
          <p:cNvPr id="37" name="Picture 3" descr="C:\Users\CanterburyMedia\Desktop\Design Jobs\templates-V3\custom-36x48-LLU-Winslow\llusn_pref_rev.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03304" y="764466"/>
            <a:ext cx="4987424" cy="367293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2DBD257A-A70B-9802-1160-EB72328C795B}"/>
              </a:ext>
            </a:extLst>
          </p:cNvPr>
          <p:cNvGraphicFramePr>
            <a:graphicFrameLocks noGrp="1"/>
          </p:cNvGraphicFramePr>
          <p:nvPr userDrawn="1">
            <p:extLst>
              <p:ext uri="{D42A27DB-BD31-4B8C-83A1-F6EECF244321}">
                <p14:modId xmlns:p14="http://schemas.microsoft.com/office/powerpoint/2010/main" val="3667552668"/>
              </p:ext>
            </p:extLst>
          </p:nvPr>
        </p:nvGraphicFramePr>
        <p:xfrm>
          <a:off x="33800819" y="-124396"/>
          <a:ext cx="10287478" cy="43973181"/>
        </p:xfrm>
        <a:graphic>
          <a:graphicData uri="http://schemas.openxmlformats.org/drawingml/2006/table">
            <a:tbl>
              <a:tblPr firstRow="1" bandRow="1">
                <a:tableStyleId>{5C22544A-7EE6-4342-B048-85BDC9FD1C3A}</a:tableStyleId>
              </a:tblPr>
              <a:tblGrid>
                <a:gridCol w="3647820">
                  <a:extLst>
                    <a:ext uri="{9D8B030D-6E8A-4147-A177-3AD203B41FA5}">
                      <a16:colId xmlns:a16="http://schemas.microsoft.com/office/drawing/2014/main" val="20000"/>
                    </a:ext>
                  </a:extLst>
                </a:gridCol>
                <a:gridCol w="1507155">
                  <a:extLst>
                    <a:ext uri="{9D8B030D-6E8A-4147-A177-3AD203B41FA5}">
                      <a16:colId xmlns:a16="http://schemas.microsoft.com/office/drawing/2014/main" val="997673227"/>
                    </a:ext>
                  </a:extLst>
                </a:gridCol>
                <a:gridCol w="5132503">
                  <a:extLst>
                    <a:ext uri="{9D8B030D-6E8A-4147-A177-3AD203B41FA5}">
                      <a16:colId xmlns:a16="http://schemas.microsoft.com/office/drawing/2014/main" val="4164475170"/>
                    </a:ext>
                  </a:extLst>
                </a:gridCol>
              </a:tblGrid>
              <a:tr h="2335169">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200" b="0" spc="600" dirty="0">
                          <a:solidFill>
                            <a:srgbClr val="1F3A4E"/>
                          </a:solidFill>
                          <a:latin typeface="Arial Black" panose="020B0A04020102020204" pitchFamily="34" charset="0"/>
                        </a:rPr>
                        <a:t>QUICK START GUIDE</a:t>
                      </a:r>
                      <a:br>
                        <a:rPr lang="en-US" sz="4200" b="0" spc="600" dirty="0">
                          <a:solidFill>
                            <a:srgbClr val="1F3A4E"/>
                          </a:solidFill>
                          <a:latin typeface="Arial Black" panose="020B0A04020102020204" pitchFamily="34" charset="0"/>
                        </a:rPr>
                      </a:br>
                      <a:r>
                        <a:rPr lang="en-US" sz="3300" b="1" spc="0" dirty="0">
                          <a:solidFill>
                            <a:srgbClr val="FF0000"/>
                          </a:solidFill>
                          <a:latin typeface="Trebuchet MS" pitchFamily="34" charset="0"/>
                        </a:rPr>
                        <a:t>(THIS SIDEBAR WILL NOT PRINT)</a:t>
                      </a:r>
                      <a:endParaRPr lang="en-US" sz="4200" b="1" spc="600" dirty="0">
                        <a:solidFill>
                          <a:schemeClr val="bg1"/>
                        </a:solidFill>
                        <a:latin typeface="Trebuchet MS" pitchFamily="34" charset="0"/>
                      </a:endParaRPr>
                    </a:p>
                  </a:txBody>
                  <a:tcPr marL="199505" marR="99753" marT="143123" marB="47708">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396121">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5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500" dirty="0">
                          <a:solidFill>
                            <a:srgbClr val="FFC000"/>
                          </a:solidFill>
                          <a:hlinkClick r:id="rId4">
                            <a:extLst>
                              <a:ext uri="{A12FA001-AC4F-418D-AE19-62706E023703}">
                                <ahyp:hlinkClr xmlns:ahyp="http://schemas.microsoft.com/office/drawing/2018/hyperlinkcolor" val="tx"/>
                              </a:ext>
                            </a:extLst>
                          </a:hlinkClick>
                        </a:rPr>
                        <a:t>https://www.posterpresentations.com/how-to-change-the-research-poster-template-colors.html</a:t>
                      </a:r>
                      <a:endParaRPr lang="en-US" sz="2500" dirty="0">
                        <a:solidFill>
                          <a:srgbClr val="FFC000"/>
                        </a:solidFill>
                      </a:endParaRPr>
                    </a:p>
                    <a:p>
                      <a:pPr marL="0" indent="0" algn="l" defTabSz="114300"/>
                      <a:endParaRPr lang="en-US" sz="2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5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5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5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99505" marR="99753" marT="143123" marB="47708">
                    <a:solidFill>
                      <a:schemeClr val="tx1"/>
                    </a:solidFill>
                  </a:tcPr>
                </a:tc>
                <a:tc hMerge="1">
                  <a:txBody>
                    <a:bodyPr/>
                    <a:lstStyle/>
                    <a:p>
                      <a:endParaRPr lang="en-US" sz="2400" dirty="0">
                        <a:solidFill>
                          <a:srgbClr val="1F3A4E"/>
                        </a:solidFill>
                      </a:endParaRPr>
                    </a:p>
                  </a:txBody>
                  <a:tcPr marL="182880" marT="137160">
                    <a:blipFill rotWithShape="1">
                      <a:blip r:embed="rId5"/>
                      <a:stretch>
                        <a:fillRect/>
                      </a:stretch>
                    </a:blipFill>
                  </a:tcPr>
                </a:tc>
                <a:tc hMerge="1">
                  <a:txBody>
                    <a:bodyPr/>
                    <a:lstStyle/>
                    <a:p>
                      <a:endParaRPr lang="en-US"/>
                    </a:p>
                  </a:txBody>
                  <a:tcPr/>
                </a:tc>
                <a:extLst>
                  <a:ext uri="{0D108BD9-81ED-4DB2-BD59-A6C34878D82A}">
                    <a16:rowId xmlns:a16="http://schemas.microsoft.com/office/drawing/2014/main" val="10001"/>
                  </a:ext>
                </a:extLst>
              </a:tr>
              <a:tr h="4876218">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5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500" dirty="0">
                          <a:solidFill>
                            <a:srgbClr val="D9D9D9"/>
                          </a:solidFill>
                          <a:latin typeface="Arial" panose="020B0604020202020204" pitchFamily="34" charset="0"/>
                          <a:cs typeface="Arial" panose="020B0604020202020204" pitchFamily="34" charset="0"/>
                        </a:rPr>
                        <a:t>You can see a tutorial here: </a:t>
                      </a:r>
                      <a:r>
                        <a:rPr lang="en-US" sz="2500" u="sng" dirty="0">
                          <a:solidFill>
                            <a:srgbClr val="FFC000"/>
                          </a:solidFill>
                          <a:latin typeface="Arial" panose="020B0604020202020204" pitchFamily="34" charset="0"/>
                          <a:cs typeface="Arial" panose="020B0604020202020204" pitchFamily="34" charset="0"/>
                        </a:rPr>
                        <a:t>https://</a:t>
                      </a:r>
                      <a:r>
                        <a:rPr lang="en-US" sz="2500" u="sng" dirty="0" err="1">
                          <a:solidFill>
                            <a:srgbClr val="FFC000"/>
                          </a:solidFill>
                          <a:latin typeface="Arial" panose="020B0604020202020204" pitchFamily="34" charset="0"/>
                          <a:cs typeface="Arial" panose="020B0604020202020204" pitchFamily="34" charset="0"/>
                        </a:rPr>
                        <a:t>www.posterpresentations.com</a:t>
                      </a:r>
                      <a:r>
                        <a:rPr lang="en-US" sz="2500" u="sng" dirty="0">
                          <a:solidFill>
                            <a:srgbClr val="FFC000"/>
                          </a:solidFill>
                          <a:latin typeface="Arial" panose="020B0604020202020204" pitchFamily="34" charset="0"/>
                          <a:cs typeface="Arial" panose="020B0604020202020204" pitchFamily="34" charset="0"/>
                        </a:rPr>
                        <a:t>/how-to-change-the-column-</a:t>
                      </a:r>
                      <a:r>
                        <a:rPr lang="en-US" sz="2500" u="sng" dirty="0" err="1">
                          <a:solidFill>
                            <a:srgbClr val="FFC000"/>
                          </a:solidFill>
                          <a:latin typeface="Arial" panose="020B0604020202020204" pitchFamily="34" charset="0"/>
                          <a:cs typeface="Arial" panose="020B0604020202020204" pitchFamily="34" charset="0"/>
                        </a:rPr>
                        <a:t>configuration.html</a:t>
                      </a:r>
                      <a:endParaRPr lang="en-US" sz="9300" u="sng" dirty="0">
                        <a:solidFill>
                          <a:srgbClr val="FFC000"/>
                        </a:solidFill>
                      </a:endParaRPr>
                    </a:p>
                  </a:txBody>
                  <a:tcPr marL="199505" marR="99753" marT="143123" marB="47708">
                    <a:solidFill>
                      <a:schemeClr val="tx1"/>
                    </a:solidFill>
                  </a:tcPr>
                </a:tc>
                <a:tc hMerge="1">
                  <a:txBody>
                    <a:bodyPr/>
                    <a:lstStyle/>
                    <a:p>
                      <a:endParaRPr lang="en-US" sz="2400" dirty="0">
                        <a:solidFill>
                          <a:srgbClr val="1F3A4E"/>
                        </a:solidFill>
                      </a:endParaRPr>
                    </a:p>
                  </a:txBody>
                  <a:tcPr marL="182880" marT="137160">
                    <a:blipFill rotWithShape="1">
                      <a:blip r:embed="rId6"/>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688290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99505" marR="99753" marT="143123" marB="47708">
                    <a:blipFill dpi="0" rotWithShape="1">
                      <a:blip r:embed="rId7">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panose="020B0604020202020204" pitchFamily="34" charset="0"/>
                          <a:cs typeface="Arial" panose="020B0604020202020204" pitchFamily="34" charset="0"/>
                        </a:rPr>
                        <a:t>The Quick Start</a:t>
                      </a:r>
                      <a:r>
                        <a:rPr lang="en-US" sz="2500" baseline="0" noProof="0" dirty="0">
                          <a:solidFill>
                            <a:srgbClr val="D9D9D9"/>
                          </a:solidFill>
                          <a:latin typeface="Arial" panose="020B0604020202020204" pitchFamily="34" charset="0"/>
                          <a:cs typeface="Arial" panose="020B0604020202020204" pitchFamily="34" charset="0"/>
                        </a:rPr>
                        <a:t> Guides</a:t>
                      </a:r>
                      <a:r>
                        <a:rPr lang="en-US" sz="2500" noProof="0" dirty="0">
                          <a:solidFill>
                            <a:srgbClr val="D9D9D9"/>
                          </a:solidFill>
                          <a:latin typeface="Arial" panose="020B0604020202020204" pitchFamily="34" charset="0"/>
                          <a:cs typeface="Arial" panose="020B0604020202020204" pitchFamily="34" charset="0"/>
                        </a:rPr>
                        <a:t> </a:t>
                      </a:r>
                      <a:r>
                        <a:rPr lang="en-US" sz="2500" u="sng" noProof="0" dirty="0">
                          <a:solidFill>
                            <a:srgbClr val="D9D9D9"/>
                          </a:solidFill>
                          <a:latin typeface="Arial" panose="020B0604020202020204" pitchFamily="34" charset="0"/>
                          <a:cs typeface="Arial" panose="020B0604020202020204" pitchFamily="34" charset="0"/>
                        </a:rPr>
                        <a:t>are outside the template’s printable area</a:t>
                      </a:r>
                      <a:r>
                        <a:rPr lang="en-US" sz="2500" noProof="0" dirty="0">
                          <a:solidFill>
                            <a:srgbClr val="D9D9D9"/>
                          </a:solidFill>
                          <a:latin typeface="Arial" panose="020B0604020202020204" pitchFamily="34" charset="0"/>
                          <a:cs typeface="Arial" panose="020B0604020202020204" pitchFamily="34" charset="0"/>
                        </a:rPr>
                        <a:t> and they will not be on the printed poster</a:t>
                      </a:r>
                      <a:r>
                        <a:rPr lang="en-US" sz="25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baseline="0" noProof="0" dirty="0">
                          <a:solidFill>
                            <a:srgbClr val="D9D9D9"/>
                          </a:solidFill>
                          <a:latin typeface="Arial" panose="020B0604020202020204" pitchFamily="34" charset="0"/>
                          <a:cs typeface="Arial" panose="020B0604020202020204" pitchFamily="34" charset="0"/>
                        </a:rPr>
                        <a:t>To hide the guides click on the </a:t>
                      </a:r>
                      <a:r>
                        <a:rPr lang="en-US" sz="2500" b="1" baseline="0" noProof="0" dirty="0">
                          <a:solidFill>
                            <a:srgbClr val="D9D9D9"/>
                          </a:solidFill>
                          <a:latin typeface="Arial" panose="020B0604020202020204" pitchFamily="34" charset="0"/>
                          <a:cs typeface="Arial" panose="020B0604020202020204" pitchFamily="34" charset="0"/>
                        </a:rPr>
                        <a:t>Home</a:t>
                      </a:r>
                      <a:r>
                        <a:rPr lang="en-US" sz="25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500" b="1" baseline="0" noProof="0" dirty="0">
                          <a:solidFill>
                            <a:srgbClr val="D9D9D9"/>
                          </a:solidFill>
                          <a:latin typeface="Arial" panose="020B0604020202020204" pitchFamily="34" charset="0"/>
                          <a:cs typeface="Arial" panose="020B0604020202020204" pitchFamily="34" charset="0"/>
                        </a:rPr>
                        <a:t>Layout</a:t>
                      </a:r>
                      <a:r>
                        <a:rPr lang="en-US" sz="25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500" b="1" baseline="0" noProof="0" dirty="0">
                          <a:solidFill>
                            <a:srgbClr val="D9D9D9"/>
                          </a:solidFill>
                          <a:latin typeface="Arial" panose="020B0604020202020204" pitchFamily="34" charset="0"/>
                          <a:cs typeface="Arial" panose="020B0604020202020204" pitchFamily="34" charset="0"/>
                        </a:rPr>
                        <a:t>Without Guides </a:t>
                      </a:r>
                      <a:r>
                        <a:rPr lang="en-US" sz="2500" b="0" baseline="0" noProof="0" dirty="0">
                          <a:solidFill>
                            <a:srgbClr val="D9D9D9"/>
                          </a:solidFill>
                          <a:latin typeface="Arial" panose="020B0604020202020204" pitchFamily="34" charset="0"/>
                          <a:cs typeface="Arial" panose="020B0604020202020204" pitchFamily="34" charset="0"/>
                        </a:rPr>
                        <a:t>layout</a:t>
                      </a:r>
                      <a:r>
                        <a:rPr lang="en-US" sz="2500" baseline="0" noProof="0" dirty="0">
                          <a:solidFill>
                            <a:srgbClr val="D9D9D9"/>
                          </a:solidFill>
                          <a:latin typeface="Arial" panose="020B0604020202020204" pitchFamily="34" charset="0"/>
                          <a:cs typeface="Arial" panose="020B0604020202020204" pitchFamily="34" charset="0"/>
                        </a:rPr>
                        <a:t>.</a:t>
                      </a:r>
                      <a:endParaRPr lang="en-US" sz="25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99505" marR="99753" marT="143123" marB="47708">
                    <a:solidFill>
                      <a:srgbClr val="010101"/>
                    </a:solidFill>
                  </a:tcPr>
                </a:tc>
                <a:extLst>
                  <a:ext uri="{0D108BD9-81ED-4DB2-BD59-A6C34878D82A}">
                    <a16:rowId xmlns:a16="http://schemas.microsoft.com/office/drawing/2014/main" val="10005"/>
                  </a:ext>
                </a:extLst>
              </a:tr>
              <a:tr h="384002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rgbClr val="D9D9D9"/>
                        </a:solidFill>
                        <a:latin typeface="Arial" panose="020B0604020202020204" pitchFamily="34" charset="0"/>
                        <a:cs typeface="Arial" panose="020B0604020202020204" pitchFamily="34" charset="0"/>
                      </a:endParaRPr>
                    </a:p>
                  </a:txBody>
                  <a:tcPr marL="199505" marR="99753" marT="143123" marB="47708">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5027392">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printing</a:t>
                      </a:r>
                      <a:endParaRPr lang="en-US" sz="2900" b="1" dirty="0">
                        <a:solidFill>
                          <a:srgbClr val="FFC000"/>
                        </a:solidFill>
                        <a:latin typeface="Arial" panose="020B0604020202020204" pitchFamily="34" charset="0"/>
                        <a:cs typeface="Arial" panose="020B0604020202020204" pitchFamily="34" charset="0"/>
                      </a:endParaRPr>
                    </a:p>
                    <a:p>
                      <a:r>
                        <a:rPr lang="en-US" sz="2500" dirty="0">
                          <a:solidFill>
                            <a:srgbClr val="D9D9D9"/>
                          </a:solidFill>
                          <a:latin typeface="Arial" panose="020B0604020202020204" pitchFamily="34" charset="0"/>
                          <a:cs typeface="Arial" panose="020B0604020202020204" pitchFamily="34" charset="0"/>
                        </a:rPr>
                        <a:t>You can preview your poster at any time by pressing the </a:t>
                      </a:r>
                      <a:r>
                        <a:rPr lang="en-US" sz="2500" dirty="0">
                          <a:solidFill>
                            <a:srgbClr val="FFC000"/>
                          </a:solidFill>
                          <a:latin typeface="Arial" panose="020B0604020202020204" pitchFamily="34" charset="0"/>
                          <a:cs typeface="Arial" panose="020B0604020202020204" pitchFamily="34" charset="0"/>
                        </a:rPr>
                        <a:t>F5 key</a:t>
                      </a:r>
                      <a:r>
                        <a:rPr lang="en-US" sz="25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500" dirty="0">
                          <a:solidFill>
                            <a:srgbClr val="FFC000"/>
                          </a:solidFill>
                          <a:latin typeface="Arial" panose="020B0604020202020204" pitchFamily="34" charset="0"/>
                          <a:cs typeface="Arial" panose="020B0604020202020204" pitchFamily="34" charset="0"/>
                        </a:rPr>
                        <a:t>ESC key </a:t>
                      </a:r>
                      <a:r>
                        <a:rPr lang="en-US" sz="2500" dirty="0">
                          <a:solidFill>
                            <a:srgbClr val="D9D9D9"/>
                          </a:solidFill>
                          <a:latin typeface="Arial" panose="020B0604020202020204" pitchFamily="34" charset="0"/>
                          <a:cs typeface="Arial" panose="020B0604020202020204" pitchFamily="34" charset="0"/>
                        </a:rPr>
                        <a:t>to exit Preview.</a:t>
                      </a:r>
                    </a:p>
                  </a:txBody>
                  <a:tcPr marL="199505" marR="99753" marT="143123" marB="47708">
                    <a:solidFill>
                      <a:srgbClr val="010101"/>
                    </a:solidFill>
                  </a:tcPr>
                </a:tc>
                <a:tc hMerge="1">
                  <a:txBody>
                    <a:bodyPr/>
                    <a:lstStyle/>
                    <a:p>
                      <a:endParaRPr lang="en-US"/>
                    </a:p>
                  </a:txBody>
                  <a:tcPr/>
                </a:tc>
                <a:tc>
                  <a:txBody>
                    <a:bodyPr/>
                    <a:lstStyle/>
                    <a:p>
                      <a:pPr algn="ctr"/>
                      <a:r>
                        <a:rPr lang="en-US" sz="12000" b="1" dirty="0">
                          <a:solidFill>
                            <a:srgbClr val="D9D9D9"/>
                          </a:solidFill>
                          <a:latin typeface="Arial" panose="020B0604020202020204" pitchFamily="34" charset="0"/>
                          <a:cs typeface="Arial" panose="020B0604020202020204" pitchFamily="34" charset="0"/>
                        </a:rPr>
                        <a:t>F5</a:t>
                      </a:r>
                      <a:r>
                        <a:rPr lang="en-US" sz="2500" baseline="0" dirty="0">
                          <a:solidFill>
                            <a:srgbClr val="D9D9D9"/>
                          </a:solidFill>
                          <a:latin typeface="Arial" panose="020B0604020202020204" pitchFamily="34" charset="0"/>
                          <a:cs typeface="Arial" panose="020B0604020202020204" pitchFamily="34" charset="0"/>
                        </a:rPr>
                        <a:t> </a:t>
                      </a:r>
                      <a:endParaRPr lang="en-US" sz="9300" dirty="0"/>
                    </a:p>
                  </a:txBody>
                  <a:tcPr marL="199505" marR="99753" marT="143123" marB="47708" anchor="ctr">
                    <a:solidFill>
                      <a:schemeClr val="tx1">
                        <a:lumMod val="95000"/>
                        <a:lumOff val="5000"/>
                      </a:schemeClr>
                    </a:solidFill>
                  </a:tcPr>
                </a:tc>
                <a:extLst>
                  <a:ext uri="{0D108BD9-81ED-4DB2-BD59-A6C34878D82A}">
                    <a16:rowId xmlns:a16="http://schemas.microsoft.com/office/drawing/2014/main" val="10006"/>
                  </a:ext>
                </a:extLst>
              </a:tr>
              <a:tr h="754357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When you are ready to have your poster printed go online to </a:t>
                      </a:r>
                      <a:r>
                        <a:rPr lang="en-US" sz="2500" noProof="0" dirty="0" err="1">
                          <a:solidFill>
                            <a:srgbClr val="FFC000"/>
                          </a:solidFill>
                          <a:latin typeface="Arial"/>
                          <a:cs typeface="Arial"/>
                        </a:rPr>
                        <a:t>PosterPresentations.com</a:t>
                      </a:r>
                      <a:r>
                        <a:rPr lang="en-US" sz="2500" noProof="0" dirty="0">
                          <a:solidFill>
                            <a:srgbClr val="D9D9D9"/>
                          </a:solidFill>
                          <a:latin typeface="Arial"/>
                          <a:cs typeface="Arial"/>
                        </a:rPr>
                        <a:t> and click on the "</a:t>
                      </a:r>
                      <a:r>
                        <a:rPr lang="en-US" sz="2500" noProof="0" dirty="0">
                          <a:solidFill>
                            <a:srgbClr val="FFC000"/>
                          </a:solidFill>
                          <a:latin typeface="Arial"/>
                          <a:cs typeface="Arial"/>
                        </a:rPr>
                        <a:t>Order Your Poster</a:t>
                      </a:r>
                      <a:r>
                        <a:rPr lang="en-US" sz="25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500" noProof="0" dirty="0">
                          <a:solidFill>
                            <a:srgbClr val="D9D9D9"/>
                          </a:solidFill>
                          <a:latin typeface="Arial"/>
                          <a:cs typeface="Arial"/>
                        </a:rPr>
                      </a:br>
                      <a:r>
                        <a:rPr lang="en-US" sz="2500" noProof="0" dirty="0">
                          <a:solidFill>
                            <a:srgbClr val="D9D9D9"/>
                          </a:solidFill>
                          <a:latin typeface="Arial"/>
                          <a:cs typeface="Arial"/>
                        </a:rPr>
                        <a:t>Go to </a:t>
                      </a:r>
                      <a:r>
                        <a:rPr lang="en-US" sz="2500" noProof="0" dirty="0" err="1">
                          <a:solidFill>
                            <a:srgbClr val="FFC000"/>
                          </a:solidFill>
                          <a:latin typeface="Arial"/>
                          <a:cs typeface="Arial"/>
                        </a:rPr>
                        <a:t>PosterPresentations.com</a:t>
                      </a:r>
                      <a:r>
                        <a:rPr lang="en-US" sz="2500" noProof="0" dirty="0">
                          <a:solidFill>
                            <a:srgbClr val="D9D9D9"/>
                          </a:solidFill>
                          <a:latin typeface="Arial"/>
                          <a:cs typeface="Arial"/>
                        </a:rPr>
                        <a:t> for more information.</a:t>
                      </a:r>
                    </a:p>
                  </a:txBody>
                  <a:tcPr marL="199505" marR="99753" marT="143123" marB="47708">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01173">
                <a:tc gridSpan="3">
                  <a:txBody>
                    <a:bodyPr/>
                    <a:lstStyle/>
                    <a:p>
                      <a:endParaRPr lang="en-US" sz="2500" dirty="0">
                        <a:solidFill>
                          <a:srgbClr val="1F3A4E"/>
                        </a:solidFill>
                      </a:endParaRPr>
                    </a:p>
                  </a:txBody>
                  <a:tcPr marL="199505" marR="99753" marT="143123" marB="47708">
                    <a:blipFill dpi="0" rotWithShape="1">
                      <a:blip r:embed="rId8">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4270613">
                <a:tc>
                  <a:txBody>
                    <a:bodyPr/>
                    <a:lstStyle/>
                    <a:p>
                      <a:pPr>
                        <a:lnSpc>
                          <a:spcPts val="2600"/>
                        </a:lnSpc>
                      </a:pPr>
                      <a:r>
                        <a:rPr lang="en-US" sz="2100" dirty="0">
                          <a:solidFill>
                            <a:schemeClr val="bg1">
                              <a:lumMod val="85000"/>
                            </a:schemeClr>
                          </a:solidFill>
                          <a:latin typeface="Arial"/>
                          <a:cs typeface="Arial"/>
                        </a:rPr>
                        <a:t>© 2019</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99505" marR="99753" marT="143123" marB="47708">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500" b="1" dirty="0">
                          <a:solidFill>
                            <a:srgbClr val="D0D0D0"/>
                          </a:solidFill>
                          <a:latin typeface="Arial"/>
                          <a:cs typeface="Arial"/>
                        </a:rPr>
                        <a:t>For complete tutorials</a:t>
                      </a:r>
                      <a:r>
                        <a:rPr lang="en-US" sz="25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900" b="1" dirty="0">
                          <a:solidFill>
                            <a:srgbClr val="FFC000"/>
                          </a:solidFill>
                          <a:latin typeface="Arial"/>
                          <a:cs typeface="Arial"/>
                        </a:rPr>
                        <a:t>https://</a:t>
                      </a:r>
                      <a:r>
                        <a:rPr lang="en-US" sz="1900" b="1" dirty="0" err="1">
                          <a:solidFill>
                            <a:srgbClr val="FFC000"/>
                          </a:solidFill>
                          <a:latin typeface="Arial"/>
                          <a:cs typeface="Arial"/>
                        </a:rPr>
                        <a:t>www.posterpresentations.com</a:t>
                      </a:r>
                      <a:r>
                        <a:rPr lang="en-US" sz="1900" b="1" dirty="0">
                          <a:solidFill>
                            <a:srgbClr val="FFC000"/>
                          </a:solidFill>
                          <a:latin typeface="Arial"/>
                          <a:cs typeface="Arial"/>
                        </a:rPr>
                        <a:t>/</a:t>
                      </a:r>
                      <a:r>
                        <a:rPr lang="en-US" sz="1900" b="1" dirty="0" err="1">
                          <a:solidFill>
                            <a:srgbClr val="FFC000"/>
                          </a:solidFill>
                          <a:latin typeface="Arial"/>
                          <a:cs typeface="Arial"/>
                        </a:rPr>
                        <a:t>helpdesk.html</a:t>
                      </a:r>
                      <a:endParaRPr lang="en-US" sz="1900" dirty="0">
                        <a:solidFill>
                          <a:schemeClr val="bg1">
                            <a:lumMod val="85000"/>
                          </a:schemeClr>
                        </a:solidFill>
                        <a:latin typeface="Arial"/>
                        <a:cs typeface="Arial"/>
                      </a:endParaRPr>
                    </a:p>
                  </a:txBody>
                  <a:tcPr marL="199505" marR="99753" marT="143123" marB="47708">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graphicFrame>
        <p:nvGraphicFramePr>
          <p:cNvPr id="3" name="Table 2">
            <a:extLst>
              <a:ext uri="{FF2B5EF4-FFF2-40B4-BE49-F238E27FC236}">
                <a16:creationId xmlns:a16="http://schemas.microsoft.com/office/drawing/2014/main" id="{E612E799-0DDF-3B81-4701-AE028434112D}"/>
              </a:ext>
            </a:extLst>
          </p:cNvPr>
          <p:cNvGraphicFramePr>
            <a:graphicFrameLocks noGrp="1"/>
          </p:cNvGraphicFramePr>
          <p:nvPr userDrawn="1">
            <p:extLst>
              <p:ext uri="{D42A27DB-BD31-4B8C-83A1-F6EECF244321}">
                <p14:modId xmlns:p14="http://schemas.microsoft.com/office/powerpoint/2010/main" val="3958398248"/>
              </p:ext>
            </p:extLst>
          </p:nvPr>
        </p:nvGraphicFramePr>
        <p:xfrm>
          <a:off x="-11164438" y="1"/>
          <a:ext cx="10665675" cy="43891201"/>
        </p:xfrm>
        <a:graphic>
          <a:graphicData uri="http://schemas.openxmlformats.org/drawingml/2006/table">
            <a:tbl>
              <a:tblPr firstRow="1" bandRow="1">
                <a:tableStyleId>{5C22544A-7EE6-4342-B048-85BDC9FD1C3A}</a:tableStyleId>
              </a:tblPr>
              <a:tblGrid>
                <a:gridCol w="4573358">
                  <a:extLst>
                    <a:ext uri="{9D8B030D-6E8A-4147-A177-3AD203B41FA5}">
                      <a16:colId xmlns:a16="http://schemas.microsoft.com/office/drawing/2014/main" val="20000"/>
                    </a:ext>
                  </a:extLst>
                </a:gridCol>
                <a:gridCol w="6092317">
                  <a:extLst>
                    <a:ext uri="{9D8B030D-6E8A-4147-A177-3AD203B41FA5}">
                      <a16:colId xmlns:a16="http://schemas.microsoft.com/office/drawing/2014/main" val="20001"/>
                    </a:ext>
                  </a:extLst>
                </a:gridCol>
              </a:tblGrid>
              <a:tr h="154465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200" b="0" spc="600" dirty="0">
                          <a:solidFill>
                            <a:srgbClr val="1F3A4E"/>
                          </a:solidFill>
                          <a:latin typeface="Arial Black" panose="020B0A04020102020204" pitchFamily="34" charset="0"/>
                        </a:rPr>
                        <a:t>QUICK START GUIDE</a:t>
                      </a:r>
                      <a:br>
                        <a:rPr lang="en-US" sz="4200" b="0" spc="600" dirty="0">
                          <a:solidFill>
                            <a:srgbClr val="1F3A4E"/>
                          </a:solidFill>
                          <a:latin typeface="Arial Black" panose="020B0A04020102020204" pitchFamily="34" charset="0"/>
                        </a:rPr>
                      </a:br>
                      <a:r>
                        <a:rPr lang="en-US" sz="3300" b="1" spc="0" dirty="0">
                          <a:solidFill>
                            <a:srgbClr val="FF0000"/>
                          </a:solidFill>
                          <a:latin typeface="Trebuchet MS" pitchFamily="34" charset="0"/>
                        </a:rPr>
                        <a:t>(THIS SIDEBAR WILL NOT PRINT)</a:t>
                      </a:r>
                      <a:endParaRPr lang="en-US" sz="4200" b="1" spc="600" dirty="0">
                        <a:solidFill>
                          <a:schemeClr val="bg1"/>
                        </a:solidFill>
                        <a:latin typeface="Trebuchet MS" pitchFamily="34" charset="0"/>
                      </a:endParaRPr>
                    </a:p>
                  </a:txBody>
                  <a:tcPr marL="199505" marR="99753" marT="143123" marB="47708">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516611">
                <a:tc gridSpan="2">
                  <a:txBody>
                    <a:bodyPr/>
                    <a:lstStyle/>
                    <a:p>
                      <a:pPr defTabSz="3765639"/>
                      <a:r>
                        <a:rPr lang="en-US" sz="2500" i="0" dirty="0">
                          <a:solidFill>
                            <a:srgbClr val="D9D9D9"/>
                          </a:solidFill>
                          <a:latin typeface="Arial"/>
                          <a:cs typeface="Arial"/>
                        </a:rPr>
                        <a:t>This PowerPoint template produces a </a:t>
                      </a:r>
                      <a:r>
                        <a:rPr lang="en-US" sz="2500" i="0" dirty="0">
                          <a:solidFill>
                            <a:srgbClr val="FFC000"/>
                          </a:solidFill>
                          <a:latin typeface="Arial"/>
                          <a:cs typeface="Arial"/>
                        </a:rPr>
                        <a:t>46x33” </a:t>
                      </a:r>
                      <a:r>
                        <a:rPr lang="en-US" sz="25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500" i="0" dirty="0">
                        <a:solidFill>
                          <a:srgbClr val="D9D9D9"/>
                        </a:solidFill>
                        <a:latin typeface="Arial"/>
                        <a:cs typeface="Arial"/>
                      </a:endParaRPr>
                    </a:p>
                    <a:p>
                      <a:pPr defTabSz="3765639"/>
                      <a:r>
                        <a:rPr lang="en-US" sz="25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500" i="0" dirty="0" err="1">
                          <a:solidFill>
                            <a:srgbClr val="FFC000"/>
                          </a:solidFill>
                          <a:latin typeface="Arial"/>
                          <a:cs typeface="Arial"/>
                        </a:rPr>
                        <a:t>PosterPresentations.com</a:t>
                      </a:r>
                      <a:r>
                        <a:rPr lang="en-US" sz="2500" i="0" dirty="0">
                          <a:solidFill>
                            <a:srgbClr val="D9D9D9"/>
                          </a:solidFill>
                          <a:latin typeface="Arial"/>
                          <a:cs typeface="Arial"/>
                        </a:rPr>
                        <a:t> and click on the  </a:t>
                      </a:r>
                      <a:r>
                        <a:rPr lang="en-US" sz="2500" i="0" dirty="0">
                          <a:solidFill>
                            <a:srgbClr val="FFC000"/>
                          </a:solidFill>
                          <a:latin typeface="Arial"/>
                          <a:cs typeface="Arial"/>
                        </a:rPr>
                        <a:t>HELP DESK</a:t>
                      </a:r>
                      <a:r>
                        <a:rPr lang="en-US" sz="2500" i="0" baseline="0" dirty="0">
                          <a:solidFill>
                            <a:srgbClr val="D9D9D9"/>
                          </a:solidFill>
                          <a:latin typeface="Arial"/>
                          <a:cs typeface="Arial"/>
                        </a:rPr>
                        <a:t> </a:t>
                      </a:r>
                      <a:r>
                        <a:rPr lang="en-US" sz="2500" i="0" dirty="0">
                          <a:solidFill>
                            <a:srgbClr val="D9D9D9"/>
                          </a:solidFill>
                          <a:latin typeface="Arial"/>
                          <a:cs typeface="Arial"/>
                        </a:rPr>
                        <a:t>tab.</a:t>
                      </a:r>
                    </a:p>
                    <a:p>
                      <a:pPr defTabSz="3765639"/>
                      <a:endParaRPr lang="en-US" sz="2500" i="0" dirty="0">
                        <a:solidFill>
                          <a:srgbClr val="D9D9D9"/>
                        </a:solidFill>
                        <a:latin typeface="Arial"/>
                        <a:cs typeface="Arial"/>
                      </a:endParaRPr>
                    </a:p>
                    <a:p>
                      <a:pPr defTabSz="3765639"/>
                      <a:r>
                        <a:rPr lang="en-US" sz="2500" i="0" dirty="0">
                          <a:solidFill>
                            <a:srgbClr val="D9D9D9"/>
                          </a:solidFill>
                          <a:latin typeface="Arial"/>
                          <a:cs typeface="Arial"/>
                        </a:rPr>
                        <a:t>To print your poster using our same-day professional printing service, go online to </a:t>
                      </a:r>
                      <a:r>
                        <a:rPr lang="en-US" sz="2500" i="0" dirty="0" err="1">
                          <a:solidFill>
                            <a:srgbClr val="FFC000"/>
                          </a:solidFill>
                          <a:latin typeface="Arial"/>
                          <a:cs typeface="Arial"/>
                        </a:rPr>
                        <a:t>PosterPresentations.com</a:t>
                      </a:r>
                      <a:r>
                        <a:rPr lang="en-US" sz="2500" i="0" dirty="0">
                          <a:solidFill>
                            <a:srgbClr val="D9D9D9"/>
                          </a:solidFill>
                          <a:latin typeface="Arial"/>
                          <a:cs typeface="Arial"/>
                        </a:rPr>
                        <a:t> and click on "</a:t>
                      </a:r>
                      <a:r>
                        <a:rPr lang="en-US" sz="2500" i="0" dirty="0">
                          <a:solidFill>
                            <a:srgbClr val="FFC000"/>
                          </a:solidFill>
                          <a:latin typeface="Arial"/>
                          <a:cs typeface="Arial"/>
                        </a:rPr>
                        <a:t>Order your poster</a:t>
                      </a:r>
                      <a:r>
                        <a:rPr lang="en-US" sz="2500" i="0" dirty="0">
                          <a:solidFill>
                            <a:srgbClr val="D9D9D9"/>
                          </a:solidFill>
                          <a:latin typeface="Arial"/>
                          <a:cs typeface="Arial"/>
                        </a:rPr>
                        <a:t>".</a:t>
                      </a:r>
                      <a:endParaRPr lang="en-US" sz="2500" b="1" dirty="0">
                        <a:solidFill>
                          <a:srgbClr val="D9D9D9"/>
                        </a:solidFill>
                        <a:latin typeface="Arial"/>
                        <a:cs typeface="Arial"/>
                      </a:endParaRPr>
                    </a:p>
                  </a:txBody>
                  <a:tcPr marL="199505" marR="99753" marT="143123" marB="47708">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105047">
                <a:tc>
                  <a:txBody>
                    <a:bodyPr/>
                    <a:lstStyle/>
                    <a:p>
                      <a:pPr algn="ctr"/>
                      <a:endParaRPr lang="en-US" sz="2500" dirty="0">
                        <a:solidFill>
                          <a:srgbClr val="1F3A4E"/>
                        </a:solidFill>
                      </a:endParaRPr>
                    </a:p>
                    <a:p>
                      <a:pPr algn="ctr"/>
                      <a:endParaRPr lang="en-US" sz="2500" dirty="0">
                        <a:solidFill>
                          <a:srgbClr val="1F3A4E"/>
                        </a:solidFill>
                      </a:endParaRP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This is a template for </a:t>
                      </a:r>
                    </a:p>
                    <a:p>
                      <a:pPr marL="0" marR="0" lvl="0" indent="0" algn="ctr" defTabSz="4876507" rtl="0" eaLnBrk="1" fontAlgn="auto" latinLnBrk="0" hangingPunct="1">
                        <a:lnSpc>
                          <a:spcPct val="100000"/>
                        </a:lnSpc>
                        <a:spcBef>
                          <a:spcPts val="0"/>
                        </a:spcBef>
                        <a:spcAft>
                          <a:spcPts val="0"/>
                        </a:spcAft>
                        <a:buClrTx/>
                        <a:buSzTx/>
                        <a:buFontTx/>
                        <a:buNone/>
                        <a:tabLst/>
                        <a:defRPr/>
                      </a:pPr>
                      <a:r>
                        <a:rPr lang="en-US" sz="2500" dirty="0">
                          <a:solidFill>
                            <a:schemeClr val="bg1"/>
                          </a:solidFill>
                          <a:latin typeface="Arial" panose="020B0604020202020204" pitchFamily="34" charset="0"/>
                          <a:cs typeface="Arial" panose="020B0604020202020204" pitchFamily="34" charset="0"/>
                        </a:rPr>
                        <a:t>a presentation poster</a:t>
                      </a:r>
                      <a:br>
                        <a:rPr lang="en-US" sz="2500" dirty="0">
                          <a:solidFill>
                            <a:schemeClr val="bg1"/>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48 inches tall</a:t>
                      </a:r>
                      <a:br>
                        <a:rPr lang="en-US" sz="4200" b="1" dirty="0">
                          <a:solidFill>
                            <a:srgbClr val="FFC000"/>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by</a:t>
                      </a:r>
                      <a:br>
                        <a:rPr lang="en-US" sz="4200" b="1" dirty="0">
                          <a:solidFill>
                            <a:srgbClr val="FFC000"/>
                          </a:solidFill>
                          <a:latin typeface="Arial" panose="020B0604020202020204" pitchFamily="34" charset="0"/>
                          <a:cs typeface="Arial" panose="020B0604020202020204" pitchFamily="34" charset="0"/>
                        </a:rPr>
                      </a:br>
                      <a:r>
                        <a:rPr lang="en-US" sz="4200" b="1" dirty="0">
                          <a:solidFill>
                            <a:srgbClr val="FFC000"/>
                          </a:solidFill>
                          <a:latin typeface="Arial" panose="020B0604020202020204" pitchFamily="34" charset="0"/>
                          <a:cs typeface="Arial" panose="020B0604020202020204" pitchFamily="34" charset="0"/>
                        </a:rPr>
                        <a:t>36 inches wide</a:t>
                      </a:r>
                      <a:br>
                        <a:rPr lang="en-US" sz="2500" dirty="0">
                          <a:solidFill>
                            <a:schemeClr val="bg1"/>
                          </a:solidFill>
                          <a:latin typeface="Arial" panose="020B0604020202020204" pitchFamily="34" charset="0"/>
                          <a:cs typeface="Arial" panose="020B0604020202020204" pitchFamily="34" charset="0"/>
                        </a:rPr>
                      </a:br>
                      <a:endParaRPr lang="en-US" sz="2500" dirty="0">
                        <a:solidFill>
                          <a:srgbClr val="1F3A4E"/>
                        </a:solidFill>
                      </a:endParaRPr>
                    </a:p>
                  </a:txBody>
                  <a:tcPr marL="99753" marR="99753" marT="47708" marB="47708">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Important: </a:t>
                      </a:r>
                      <a:br>
                        <a:rPr lang="en-US" sz="2900" b="1" baseline="0" dirty="0">
                          <a:solidFill>
                            <a:srgbClr val="FFC000"/>
                          </a:solidFill>
                          <a:latin typeface="Arial" panose="020B0604020202020204" pitchFamily="34" charset="0"/>
                          <a:cs typeface="Arial" panose="020B0604020202020204" pitchFamily="34" charset="0"/>
                        </a:rPr>
                      </a:br>
                      <a:r>
                        <a:rPr lang="en-US" sz="2900" b="1" baseline="0" dirty="0">
                          <a:solidFill>
                            <a:srgbClr val="FFC000"/>
                          </a:solidFill>
                          <a:latin typeface="Arial" panose="020B0604020202020204" pitchFamily="34" charset="0"/>
                          <a:cs typeface="Arial" panose="020B0604020202020204" pitchFamily="34" charset="0"/>
                        </a:rPr>
                        <a:t>Check the template size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30 tall x 40 wide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48 tall x 36 wide</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42 tall x 56 wide</a:t>
                      </a:r>
                    </a:p>
                  </a:txBody>
                  <a:tcPr marL="199505" marR="99753" marT="143123" marB="47708">
                    <a:solidFill>
                      <a:srgbClr val="010101"/>
                    </a:solidFill>
                  </a:tcPr>
                </a:tc>
                <a:extLst>
                  <a:ext uri="{0D108BD9-81ED-4DB2-BD59-A6C34878D82A}">
                    <a16:rowId xmlns:a16="http://schemas.microsoft.com/office/drawing/2014/main" val="10008"/>
                  </a:ext>
                </a:extLst>
              </a:tr>
              <a:tr h="3590367">
                <a:tc>
                  <a:txBody>
                    <a:bodyPr/>
                    <a:lstStyle/>
                    <a:p>
                      <a:endParaRPr lang="en-US" sz="2500" dirty="0">
                        <a:solidFill>
                          <a:srgbClr val="1F3A4E"/>
                        </a:solidFill>
                      </a:endParaRPr>
                    </a:p>
                  </a:txBody>
                  <a:tcPr marL="99753" marR="99753" marT="47708" marB="47708">
                    <a:blipFill rotWithShape="1">
                      <a:blip r:embed="rId9"/>
                      <a:stretch>
                        <a:fillRect/>
                      </a:stretch>
                    </a:blipFill>
                  </a:tcPr>
                </a:tc>
                <a:tc rowSpan="2">
                  <a:txBody>
                    <a:bodyPr/>
                    <a:lstStyle/>
                    <a:p>
                      <a:pPr algn="l"/>
                      <a:r>
                        <a:rPr lang="en-US" sz="2900" b="1" baseline="0" dirty="0">
                          <a:solidFill>
                            <a:srgbClr val="FFC000"/>
                          </a:solidFill>
                          <a:latin typeface="Arial" panose="020B0604020202020204" pitchFamily="34" charset="0"/>
                          <a:cs typeface="Arial" panose="020B0604020202020204" pitchFamily="34" charset="0"/>
                        </a:rPr>
                        <a:t>How to </a:t>
                      </a:r>
                      <a:r>
                        <a:rPr lang="en-US" sz="4600" b="1" baseline="0" dirty="0">
                          <a:solidFill>
                            <a:srgbClr val="FFC000"/>
                          </a:solidFill>
                          <a:latin typeface="Arial" panose="020B0604020202020204" pitchFamily="34" charset="0"/>
                          <a:cs typeface="Arial" panose="020B0604020202020204" pitchFamily="34" charset="0"/>
                        </a:rPr>
                        <a:t>Zoom in </a:t>
                      </a:r>
                      <a:r>
                        <a:rPr lang="en-US" sz="2900" b="1" baseline="0" dirty="0">
                          <a:solidFill>
                            <a:srgbClr val="FFC000"/>
                          </a:solidFill>
                          <a:latin typeface="Arial" panose="020B0604020202020204" pitchFamily="34" charset="0"/>
                          <a:cs typeface="Arial" panose="020B0604020202020204" pitchFamily="34" charset="0"/>
                        </a:rPr>
                        <a:t>and </a:t>
                      </a:r>
                      <a:r>
                        <a:rPr lang="en-US" sz="2100" b="1" baseline="0" dirty="0">
                          <a:solidFill>
                            <a:srgbClr val="FFC000"/>
                          </a:solidFill>
                          <a:latin typeface="Arial" panose="020B0604020202020204" pitchFamily="34" charset="0"/>
                          <a:cs typeface="Arial" panose="020B0604020202020204" pitchFamily="34" charset="0"/>
                        </a:rPr>
                        <a:t>out</a:t>
                      </a:r>
                      <a:endParaRPr lang="en-US" sz="2900" b="1" baseline="0" dirty="0">
                        <a:solidFill>
                          <a:srgbClr val="FFC000"/>
                        </a:solidFill>
                        <a:latin typeface="Arial" panose="020B0604020202020204" pitchFamily="34" charset="0"/>
                        <a:cs typeface="Arial" panose="020B0604020202020204" pitchFamily="34" charset="0"/>
                      </a:endParaRPr>
                    </a:p>
                    <a:p>
                      <a:pPr algn="l"/>
                      <a:r>
                        <a:rPr lang="en-US" sz="25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1. </a:t>
                      </a:r>
                      <a:r>
                        <a:rPr lang="en-US" sz="25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500" b="0" baseline="0" dirty="0">
                          <a:solidFill>
                            <a:srgbClr val="D9D9D9"/>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2. </a:t>
                      </a:r>
                      <a:r>
                        <a:rPr lang="en-US" sz="25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99505" marR="99753" marT="143123" marB="47708">
                    <a:solidFill>
                      <a:srgbClr val="010101"/>
                    </a:solidFill>
                  </a:tcPr>
                </a:tc>
                <a:extLst>
                  <a:ext uri="{0D108BD9-81ED-4DB2-BD59-A6C34878D82A}">
                    <a16:rowId xmlns:a16="http://schemas.microsoft.com/office/drawing/2014/main" val="10001"/>
                  </a:ext>
                </a:extLst>
              </a:tr>
              <a:tr h="2942191">
                <a:tc>
                  <a:txBody>
                    <a:bodyPr/>
                    <a:lstStyle/>
                    <a:p>
                      <a:endParaRPr lang="en-US" sz="2500" dirty="0">
                        <a:solidFill>
                          <a:srgbClr val="1F3A4E"/>
                        </a:solidFill>
                      </a:endParaRPr>
                    </a:p>
                  </a:txBody>
                  <a:tcPr marL="99753" marR="99753" marT="47708" marB="47708">
                    <a:solidFill>
                      <a:schemeClr val="tx1"/>
                    </a:solidFill>
                  </a:tcPr>
                </a:tc>
                <a:tc vMerge="1">
                  <a:txBody>
                    <a:bodyPr/>
                    <a:lstStyle/>
                    <a:p>
                      <a:endParaRPr lang="en-US"/>
                    </a:p>
                  </a:txBody>
                  <a:tcPr/>
                </a:tc>
                <a:extLst>
                  <a:ext uri="{0D108BD9-81ED-4DB2-BD59-A6C34878D82A}">
                    <a16:rowId xmlns:a16="http://schemas.microsoft.com/office/drawing/2014/main" val="4105945794"/>
                  </a:ext>
                </a:extLst>
              </a:tr>
              <a:tr h="283186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900" b="1" baseline="0" dirty="0">
                          <a:solidFill>
                            <a:srgbClr val="FFC000"/>
                          </a:solidFill>
                          <a:latin typeface="Arial" panose="020B0604020202020204" pitchFamily="34" charset="0"/>
                          <a:cs typeface="Arial" panose="020B0604020202020204" pitchFamily="34" charset="0"/>
                        </a:rPr>
                        <a:t>Ruler and Guides</a:t>
                      </a:r>
                      <a:br>
                        <a:rPr lang="en-US" sz="2500" b="0" baseline="0" dirty="0">
                          <a:solidFill>
                            <a:srgbClr val="FFC000"/>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99753" marR="99753" marT="47708" marB="47708">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90165">
                <a:tc>
                  <a:txBody>
                    <a:bodyPr/>
                    <a:lstStyle/>
                    <a:p>
                      <a:endParaRPr lang="en-US" sz="2500" dirty="0">
                        <a:solidFill>
                          <a:srgbClr val="1F3A4E"/>
                        </a:solidFill>
                      </a:endParaRPr>
                    </a:p>
                  </a:txBody>
                  <a:tcPr marL="99753" marR="99753" marT="47708" marB="47708">
                    <a:blipFill rotWithShape="1">
                      <a:blip r:embed="rId10"/>
                      <a:stretch>
                        <a:fillRect/>
                      </a:stretch>
                    </a:blipFill>
                  </a:tcPr>
                </a:tc>
                <a:tc>
                  <a:txBody>
                    <a:bodyPr/>
                    <a:lstStyle/>
                    <a:p>
                      <a:pPr marL="0" lvl="1" indent="0" algn="l" defTabSz="114300"/>
                      <a:r>
                        <a:rPr lang="en-US" sz="2900" b="1" baseline="0" dirty="0">
                          <a:solidFill>
                            <a:srgbClr val="FFC000"/>
                          </a:solidFill>
                          <a:latin typeface="Arial" panose="020B0604020202020204" pitchFamily="34" charset="0"/>
                          <a:cs typeface="Arial" panose="020B0604020202020204" pitchFamily="34" charset="0"/>
                        </a:rPr>
                        <a:t>Headers and text containers</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500" b="0" baseline="0" dirty="0">
                          <a:solidFill>
                            <a:schemeClr val="bg1"/>
                          </a:solidFill>
                          <a:latin typeface="Arial" panose="020B0604020202020204" pitchFamily="34" charset="0"/>
                          <a:cs typeface="Arial" panose="020B0604020202020204" pitchFamily="34" charset="0"/>
                        </a:rPr>
                      </a:br>
                      <a:r>
                        <a:rPr lang="en-US" sz="2500" b="0" baseline="0" dirty="0">
                          <a:solidFill>
                            <a:srgbClr val="FFC000"/>
                          </a:solidFill>
                          <a:latin typeface="Arial" panose="020B0604020202020204" pitchFamily="34" charset="0"/>
                          <a:cs typeface="Arial" panose="020B0604020202020204" pitchFamily="34" charset="0"/>
                        </a:rPr>
                        <a:t>-</a:t>
                      </a:r>
                      <a:r>
                        <a:rPr lang="en-US" sz="2500" b="0" baseline="0" dirty="0">
                          <a:solidFill>
                            <a:schemeClr val="bg1"/>
                          </a:solidFill>
                          <a:latin typeface="Arial" panose="020B0604020202020204" pitchFamily="34" charset="0"/>
                          <a:cs typeface="Arial" panose="020B0604020202020204" pitchFamily="34" charset="0"/>
                        </a:rPr>
                        <a:t> </a:t>
                      </a:r>
                      <a:r>
                        <a:rPr lang="en-US" sz="25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99505" marR="99753" marT="143123" marB="47708">
                    <a:solidFill>
                      <a:srgbClr val="010101"/>
                    </a:solidFill>
                  </a:tcPr>
                </a:tc>
                <a:extLst>
                  <a:ext uri="{0D108BD9-81ED-4DB2-BD59-A6C34878D82A}">
                    <a16:rowId xmlns:a16="http://schemas.microsoft.com/office/drawing/2014/main" val="10003"/>
                  </a:ext>
                </a:extLst>
              </a:tr>
              <a:tr h="4597174">
                <a:tc gridSpan="2">
                  <a:txBody>
                    <a:bodyPr/>
                    <a:lstStyle/>
                    <a:p>
                      <a:r>
                        <a:rPr lang="en-US" sz="2900" b="1" dirty="0">
                          <a:solidFill>
                            <a:srgbClr val="FFC000"/>
                          </a:solidFill>
                          <a:latin typeface="Arial" panose="020B0604020202020204" pitchFamily="34" charset="0"/>
                          <a:cs typeface="Arial" panose="020B0604020202020204" pitchFamily="34" charset="0"/>
                        </a:rPr>
                        <a:t>Adding content to the poster</a:t>
                      </a:r>
                    </a:p>
                    <a:p>
                      <a:r>
                        <a:rPr lang="en-US" sz="25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5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500" dirty="0">
                        <a:solidFill>
                          <a:srgbClr val="D9D9D9"/>
                        </a:solidFill>
                        <a:latin typeface="Arial" panose="020B0604020202020204" pitchFamily="34" charset="0"/>
                        <a:cs typeface="Arial" panose="020B0604020202020204" pitchFamily="34" charset="0"/>
                      </a:endParaRPr>
                    </a:p>
                  </a:txBody>
                  <a:tcPr marL="99753" marR="99753" marT="47708" marB="47708">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9421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99505" marR="99753" marT="143123" marB="47708">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66956">
                <a:tc gridSpan="2">
                  <a:txBody>
                    <a:bodyPr/>
                    <a:lstStyle/>
                    <a:p>
                      <a:endParaRPr lang="en-US" sz="2500" dirty="0">
                        <a:solidFill>
                          <a:schemeClr val="bg1"/>
                        </a:solidFill>
                        <a:latin typeface="Arial" panose="020B0604020202020204" pitchFamily="34" charset="0"/>
                        <a:cs typeface="Arial" panose="020B0604020202020204" pitchFamily="34" charset="0"/>
                      </a:endParaRPr>
                    </a:p>
                  </a:txBody>
                  <a:tcPr marL="199505" marR="99753" marT="143123" marB="47708">
                    <a:blipFill rotWithShape="1">
                      <a:blip r:embed="rId11"/>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6182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500" noProof="0" dirty="0">
                          <a:solidFill>
                            <a:srgbClr val="D9D9D9"/>
                          </a:solidFill>
                          <a:latin typeface="Arial"/>
                          <a:cs typeface="Arial"/>
                        </a:rPr>
                        <a:t>Zoom in and look at your images at 100%-200% magnification. If they look clear, they will print well. </a:t>
                      </a:r>
                    </a:p>
                  </a:txBody>
                  <a:tcPr marL="199505" marR="99753" marT="143123" marB="47708">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84578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500" noProof="0" dirty="0">
                        <a:solidFill>
                          <a:schemeClr val="bg1"/>
                        </a:solidFill>
                        <a:latin typeface="Arial"/>
                        <a:cs typeface="Arial"/>
                      </a:endParaRPr>
                    </a:p>
                  </a:txBody>
                  <a:tcPr marL="199505" marR="99753" marT="143123" marB="47708">
                    <a:blipFill rotWithShape="1">
                      <a:blip r:embed="rId12"/>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495995" rtl="0" eaLnBrk="1" latinLnBrk="0" hangingPunct="1">
        <a:spcBef>
          <a:spcPct val="0"/>
        </a:spcBef>
        <a:buNone/>
        <a:defRPr sz="8974" kern="1200">
          <a:solidFill>
            <a:schemeClr val="bg1"/>
          </a:solidFill>
          <a:latin typeface="Trebuchet MS" pitchFamily="34" charset="0"/>
          <a:ea typeface="+mj-ea"/>
          <a:cs typeface="+mj-cs"/>
        </a:defRPr>
      </a:lvl1pPr>
    </p:titleStyle>
    <p:bodyStyle>
      <a:lvl1pPr marL="1685998" indent="-1685998" algn="l" defTabSz="4495995" rtl="0" eaLnBrk="1" latinLnBrk="0" hangingPunct="1">
        <a:spcBef>
          <a:spcPct val="20000"/>
        </a:spcBef>
        <a:buFont typeface="Arial" pitchFamily="34" charset="0"/>
        <a:buChar char="•"/>
        <a:defRPr sz="15757" kern="1200">
          <a:solidFill>
            <a:schemeClr val="tx1"/>
          </a:solidFill>
          <a:latin typeface="+mn-lt"/>
          <a:ea typeface="+mn-ea"/>
          <a:cs typeface="+mn-cs"/>
        </a:defRPr>
      </a:lvl1pPr>
      <a:lvl2pPr marL="3652996" indent="-1404999" algn="l" defTabSz="4495995" rtl="0" eaLnBrk="1" latinLnBrk="0" hangingPunct="1">
        <a:spcBef>
          <a:spcPct val="20000"/>
        </a:spcBef>
        <a:buFont typeface="Arial" pitchFamily="34" charset="0"/>
        <a:buChar char="–"/>
        <a:defRPr sz="13879" kern="1200">
          <a:solidFill>
            <a:schemeClr val="tx1"/>
          </a:solidFill>
          <a:latin typeface="+mn-lt"/>
          <a:ea typeface="+mn-ea"/>
          <a:cs typeface="+mn-cs"/>
        </a:defRPr>
      </a:lvl2pPr>
      <a:lvl3pPr marL="5619995" indent="-1124000" algn="l" defTabSz="4495995" rtl="0" eaLnBrk="1" latinLnBrk="0" hangingPunct="1">
        <a:spcBef>
          <a:spcPct val="20000"/>
        </a:spcBef>
        <a:buFont typeface="Arial" pitchFamily="34" charset="0"/>
        <a:buChar char="•"/>
        <a:defRPr sz="11896" kern="1200">
          <a:solidFill>
            <a:schemeClr val="tx1"/>
          </a:solidFill>
          <a:latin typeface="+mn-lt"/>
          <a:ea typeface="+mn-ea"/>
          <a:cs typeface="+mn-cs"/>
        </a:defRPr>
      </a:lvl3pPr>
      <a:lvl4pPr marL="7867992" indent="-1124000" algn="l" defTabSz="4495995" rtl="0" eaLnBrk="1" latinLnBrk="0" hangingPunct="1">
        <a:spcBef>
          <a:spcPct val="20000"/>
        </a:spcBef>
        <a:buFont typeface="Arial" pitchFamily="34" charset="0"/>
        <a:buChar char="–"/>
        <a:defRPr sz="9913" kern="1200">
          <a:solidFill>
            <a:schemeClr val="tx1"/>
          </a:solidFill>
          <a:latin typeface="+mn-lt"/>
          <a:ea typeface="+mn-ea"/>
          <a:cs typeface="+mn-cs"/>
        </a:defRPr>
      </a:lvl4pPr>
      <a:lvl5pPr marL="10115988" indent="-1124000" algn="l" defTabSz="4495995" rtl="0" eaLnBrk="1" latinLnBrk="0" hangingPunct="1">
        <a:spcBef>
          <a:spcPct val="20000"/>
        </a:spcBef>
        <a:buFont typeface="Arial" pitchFamily="34" charset="0"/>
        <a:buChar char="»"/>
        <a:defRPr sz="9913" kern="1200">
          <a:solidFill>
            <a:schemeClr val="tx1"/>
          </a:solidFill>
          <a:latin typeface="+mn-lt"/>
          <a:ea typeface="+mn-ea"/>
          <a:cs typeface="+mn-cs"/>
        </a:defRPr>
      </a:lvl5pPr>
      <a:lvl6pPr marL="12363987" indent="-1124000" algn="l" defTabSz="4495995" rtl="0" eaLnBrk="1" latinLnBrk="0" hangingPunct="1">
        <a:spcBef>
          <a:spcPct val="20000"/>
        </a:spcBef>
        <a:buFont typeface="Arial" pitchFamily="34" charset="0"/>
        <a:buChar char="•"/>
        <a:defRPr sz="9913" kern="1200">
          <a:solidFill>
            <a:schemeClr val="tx1"/>
          </a:solidFill>
          <a:latin typeface="+mn-lt"/>
          <a:ea typeface="+mn-ea"/>
          <a:cs typeface="+mn-cs"/>
        </a:defRPr>
      </a:lvl6pPr>
      <a:lvl7pPr marL="14611983" indent="-1124000" algn="l" defTabSz="4495995" rtl="0" eaLnBrk="1" latinLnBrk="0" hangingPunct="1">
        <a:spcBef>
          <a:spcPct val="20000"/>
        </a:spcBef>
        <a:buFont typeface="Arial" pitchFamily="34" charset="0"/>
        <a:buChar char="•"/>
        <a:defRPr sz="9913" kern="1200">
          <a:solidFill>
            <a:schemeClr val="tx1"/>
          </a:solidFill>
          <a:latin typeface="+mn-lt"/>
          <a:ea typeface="+mn-ea"/>
          <a:cs typeface="+mn-cs"/>
        </a:defRPr>
      </a:lvl7pPr>
      <a:lvl8pPr marL="16859982" indent="-1124000" algn="l" defTabSz="4495995" rtl="0" eaLnBrk="1" latinLnBrk="0" hangingPunct="1">
        <a:spcBef>
          <a:spcPct val="20000"/>
        </a:spcBef>
        <a:buFont typeface="Arial" pitchFamily="34" charset="0"/>
        <a:buChar char="•"/>
        <a:defRPr sz="9913" kern="1200">
          <a:solidFill>
            <a:schemeClr val="tx1"/>
          </a:solidFill>
          <a:latin typeface="+mn-lt"/>
          <a:ea typeface="+mn-ea"/>
          <a:cs typeface="+mn-cs"/>
        </a:defRPr>
      </a:lvl8pPr>
      <a:lvl9pPr marL="19107979" indent="-1124000" algn="l" defTabSz="4495995" rtl="0" eaLnBrk="1" latinLnBrk="0" hangingPunct="1">
        <a:spcBef>
          <a:spcPct val="20000"/>
        </a:spcBef>
        <a:buFont typeface="Arial" pitchFamily="34" charset="0"/>
        <a:buChar char="•"/>
        <a:defRPr sz="9913" kern="1200">
          <a:solidFill>
            <a:schemeClr val="tx1"/>
          </a:solidFill>
          <a:latin typeface="+mn-lt"/>
          <a:ea typeface="+mn-ea"/>
          <a:cs typeface="+mn-cs"/>
        </a:defRPr>
      </a:lvl9pPr>
    </p:bodyStyle>
    <p:otherStyle>
      <a:defPPr>
        <a:defRPr lang="en-US"/>
      </a:defPPr>
      <a:lvl1pPr marL="0" algn="l" defTabSz="4495995" rtl="0" eaLnBrk="1" latinLnBrk="0" hangingPunct="1">
        <a:defRPr sz="8870" kern="1200">
          <a:solidFill>
            <a:schemeClr val="tx1"/>
          </a:solidFill>
          <a:latin typeface="+mn-lt"/>
          <a:ea typeface="+mn-ea"/>
          <a:cs typeface="+mn-cs"/>
        </a:defRPr>
      </a:lvl1pPr>
      <a:lvl2pPr marL="2247998" algn="l" defTabSz="4495995" rtl="0" eaLnBrk="1" latinLnBrk="0" hangingPunct="1">
        <a:defRPr sz="8870" kern="1200">
          <a:solidFill>
            <a:schemeClr val="tx1"/>
          </a:solidFill>
          <a:latin typeface="+mn-lt"/>
          <a:ea typeface="+mn-ea"/>
          <a:cs typeface="+mn-cs"/>
        </a:defRPr>
      </a:lvl2pPr>
      <a:lvl3pPr marL="4495995" algn="l" defTabSz="4495995" rtl="0" eaLnBrk="1" latinLnBrk="0" hangingPunct="1">
        <a:defRPr sz="8870" kern="1200">
          <a:solidFill>
            <a:schemeClr val="tx1"/>
          </a:solidFill>
          <a:latin typeface="+mn-lt"/>
          <a:ea typeface="+mn-ea"/>
          <a:cs typeface="+mn-cs"/>
        </a:defRPr>
      </a:lvl3pPr>
      <a:lvl4pPr marL="6743992" algn="l" defTabSz="4495995" rtl="0" eaLnBrk="1" latinLnBrk="0" hangingPunct="1">
        <a:defRPr sz="8870" kern="1200">
          <a:solidFill>
            <a:schemeClr val="tx1"/>
          </a:solidFill>
          <a:latin typeface="+mn-lt"/>
          <a:ea typeface="+mn-ea"/>
          <a:cs typeface="+mn-cs"/>
        </a:defRPr>
      </a:lvl4pPr>
      <a:lvl5pPr marL="8991990" algn="l" defTabSz="4495995" rtl="0" eaLnBrk="1" latinLnBrk="0" hangingPunct="1">
        <a:defRPr sz="8870" kern="1200">
          <a:solidFill>
            <a:schemeClr val="tx1"/>
          </a:solidFill>
          <a:latin typeface="+mn-lt"/>
          <a:ea typeface="+mn-ea"/>
          <a:cs typeface="+mn-cs"/>
        </a:defRPr>
      </a:lvl5pPr>
      <a:lvl6pPr marL="11239988" algn="l" defTabSz="4495995" rtl="0" eaLnBrk="1" latinLnBrk="0" hangingPunct="1">
        <a:defRPr sz="8870" kern="1200">
          <a:solidFill>
            <a:schemeClr val="tx1"/>
          </a:solidFill>
          <a:latin typeface="+mn-lt"/>
          <a:ea typeface="+mn-ea"/>
          <a:cs typeface="+mn-cs"/>
        </a:defRPr>
      </a:lvl6pPr>
      <a:lvl7pPr marL="13487987" algn="l" defTabSz="4495995" rtl="0" eaLnBrk="1" latinLnBrk="0" hangingPunct="1">
        <a:defRPr sz="8870" kern="1200">
          <a:solidFill>
            <a:schemeClr val="tx1"/>
          </a:solidFill>
          <a:latin typeface="+mn-lt"/>
          <a:ea typeface="+mn-ea"/>
          <a:cs typeface="+mn-cs"/>
        </a:defRPr>
      </a:lvl7pPr>
      <a:lvl8pPr marL="15735983" algn="l" defTabSz="4495995" rtl="0" eaLnBrk="1" latinLnBrk="0" hangingPunct="1">
        <a:defRPr sz="8870" kern="1200">
          <a:solidFill>
            <a:schemeClr val="tx1"/>
          </a:solidFill>
          <a:latin typeface="+mn-lt"/>
          <a:ea typeface="+mn-ea"/>
          <a:cs typeface="+mn-cs"/>
        </a:defRPr>
      </a:lvl8pPr>
      <a:lvl9pPr marL="17983982" algn="l" defTabSz="4495995" rtl="0" eaLnBrk="1" latinLnBrk="0" hangingPunct="1">
        <a:defRPr sz="88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Text Placeholder 455"/>
          <p:cNvSpPr>
            <a:spLocks noGrp="1"/>
          </p:cNvSpPr>
          <p:nvPr>
            <p:ph type="body" sz="quarter" idx="10"/>
          </p:nvPr>
        </p:nvSpPr>
        <p:spPr/>
        <p:txBody>
          <a:bodyPr/>
          <a:lstStyle/>
          <a:p>
            <a:endParaRPr lang="en-US"/>
          </a:p>
        </p:txBody>
      </p:sp>
      <p:sp>
        <p:nvSpPr>
          <p:cNvPr id="457" name="Text Placeholder 456"/>
          <p:cNvSpPr>
            <a:spLocks noGrp="1"/>
          </p:cNvSpPr>
          <p:nvPr>
            <p:ph type="body" sz="quarter" idx="11"/>
          </p:nvPr>
        </p:nvSpPr>
        <p:spPr/>
        <p:txBody>
          <a:bodyPr/>
          <a:lstStyle/>
          <a:p>
            <a:endParaRPr lang="en-US"/>
          </a:p>
        </p:txBody>
      </p:sp>
      <p:sp>
        <p:nvSpPr>
          <p:cNvPr id="460" name="Text Placeholder 459"/>
          <p:cNvSpPr>
            <a:spLocks noGrp="1"/>
          </p:cNvSpPr>
          <p:nvPr>
            <p:ph type="body" sz="quarter" idx="20"/>
          </p:nvPr>
        </p:nvSpPr>
        <p:spPr/>
        <p:txBody>
          <a:bodyPr/>
          <a:lstStyle/>
          <a:p>
            <a:endParaRPr lang="en-US"/>
          </a:p>
        </p:txBody>
      </p:sp>
      <p:sp>
        <p:nvSpPr>
          <p:cNvPr id="461" name="Text Placeholder 460"/>
          <p:cNvSpPr>
            <a:spLocks noGrp="1"/>
          </p:cNvSpPr>
          <p:nvPr>
            <p:ph type="body" sz="quarter" idx="25"/>
          </p:nvPr>
        </p:nvSpPr>
        <p:spPr/>
        <p:txBody>
          <a:bodyPr/>
          <a:lstStyle/>
          <a:p>
            <a:endParaRPr lang="en-US"/>
          </a:p>
        </p:txBody>
      </p:sp>
      <p:sp>
        <p:nvSpPr>
          <p:cNvPr id="462" name="Text Placeholder 461"/>
          <p:cNvSpPr>
            <a:spLocks noGrp="1"/>
          </p:cNvSpPr>
          <p:nvPr>
            <p:ph type="body" sz="quarter" idx="26"/>
          </p:nvPr>
        </p:nvSpPr>
        <p:spPr/>
        <p:txBody>
          <a:bodyPr/>
          <a:lstStyle/>
          <a:p>
            <a:endParaRPr lang="en-US"/>
          </a:p>
        </p:txBody>
      </p:sp>
      <p:sp>
        <p:nvSpPr>
          <p:cNvPr id="463" name="Text Placeholder 462"/>
          <p:cNvSpPr>
            <a:spLocks noGrp="1"/>
          </p:cNvSpPr>
          <p:nvPr>
            <p:ph type="body" sz="quarter" idx="27"/>
          </p:nvPr>
        </p:nvSpPr>
        <p:spPr/>
        <p:txBody>
          <a:bodyPr/>
          <a:lstStyle/>
          <a:p>
            <a:endParaRPr lang="en-US"/>
          </a:p>
        </p:txBody>
      </p:sp>
      <p:sp>
        <p:nvSpPr>
          <p:cNvPr id="464" name="Text Placeholder 463"/>
          <p:cNvSpPr>
            <a:spLocks noGrp="1"/>
          </p:cNvSpPr>
          <p:nvPr>
            <p:ph type="body" sz="quarter" idx="28"/>
          </p:nvPr>
        </p:nvSpPr>
        <p:spPr/>
        <p:txBody>
          <a:bodyPr/>
          <a:lstStyle/>
          <a:p>
            <a:endParaRPr lang="en-US"/>
          </a:p>
        </p:txBody>
      </p:sp>
      <p:sp>
        <p:nvSpPr>
          <p:cNvPr id="465" name="Text Placeholder 464"/>
          <p:cNvSpPr>
            <a:spLocks noGrp="1"/>
          </p:cNvSpPr>
          <p:nvPr>
            <p:ph type="body" sz="quarter" idx="29"/>
          </p:nvPr>
        </p:nvSpPr>
        <p:spPr/>
        <p:txBody>
          <a:bodyPr/>
          <a:lstStyle/>
          <a:p>
            <a:endParaRPr lang="en-US"/>
          </a:p>
        </p:txBody>
      </p:sp>
      <p:sp>
        <p:nvSpPr>
          <p:cNvPr id="466" name="Text Placeholder 465"/>
          <p:cNvSpPr>
            <a:spLocks noGrp="1"/>
          </p:cNvSpPr>
          <p:nvPr>
            <p:ph type="body" sz="quarter" idx="30"/>
          </p:nvPr>
        </p:nvSpPr>
        <p:spPr/>
        <p:txBody>
          <a:bodyPr/>
          <a:lstStyle/>
          <a:p>
            <a:endParaRPr lang="en-US"/>
          </a:p>
        </p:txBody>
      </p:sp>
      <p:sp>
        <p:nvSpPr>
          <p:cNvPr id="468" name="Text Placeholder 467"/>
          <p:cNvSpPr>
            <a:spLocks noGrp="1"/>
          </p:cNvSpPr>
          <p:nvPr>
            <p:ph type="body" sz="quarter" idx="96"/>
          </p:nvPr>
        </p:nvSpPr>
        <p:spPr/>
        <p:txBody>
          <a:bodyPr/>
          <a:lstStyle/>
          <a:p>
            <a:endParaRPr lang="en-US"/>
          </a:p>
        </p:txBody>
      </p:sp>
      <p:sp>
        <p:nvSpPr>
          <p:cNvPr id="505" name="Text Placeholder 504"/>
          <p:cNvSpPr>
            <a:spLocks noGrp="1"/>
          </p:cNvSpPr>
          <p:nvPr>
            <p:ph type="body" sz="quarter" idx="150"/>
          </p:nvPr>
        </p:nvSpPr>
        <p:spPr/>
        <p:txBody>
          <a:bodyPr/>
          <a:lstStyle/>
          <a:p>
            <a:endParaRPr lang="en-US" dirty="0"/>
          </a:p>
        </p:txBody>
      </p:sp>
      <p:sp>
        <p:nvSpPr>
          <p:cNvPr id="506" name="Text Placeholder 505"/>
          <p:cNvSpPr>
            <a:spLocks noGrp="1"/>
          </p:cNvSpPr>
          <p:nvPr>
            <p:ph type="body" sz="quarter" idx="151"/>
          </p:nvPr>
        </p:nvSpPr>
        <p:spPr/>
        <p:txBody>
          <a:bodyPr>
            <a:normAutofit/>
          </a:bodyPr>
          <a:lstStyle/>
          <a:p>
            <a:endParaRPr lang="en-US" dirty="0"/>
          </a:p>
        </p:txBody>
      </p:sp>
      <p:sp>
        <p:nvSpPr>
          <p:cNvPr id="507" name="Text Placeholder 506"/>
          <p:cNvSpPr>
            <a:spLocks noGrp="1"/>
          </p:cNvSpPr>
          <p:nvPr>
            <p:ph type="body" sz="quarter" idx="153"/>
          </p:nvPr>
        </p:nvSpPr>
        <p:spPr/>
        <p:txBody>
          <a:bodyPr>
            <a:normAutofit/>
          </a:bodyPr>
          <a:lstStyle/>
          <a:p>
            <a:endParaRPr lang="en-US" dirty="0"/>
          </a:p>
        </p:txBody>
      </p:sp>
    </p:spTree>
    <p:extLst>
      <p:ext uri="{BB962C8B-B14F-4D97-AF65-F5344CB8AC3E}">
        <p14:creationId xmlns:p14="http://schemas.microsoft.com/office/powerpoint/2010/main" val="3267103647"/>
      </p:ext>
    </p:extLst>
  </p:cSld>
  <p:clrMapOvr>
    <a:masterClrMapping/>
  </p:clrMapOvr>
</p:sld>
</file>

<file path=ppt/theme/theme1.xml><?xml version="1.0" encoding="utf-8"?>
<a:theme xmlns:a="http://schemas.openxmlformats.org/drawingml/2006/main" name="PosterPresentations.com-70CMx10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PosterPresentations.com-70CMx100CM</Template>
  <TotalTime>178</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PosterPresentations.com-70CMx100CM</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27</cp:revision>
  <dcterms:created xsi:type="dcterms:W3CDTF">2012-02-10T00:10:15Z</dcterms:created>
  <dcterms:modified xsi:type="dcterms:W3CDTF">2023-08-23T18:29:13Z</dcterms:modified>
</cp:coreProperties>
</file>