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03">
          <p15:clr>
            <a:srgbClr val="A4A3A4"/>
          </p15:clr>
        </p15:guide>
        <p15:guide id="6" pos="270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901C3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24" d="100"/>
          <a:sy n="24" d="100"/>
        </p:scale>
        <p:origin x="2336" y="240"/>
      </p:cViewPr>
      <p:guideLst>
        <p:guide orient="horz" pos="3318"/>
        <p:guide orient="horz" pos="288"/>
        <p:guide orient="horz" pos="20160"/>
        <p:guide orient="horz"/>
        <p:guide pos="603"/>
        <p:guide pos="27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9449" y="6204287"/>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87387" y="5348867"/>
            <a:ext cx="10048875"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1511" y="14966558"/>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5906"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1" y="5348867"/>
            <a:ext cx="20720050"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244766" y="5348867"/>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244766" y="6102912"/>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244766"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239734"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239734" y="25682729"/>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234702"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11587161" y="3383947"/>
            <a:ext cx="2072005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11587164" y="2103787"/>
            <a:ext cx="20720050"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11587164" y="465813"/>
            <a:ext cx="2072004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t>
            </a:r>
            <a:r>
              <a:rPr lang="en-US"/>
              <a:t>add title</a:t>
            </a:r>
            <a:endParaRPr lang="en-US" dirty="0"/>
          </a:p>
        </p:txBody>
      </p:sp>
    </p:spTree>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901C3B"/>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617537"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3223201"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241996" y="5267325"/>
            <a:ext cx="21327269"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6696" y="749808"/>
            <a:ext cx="5089083" cy="36150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EF1D9CA1-ED88-04C7-CD26-12036268F5C6}"/>
              </a:ext>
            </a:extLst>
          </p:cNvPr>
          <p:cNvGraphicFramePr>
            <a:graphicFrameLocks noGrp="1"/>
          </p:cNvGraphicFramePr>
          <p:nvPr userDrawn="1">
            <p:extLst>
              <p:ext uri="{D42A27DB-BD31-4B8C-83A1-F6EECF244321}">
                <p14:modId xmlns:p14="http://schemas.microsoft.com/office/powerpoint/2010/main" val="815209886"/>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45098E68-5123-E47E-B99B-BDB3A971D8D8}"/>
              </a:ext>
            </a:extLst>
          </p:cNvPr>
          <p:cNvGraphicFramePr>
            <a:graphicFrameLocks noGrp="1"/>
          </p:cNvGraphicFramePr>
          <p:nvPr userDrawn="1">
            <p:extLst>
              <p:ext uri="{D42A27DB-BD31-4B8C-83A1-F6EECF244321}">
                <p14:modId xmlns:p14="http://schemas.microsoft.com/office/powerpoint/2010/main" val="211758667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109"/>
          <p:cNvSpPr>
            <a:spLocks noGrp="1"/>
          </p:cNvSpPr>
          <p:nvPr>
            <p:ph type="body" sz="quarter" idx="10"/>
          </p:nvPr>
        </p:nvSpPr>
        <p:spPr/>
        <p:txBody>
          <a:bodyPr/>
          <a:lstStyle/>
          <a:p>
            <a:endParaRPr lang="en-US"/>
          </a:p>
        </p:txBody>
      </p:sp>
      <p:sp>
        <p:nvSpPr>
          <p:cNvPr id="111" name="Text Placeholder 110"/>
          <p:cNvSpPr>
            <a:spLocks noGrp="1"/>
          </p:cNvSpPr>
          <p:nvPr>
            <p:ph type="body" sz="quarter" idx="11"/>
          </p:nvPr>
        </p:nvSpPr>
        <p:spPr/>
        <p:txBody>
          <a:bodyPr/>
          <a:lstStyle/>
          <a:p>
            <a:endParaRPr lang="en-US"/>
          </a:p>
        </p:txBody>
      </p:sp>
      <p:sp>
        <p:nvSpPr>
          <p:cNvPr id="112" name="Text Placeholder 111"/>
          <p:cNvSpPr>
            <a:spLocks noGrp="1"/>
          </p:cNvSpPr>
          <p:nvPr>
            <p:ph type="body" sz="quarter" idx="19"/>
          </p:nvPr>
        </p:nvSpPr>
        <p:spPr/>
        <p:txBody>
          <a:bodyPr/>
          <a:lstStyle/>
          <a:p>
            <a:endParaRPr lang="en-US"/>
          </a:p>
        </p:txBody>
      </p:sp>
      <p:sp>
        <p:nvSpPr>
          <p:cNvPr id="113" name="Text Placeholder 112"/>
          <p:cNvSpPr>
            <a:spLocks noGrp="1"/>
          </p:cNvSpPr>
          <p:nvPr>
            <p:ph type="body" sz="quarter" idx="20"/>
          </p:nvPr>
        </p:nvSpPr>
        <p:spPr/>
        <p:txBody>
          <a:bodyPr/>
          <a:lstStyle/>
          <a:p>
            <a:endParaRPr lang="en-US"/>
          </a:p>
        </p:txBody>
      </p:sp>
      <p:sp>
        <p:nvSpPr>
          <p:cNvPr id="114" name="Text Placeholder 113"/>
          <p:cNvSpPr>
            <a:spLocks noGrp="1"/>
          </p:cNvSpPr>
          <p:nvPr>
            <p:ph type="body" sz="quarter" idx="21"/>
          </p:nvPr>
        </p:nvSpPr>
        <p:spPr/>
        <p:txBody>
          <a:bodyPr/>
          <a:lstStyle/>
          <a:p>
            <a:endParaRPr lang="en-US"/>
          </a:p>
        </p:txBody>
      </p:sp>
      <p:sp>
        <p:nvSpPr>
          <p:cNvPr id="115" name="Text Placeholder 114"/>
          <p:cNvSpPr>
            <a:spLocks noGrp="1"/>
          </p:cNvSpPr>
          <p:nvPr>
            <p:ph type="body" sz="quarter" idx="22"/>
          </p:nvPr>
        </p:nvSpPr>
        <p:spPr/>
        <p:txBody>
          <a:bodyPr/>
          <a:lstStyle/>
          <a:p>
            <a:endParaRPr lang="en-US"/>
          </a:p>
        </p:txBody>
      </p:sp>
      <p:sp>
        <p:nvSpPr>
          <p:cNvPr id="116" name="Text Placeholder 115"/>
          <p:cNvSpPr>
            <a:spLocks noGrp="1"/>
          </p:cNvSpPr>
          <p:nvPr>
            <p:ph type="body" sz="quarter" idx="23"/>
          </p:nvPr>
        </p:nvSpPr>
        <p:spPr/>
        <p:txBody>
          <a:bodyPr/>
          <a:lstStyle/>
          <a:p>
            <a:endParaRPr lang="en-US"/>
          </a:p>
        </p:txBody>
      </p:sp>
      <p:sp>
        <p:nvSpPr>
          <p:cNvPr id="117" name="Text Placeholder 116"/>
          <p:cNvSpPr>
            <a:spLocks noGrp="1"/>
          </p:cNvSpPr>
          <p:nvPr>
            <p:ph type="body" sz="quarter" idx="24"/>
          </p:nvPr>
        </p:nvSpPr>
        <p:spPr/>
        <p:txBody>
          <a:bodyPr/>
          <a:lstStyle/>
          <a:p>
            <a:endParaRPr lang="en-US"/>
          </a:p>
        </p:txBody>
      </p:sp>
      <p:sp>
        <p:nvSpPr>
          <p:cNvPr id="118" name="Text Placeholder 117"/>
          <p:cNvSpPr>
            <a:spLocks noGrp="1"/>
          </p:cNvSpPr>
          <p:nvPr>
            <p:ph type="body" sz="quarter" idx="25"/>
          </p:nvPr>
        </p:nvSpPr>
        <p:spPr/>
        <p:txBody>
          <a:bodyPr/>
          <a:lstStyle/>
          <a:p>
            <a:endParaRPr lang="en-US"/>
          </a:p>
        </p:txBody>
      </p:sp>
      <p:sp>
        <p:nvSpPr>
          <p:cNvPr id="119" name="Text Placeholder 118"/>
          <p:cNvSpPr>
            <a:spLocks noGrp="1"/>
          </p:cNvSpPr>
          <p:nvPr>
            <p:ph type="body" sz="quarter" idx="26"/>
          </p:nvPr>
        </p:nvSpPr>
        <p:spPr/>
        <p:txBody>
          <a:bodyPr/>
          <a:lstStyle/>
          <a:p>
            <a:endParaRPr lang="en-US"/>
          </a:p>
        </p:txBody>
      </p:sp>
      <p:sp>
        <p:nvSpPr>
          <p:cNvPr id="120" name="Text Placeholder 119"/>
          <p:cNvSpPr>
            <a:spLocks noGrp="1"/>
          </p:cNvSpPr>
          <p:nvPr>
            <p:ph type="body" sz="quarter" idx="27"/>
          </p:nvPr>
        </p:nvSpPr>
        <p:spPr/>
        <p:txBody>
          <a:bodyPr/>
          <a:lstStyle/>
          <a:p>
            <a:endParaRPr lang="en-US"/>
          </a:p>
        </p:txBody>
      </p:sp>
      <p:sp>
        <p:nvSpPr>
          <p:cNvPr id="121" name="Text Placeholder 120"/>
          <p:cNvSpPr>
            <a:spLocks noGrp="1"/>
          </p:cNvSpPr>
          <p:nvPr>
            <p:ph type="body" sz="quarter" idx="28"/>
          </p:nvPr>
        </p:nvSpPr>
        <p:spPr/>
        <p:txBody>
          <a:bodyPr/>
          <a:lstStyle/>
          <a:p>
            <a:endParaRPr lang="en-US"/>
          </a:p>
        </p:txBody>
      </p:sp>
      <p:sp>
        <p:nvSpPr>
          <p:cNvPr id="122" name="Text Placeholder 121"/>
          <p:cNvSpPr>
            <a:spLocks noGrp="1"/>
          </p:cNvSpPr>
          <p:nvPr>
            <p:ph type="body" sz="quarter" idx="29"/>
          </p:nvPr>
        </p:nvSpPr>
        <p:spPr/>
        <p:txBody>
          <a:bodyPr/>
          <a:lstStyle/>
          <a:p>
            <a:endParaRPr lang="en-US"/>
          </a:p>
        </p:txBody>
      </p:sp>
      <p:sp>
        <p:nvSpPr>
          <p:cNvPr id="123" name="Text Placeholder 122"/>
          <p:cNvSpPr>
            <a:spLocks noGrp="1"/>
          </p:cNvSpPr>
          <p:nvPr>
            <p:ph type="body" sz="quarter" idx="30"/>
          </p:nvPr>
        </p:nvSpPr>
        <p:spPr/>
        <p:txBody>
          <a:bodyPr/>
          <a:lstStyle/>
          <a:p>
            <a:endParaRPr lang="en-US"/>
          </a:p>
        </p:txBody>
      </p:sp>
      <p:sp>
        <p:nvSpPr>
          <p:cNvPr id="161" name="Text Placeholder 160"/>
          <p:cNvSpPr>
            <a:spLocks noGrp="1"/>
          </p:cNvSpPr>
          <p:nvPr>
            <p:ph type="body" sz="quarter" idx="150"/>
          </p:nvPr>
        </p:nvSpPr>
        <p:spPr/>
        <p:txBody>
          <a:bodyPr/>
          <a:lstStyle/>
          <a:p>
            <a:endParaRPr lang="en-US"/>
          </a:p>
        </p:txBody>
      </p:sp>
      <p:sp>
        <p:nvSpPr>
          <p:cNvPr id="162" name="Text Placeholder 161"/>
          <p:cNvSpPr>
            <a:spLocks noGrp="1"/>
          </p:cNvSpPr>
          <p:nvPr>
            <p:ph type="body" sz="quarter" idx="151"/>
          </p:nvPr>
        </p:nvSpPr>
        <p:spPr/>
        <p:txBody>
          <a:bodyPr>
            <a:normAutofit fontScale="92500" lnSpcReduction="10000"/>
          </a:bodyPr>
          <a:lstStyle/>
          <a:p>
            <a:endParaRPr lang="en-US"/>
          </a:p>
        </p:txBody>
      </p:sp>
      <p:sp>
        <p:nvSpPr>
          <p:cNvPr id="163" name="Text Placeholder 162"/>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Trifol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367</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Trebuchet MS</vt:lpstr>
      <vt:lpstr>Trifold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50</cp:revision>
  <dcterms:created xsi:type="dcterms:W3CDTF">2012-02-03T19:11:35Z</dcterms:created>
  <dcterms:modified xsi:type="dcterms:W3CDTF">2023-02-13T22:59:57Z</dcterms:modified>
</cp:coreProperties>
</file>