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03">
          <p15:clr>
            <a:srgbClr val="A4A3A4"/>
          </p15:clr>
        </p15:guide>
        <p15:guide id="6" pos="270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8F4"/>
    <a:srgbClr val="901C3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3" autoAdjust="0"/>
    <p:restoredTop sz="94694" autoAdjust="0"/>
  </p:normalViewPr>
  <p:slideViewPr>
    <p:cSldViewPr snapToGrid="0" snapToObjects="1" showGuides="1">
      <p:cViewPr varScale="1">
        <p:scale>
          <a:sx n="24" d="100"/>
          <a:sy n="24" d="100"/>
        </p:scale>
        <p:origin x="2360" y="240"/>
      </p:cViewPr>
      <p:guideLst>
        <p:guide orient="horz" pos="3318"/>
        <p:guide orient="horz" pos="288"/>
        <p:guide orient="horz" pos="20160"/>
        <p:guide orient="horz"/>
        <p:guide pos="603"/>
        <p:guide pos="27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9449" y="6204287"/>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87387" y="5348867"/>
            <a:ext cx="10048875"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1511" y="14966558"/>
            <a:ext cx="1005840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35906" y="14212513"/>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1" y="5348867"/>
            <a:ext cx="20720050"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3244766" y="5348867"/>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3244766" y="6102912"/>
            <a:ext cx="10047018"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3244766" y="14272738"/>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3239734" y="15011402"/>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3239734" y="25682729"/>
            <a:ext cx="10047018"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3234702" y="26436774"/>
            <a:ext cx="10052050" cy="846363"/>
          </a:xfrm>
          <a:prstGeom prst="rect">
            <a:avLst/>
          </a:prstGeom>
        </p:spPr>
        <p:txBody>
          <a:bodyPr wrap="square" lIns="228589" tIns="228589" rIns="228589" bIns="228589">
            <a:spAutoFit/>
          </a:bodyPr>
          <a:lstStyle>
            <a:lvl1pPr marL="342883" indent="-342883">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11587161" y="3383947"/>
            <a:ext cx="20720050"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11587164" y="2103787"/>
            <a:ext cx="20720050" cy="12801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11587164" y="465813"/>
            <a:ext cx="20720048" cy="1637973"/>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t>
            </a:r>
            <a:r>
              <a:rPr lang="en-US"/>
              <a:t>add title</a:t>
            </a:r>
            <a:endParaRPr lang="en-US" dirty="0"/>
          </a:p>
        </p:txBody>
      </p:sp>
      <p:sp>
        <p:nvSpPr>
          <p:cNvPr id="58" name="Text Placeholder 5"/>
          <p:cNvSpPr>
            <a:spLocks noGrp="1"/>
          </p:cNvSpPr>
          <p:nvPr>
            <p:ph type="body" sz="quarter" idx="95"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59" name="Text Placeholder 3"/>
          <p:cNvSpPr>
            <a:spLocks noGrp="1"/>
          </p:cNvSpPr>
          <p:nvPr>
            <p:ph type="body" sz="quarter" idx="107"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rgbClr val="901C3B"/>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60" name="Text Placeholder 3"/>
          <p:cNvSpPr>
            <a:spLocks noGrp="1"/>
          </p:cNvSpPr>
          <p:nvPr>
            <p:ph type="body" sz="quarter" idx="116"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rgbClr val="901C3B"/>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61" name="Text Placeholder 3"/>
          <p:cNvSpPr>
            <a:spLocks noGrp="1"/>
          </p:cNvSpPr>
          <p:nvPr>
            <p:ph type="body" sz="quarter" idx="117"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rgbClr val="901C3B"/>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62" name="Text Placeholder 3"/>
          <p:cNvSpPr>
            <a:spLocks noGrp="1"/>
          </p:cNvSpPr>
          <p:nvPr>
            <p:ph type="body" sz="quarter" idx="118"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rgbClr val="901C3B"/>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63" name="Text Placeholder 3"/>
          <p:cNvSpPr>
            <a:spLocks noGrp="1"/>
          </p:cNvSpPr>
          <p:nvPr>
            <p:ph type="body" sz="quarter" idx="119"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rgbClr val="901C3B"/>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67" name="Text Placeholder 3"/>
          <p:cNvSpPr>
            <a:spLocks noGrp="1"/>
          </p:cNvSpPr>
          <p:nvPr>
            <p:ph type="body" sz="quarter" idx="120"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rgbClr val="901C3B"/>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68" name="Text Placeholder 3"/>
          <p:cNvSpPr>
            <a:spLocks noGrp="1"/>
          </p:cNvSpPr>
          <p:nvPr>
            <p:ph type="body" sz="quarter" idx="121"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rgbClr val="901C3B"/>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69" name="Text Placeholder 3"/>
          <p:cNvSpPr>
            <a:spLocks noGrp="1"/>
          </p:cNvSpPr>
          <p:nvPr>
            <p:ph type="body" sz="quarter" idx="122"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rgbClr val="901C3B"/>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70" name="Text Placeholder 3"/>
          <p:cNvSpPr>
            <a:spLocks noGrp="1"/>
          </p:cNvSpPr>
          <p:nvPr>
            <p:ph type="body" sz="quarter" idx="123"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rgbClr val="901C3B"/>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08" name="Text Placeholder 3"/>
          <p:cNvSpPr>
            <a:spLocks noGrp="1"/>
          </p:cNvSpPr>
          <p:nvPr>
            <p:ph type="body" sz="quarter" idx="124"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rgbClr val="901C3B"/>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09" name="Text Placeholder 3"/>
          <p:cNvSpPr>
            <a:spLocks noGrp="1"/>
          </p:cNvSpPr>
          <p:nvPr>
            <p:ph type="body" sz="quarter" idx="125" hasCustomPrompt="1"/>
          </p:nvPr>
        </p:nvSpPr>
        <p:spPr>
          <a:xfrm>
            <a:off x="-10408283" y="21856156"/>
            <a:ext cx="10056813" cy="846363"/>
          </a:xfrm>
          <a:prstGeom prst="rect">
            <a:avLst/>
          </a:prstGeom>
        </p:spPr>
        <p:txBody>
          <a:bodyPr wrap="square" lIns="228589" tIns="228589" rIns="228589" bIns="228589">
            <a:spAutoFit/>
          </a:bodyPr>
          <a:lstStyle>
            <a:lvl1pPr marL="0" indent="0">
              <a:buNone/>
              <a:defRPr sz="2500" baseline="0">
                <a:solidFill>
                  <a:srgbClr val="901C3B"/>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TEXT PLACEHOLDER</a:t>
            </a:r>
          </a:p>
        </p:txBody>
      </p:sp>
      <p:sp>
        <p:nvSpPr>
          <p:cNvPr id="110" name="Picture Placeholder 13"/>
          <p:cNvSpPr>
            <a:spLocks noGrp="1"/>
          </p:cNvSpPr>
          <p:nvPr>
            <p:ph type="pic" sz="quarter" idx="115"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11" name="Picture Placeholder 13"/>
          <p:cNvSpPr>
            <a:spLocks noGrp="1"/>
          </p:cNvSpPr>
          <p:nvPr>
            <p:ph type="pic" sz="quarter" idx="126"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12" name="Picture Placeholder 13"/>
          <p:cNvSpPr>
            <a:spLocks noGrp="1"/>
          </p:cNvSpPr>
          <p:nvPr>
            <p:ph type="pic" sz="quarter" idx="127"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13" name="Picture Placeholder 13"/>
          <p:cNvSpPr>
            <a:spLocks noGrp="1"/>
          </p:cNvSpPr>
          <p:nvPr>
            <p:ph type="pic" sz="quarter" idx="128"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14" name="Picture Placeholder 13"/>
          <p:cNvSpPr>
            <a:spLocks noGrp="1"/>
          </p:cNvSpPr>
          <p:nvPr>
            <p:ph type="pic" sz="quarter" idx="129"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15" name="Picture Placeholder 13"/>
          <p:cNvSpPr>
            <a:spLocks noGrp="1"/>
          </p:cNvSpPr>
          <p:nvPr>
            <p:ph type="pic" sz="quarter" idx="130"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16" name="Picture Placeholder 13"/>
          <p:cNvSpPr>
            <a:spLocks noGrp="1"/>
          </p:cNvSpPr>
          <p:nvPr>
            <p:ph type="pic" sz="quarter" idx="131"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17" name="Picture Placeholder 13"/>
          <p:cNvSpPr>
            <a:spLocks noGrp="1"/>
          </p:cNvSpPr>
          <p:nvPr>
            <p:ph type="pic" sz="quarter" idx="132"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18" name="Picture Placeholder 13"/>
          <p:cNvSpPr>
            <a:spLocks noGrp="1"/>
          </p:cNvSpPr>
          <p:nvPr>
            <p:ph type="pic" sz="quarter" idx="133"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19" name="Picture Placeholder 13"/>
          <p:cNvSpPr>
            <a:spLocks noGrp="1"/>
          </p:cNvSpPr>
          <p:nvPr>
            <p:ph type="pic" sz="quarter" idx="134"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20" name="Picture Placeholder 13"/>
          <p:cNvSpPr>
            <a:spLocks noGrp="1"/>
          </p:cNvSpPr>
          <p:nvPr>
            <p:ph type="pic" sz="quarter" idx="135" hasCustomPrompt="1"/>
          </p:nvPr>
        </p:nvSpPr>
        <p:spPr>
          <a:xfrm>
            <a:off x="-9326880" y="25909995"/>
            <a:ext cx="7909559" cy="484011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a:t>PICTURE PLACEHOLDER</a:t>
            </a:r>
          </a:p>
        </p:txBody>
      </p:sp>
      <p:sp>
        <p:nvSpPr>
          <p:cNvPr id="121" name="Text Placeholder 5"/>
          <p:cNvSpPr>
            <a:spLocks noGrp="1"/>
          </p:cNvSpPr>
          <p:nvPr>
            <p:ph type="body" sz="quarter" idx="136"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22" name="Text Placeholder 5"/>
          <p:cNvSpPr>
            <a:spLocks noGrp="1"/>
          </p:cNvSpPr>
          <p:nvPr>
            <p:ph type="body" sz="quarter" idx="137"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23" name="Text Placeholder 5"/>
          <p:cNvSpPr>
            <a:spLocks noGrp="1"/>
          </p:cNvSpPr>
          <p:nvPr>
            <p:ph type="body" sz="quarter" idx="138"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24" name="Text Placeholder 5"/>
          <p:cNvSpPr>
            <a:spLocks noGrp="1"/>
          </p:cNvSpPr>
          <p:nvPr>
            <p:ph type="body" sz="quarter" idx="139"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25" name="Text Placeholder 5"/>
          <p:cNvSpPr>
            <a:spLocks noGrp="1"/>
          </p:cNvSpPr>
          <p:nvPr>
            <p:ph type="body" sz="quarter" idx="140"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26" name="Text Placeholder 5"/>
          <p:cNvSpPr>
            <a:spLocks noGrp="1"/>
          </p:cNvSpPr>
          <p:nvPr>
            <p:ph type="body" sz="quarter" idx="141"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27" name="Text Placeholder 5"/>
          <p:cNvSpPr>
            <a:spLocks noGrp="1"/>
          </p:cNvSpPr>
          <p:nvPr>
            <p:ph type="body" sz="quarter" idx="142"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28" name="Text Placeholder 5"/>
          <p:cNvSpPr>
            <a:spLocks noGrp="1"/>
          </p:cNvSpPr>
          <p:nvPr>
            <p:ph type="body" sz="quarter" idx="143"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29" name="Text Placeholder 5"/>
          <p:cNvSpPr>
            <a:spLocks noGrp="1"/>
          </p:cNvSpPr>
          <p:nvPr>
            <p:ph type="body" sz="quarter" idx="144"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30" name="Text Placeholder 5"/>
          <p:cNvSpPr>
            <a:spLocks noGrp="1"/>
          </p:cNvSpPr>
          <p:nvPr>
            <p:ph type="body" sz="quarter" idx="145"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31" name="Text Placeholder 5"/>
          <p:cNvSpPr>
            <a:spLocks noGrp="1"/>
          </p:cNvSpPr>
          <p:nvPr>
            <p:ph type="body" sz="quarter" idx="146"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32" name="Text Placeholder 5"/>
          <p:cNvSpPr>
            <a:spLocks noGrp="1"/>
          </p:cNvSpPr>
          <p:nvPr>
            <p:ph type="body" sz="quarter" idx="147"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33" name="Text Placeholder 5"/>
          <p:cNvSpPr>
            <a:spLocks noGrp="1"/>
          </p:cNvSpPr>
          <p:nvPr>
            <p:ph type="body" sz="quarter" idx="148"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
        <p:nvSpPr>
          <p:cNvPr id="134" name="Text Placeholder 5"/>
          <p:cNvSpPr>
            <a:spLocks noGrp="1"/>
          </p:cNvSpPr>
          <p:nvPr>
            <p:ph type="body" sz="quarter" idx="149" hasCustomPrompt="1"/>
          </p:nvPr>
        </p:nvSpPr>
        <p:spPr>
          <a:xfrm>
            <a:off x="-10408283" y="18884356"/>
            <a:ext cx="10050462" cy="754045"/>
          </a:xfrm>
          <a:prstGeom prst="rect">
            <a:avLst/>
          </a:prstGeom>
          <a:noFill/>
        </p:spPr>
        <p:txBody>
          <a:bodyPr wrap="square" lIns="91436" tIns="91436" rIns="91436" bIns="91436" anchor="ctr" anchorCtr="0">
            <a:spAutoFit/>
          </a:bodyPr>
          <a:lstStyle>
            <a:lvl1pPr algn="ctr">
              <a:buNone/>
              <a:defRPr sz="3700" b="1" u="sng" baseline="0">
                <a:solidFill>
                  <a:srgbClr val="901C3B"/>
                </a:solidFill>
              </a:defRPr>
            </a:lvl1pPr>
          </a:lstStyle>
          <a:p>
            <a:pPr lvl="0"/>
            <a:r>
              <a:rPr lang="en-US" dirty="0"/>
              <a:t>SECTION HEADER PLACEHOLDER</a:t>
            </a:r>
          </a:p>
        </p:txBody>
      </p:sp>
    </p:spTree>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901C3B"/>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617537"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3223201"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241996" y="5267325"/>
            <a:ext cx="21327269"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6696" y="749808"/>
            <a:ext cx="5089083" cy="361506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47E6DB2B-B00A-B51C-5E17-265E61AAFDDA}"/>
              </a:ext>
            </a:extLst>
          </p:cNvPr>
          <p:cNvGraphicFramePr>
            <a:graphicFrameLocks noGrp="1"/>
          </p:cNvGraphicFramePr>
          <p:nvPr userDrawn="1">
            <p:extLst>
              <p:ext uri="{D42A27DB-BD31-4B8C-83A1-F6EECF244321}">
                <p14:modId xmlns:p14="http://schemas.microsoft.com/office/powerpoint/2010/main" val="815209886"/>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DDD15E05-F7DD-C6A2-53F7-938F028059BD}"/>
              </a:ext>
            </a:extLst>
          </p:cNvPr>
          <p:cNvGraphicFramePr>
            <a:graphicFrameLocks noGrp="1"/>
          </p:cNvGraphicFramePr>
          <p:nvPr userDrawn="1">
            <p:extLst>
              <p:ext uri="{D42A27DB-BD31-4B8C-83A1-F6EECF244321}">
                <p14:modId xmlns:p14="http://schemas.microsoft.com/office/powerpoint/2010/main" val="211758667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Placeholder 109"/>
          <p:cNvSpPr>
            <a:spLocks noGrp="1"/>
          </p:cNvSpPr>
          <p:nvPr>
            <p:ph type="body" sz="quarter" idx="10"/>
          </p:nvPr>
        </p:nvSpPr>
        <p:spPr/>
        <p:txBody>
          <a:bodyPr/>
          <a:lstStyle/>
          <a:p>
            <a:endParaRPr lang="en-US"/>
          </a:p>
        </p:txBody>
      </p:sp>
      <p:sp>
        <p:nvSpPr>
          <p:cNvPr id="111" name="Text Placeholder 110"/>
          <p:cNvSpPr>
            <a:spLocks noGrp="1"/>
          </p:cNvSpPr>
          <p:nvPr>
            <p:ph type="body" sz="quarter" idx="11"/>
          </p:nvPr>
        </p:nvSpPr>
        <p:spPr/>
        <p:txBody>
          <a:bodyPr/>
          <a:lstStyle/>
          <a:p>
            <a:endParaRPr lang="en-US"/>
          </a:p>
        </p:txBody>
      </p:sp>
      <p:sp>
        <p:nvSpPr>
          <p:cNvPr id="112" name="Text Placeholder 111"/>
          <p:cNvSpPr>
            <a:spLocks noGrp="1"/>
          </p:cNvSpPr>
          <p:nvPr>
            <p:ph type="body" sz="quarter" idx="19"/>
          </p:nvPr>
        </p:nvSpPr>
        <p:spPr/>
        <p:txBody>
          <a:bodyPr/>
          <a:lstStyle/>
          <a:p>
            <a:endParaRPr lang="en-US"/>
          </a:p>
        </p:txBody>
      </p:sp>
      <p:sp>
        <p:nvSpPr>
          <p:cNvPr id="113" name="Text Placeholder 112"/>
          <p:cNvSpPr>
            <a:spLocks noGrp="1"/>
          </p:cNvSpPr>
          <p:nvPr>
            <p:ph type="body" sz="quarter" idx="20"/>
          </p:nvPr>
        </p:nvSpPr>
        <p:spPr/>
        <p:txBody>
          <a:bodyPr/>
          <a:lstStyle/>
          <a:p>
            <a:endParaRPr lang="en-US"/>
          </a:p>
        </p:txBody>
      </p:sp>
      <p:sp>
        <p:nvSpPr>
          <p:cNvPr id="114" name="Text Placeholder 113"/>
          <p:cNvSpPr>
            <a:spLocks noGrp="1"/>
          </p:cNvSpPr>
          <p:nvPr>
            <p:ph type="body" sz="quarter" idx="21"/>
          </p:nvPr>
        </p:nvSpPr>
        <p:spPr/>
        <p:txBody>
          <a:bodyPr/>
          <a:lstStyle/>
          <a:p>
            <a:endParaRPr lang="en-US"/>
          </a:p>
        </p:txBody>
      </p:sp>
      <p:sp>
        <p:nvSpPr>
          <p:cNvPr id="115" name="Text Placeholder 114"/>
          <p:cNvSpPr>
            <a:spLocks noGrp="1"/>
          </p:cNvSpPr>
          <p:nvPr>
            <p:ph type="body" sz="quarter" idx="22"/>
          </p:nvPr>
        </p:nvSpPr>
        <p:spPr/>
        <p:txBody>
          <a:bodyPr/>
          <a:lstStyle/>
          <a:p>
            <a:endParaRPr lang="en-US"/>
          </a:p>
        </p:txBody>
      </p:sp>
      <p:sp>
        <p:nvSpPr>
          <p:cNvPr id="116" name="Text Placeholder 115"/>
          <p:cNvSpPr>
            <a:spLocks noGrp="1"/>
          </p:cNvSpPr>
          <p:nvPr>
            <p:ph type="body" sz="quarter" idx="23"/>
          </p:nvPr>
        </p:nvSpPr>
        <p:spPr/>
        <p:txBody>
          <a:bodyPr/>
          <a:lstStyle/>
          <a:p>
            <a:endParaRPr lang="en-US"/>
          </a:p>
        </p:txBody>
      </p:sp>
      <p:sp>
        <p:nvSpPr>
          <p:cNvPr id="117" name="Text Placeholder 116"/>
          <p:cNvSpPr>
            <a:spLocks noGrp="1"/>
          </p:cNvSpPr>
          <p:nvPr>
            <p:ph type="body" sz="quarter" idx="24"/>
          </p:nvPr>
        </p:nvSpPr>
        <p:spPr/>
        <p:txBody>
          <a:bodyPr/>
          <a:lstStyle/>
          <a:p>
            <a:endParaRPr lang="en-US"/>
          </a:p>
        </p:txBody>
      </p:sp>
      <p:sp>
        <p:nvSpPr>
          <p:cNvPr id="118" name="Text Placeholder 117"/>
          <p:cNvSpPr>
            <a:spLocks noGrp="1"/>
          </p:cNvSpPr>
          <p:nvPr>
            <p:ph type="body" sz="quarter" idx="25"/>
          </p:nvPr>
        </p:nvSpPr>
        <p:spPr/>
        <p:txBody>
          <a:bodyPr/>
          <a:lstStyle/>
          <a:p>
            <a:endParaRPr lang="en-US"/>
          </a:p>
        </p:txBody>
      </p:sp>
      <p:sp>
        <p:nvSpPr>
          <p:cNvPr id="119" name="Text Placeholder 118"/>
          <p:cNvSpPr>
            <a:spLocks noGrp="1"/>
          </p:cNvSpPr>
          <p:nvPr>
            <p:ph type="body" sz="quarter" idx="26"/>
          </p:nvPr>
        </p:nvSpPr>
        <p:spPr/>
        <p:txBody>
          <a:bodyPr/>
          <a:lstStyle/>
          <a:p>
            <a:endParaRPr lang="en-US"/>
          </a:p>
        </p:txBody>
      </p:sp>
      <p:sp>
        <p:nvSpPr>
          <p:cNvPr id="120" name="Text Placeholder 119"/>
          <p:cNvSpPr>
            <a:spLocks noGrp="1"/>
          </p:cNvSpPr>
          <p:nvPr>
            <p:ph type="body" sz="quarter" idx="27"/>
          </p:nvPr>
        </p:nvSpPr>
        <p:spPr/>
        <p:txBody>
          <a:bodyPr/>
          <a:lstStyle/>
          <a:p>
            <a:endParaRPr lang="en-US"/>
          </a:p>
        </p:txBody>
      </p:sp>
      <p:sp>
        <p:nvSpPr>
          <p:cNvPr id="121" name="Text Placeholder 120"/>
          <p:cNvSpPr>
            <a:spLocks noGrp="1"/>
          </p:cNvSpPr>
          <p:nvPr>
            <p:ph type="body" sz="quarter" idx="28"/>
          </p:nvPr>
        </p:nvSpPr>
        <p:spPr/>
        <p:txBody>
          <a:bodyPr/>
          <a:lstStyle/>
          <a:p>
            <a:endParaRPr lang="en-US"/>
          </a:p>
        </p:txBody>
      </p:sp>
      <p:sp>
        <p:nvSpPr>
          <p:cNvPr id="122" name="Text Placeholder 121"/>
          <p:cNvSpPr>
            <a:spLocks noGrp="1"/>
          </p:cNvSpPr>
          <p:nvPr>
            <p:ph type="body" sz="quarter" idx="29"/>
          </p:nvPr>
        </p:nvSpPr>
        <p:spPr/>
        <p:txBody>
          <a:bodyPr/>
          <a:lstStyle/>
          <a:p>
            <a:endParaRPr lang="en-US"/>
          </a:p>
        </p:txBody>
      </p:sp>
      <p:sp>
        <p:nvSpPr>
          <p:cNvPr id="123" name="Text Placeholder 122"/>
          <p:cNvSpPr>
            <a:spLocks noGrp="1"/>
          </p:cNvSpPr>
          <p:nvPr>
            <p:ph type="body" sz="quarter" idx="30"/>
          </p:nvPr>
        </p:nvSpPr>
        <p:spPr/>
        <p:txBody>
          <a:bodyPr/>
          <a:lstStyle/>
          <a:p>
            <a:endParaRPr lang="en-US"/>
          </a:p>
        </p:txBody>
      </p:sp>
      <p:sp>
        <p:nvSpPr>
          <p:cNvPr id="161" name="Text Placeholder 160"/>
          <p:cNvSpPr>
            <a:spLocks noGrp="1"/>
          </p:cNvSpPr>
          <p:nvPr>
            <p:ph type="body" sz="quarter" idx="150"/>
          </p:nvPr>
        </p:nvSpPr>
        <p:spPr/>
        <p:txBody>
          <a:bodyPr/>
          <a:lstStyle/>
          <a:p>
            <a:endParaRPr lang="en-US"/>
          </a:p>
        </p:txBody>
      </p:sp>
      <p:sp>
        <p:nvSpPr>
          <p:cNvPr id="162" name="Text Placeholder 161"/>
          <p:cNvSpPr>
            <a:spLocks noGrp="1"/>
          </p:cNvSpPr>
          <p:nvPr>
            <p:ph type="body" sz="quarter" idx="151"/>
          </p:nvPr>
        </p:nvSpPr>
        <p:spPr/>
        <p:txBody>
          <a:bodyPr>
            <a:normAutofit fontScale="92500" lnSpcReduction="10000"/>
          </a:bodyPr>
          <a:lstStyle/>
          <a:p>
            <a:endParaRPr lang="en-US"/>
          </a:p>
        </p:txBody>
      </p:sp>
      <p:sp>
        <p:nvSpPr>
          <p:cNvPr id="163" name="Text Placeholder 162"/>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Trifol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363</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Times New Roman</vt:lpstr>
      <vt:lpstr>Trebuchet MS</vt:lpstr>
      <vt:lpstr>Trifold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51</cp:revision>
  <dcterms:created xsi:type="dcterms:W3CDTF">2012-02-03T19:11:35Z</dcterms:created>
  <dcterms:modified xsi:type="dcterms:W3CDTF">2023-02-13T22:59:40Z</dcterms:modified>
</cp:coreProperties>
</file>