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handoutMasterIdLst>
    <p:handoutMasterId r:id="rId4"/>
  </p:handoutMasterIdLst>
  <p:sldIdLst>
    <p:sldId id="256" r:id="rId2"/>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068C"/>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94701" autoAdjust="0"/>
  </p:normalViewPr>
  <p:slideViewPr>
    <p:cSldViewPr snapToGrid="0" snapToObjects="1" showGuides="1">
      <p:cViewPr>
        <p:scale>
          <a:sx n="36" d="100"/>
          <a:sy n="36" d="100"/>
        </p:scale>
        <p:origin x="-1424" y="-184"/>
      </p:cViewPr>
      <p:guideLst>
        <p:guide orient="horz" pos="3318"/>
        <p:guide orient="horz" pos="288"/>
        <p:guide orient="horz" pos="20160"/>
        <p:guide orient="horz"/>
        <p:guide pos="581"/>
        <p:guide pos="270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8/7/17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8/7/17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1030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41"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587165"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587166" y="5548749"/>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22258339"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22250400" y="5548749"/>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2914027" y="554874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2914027"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2914027"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2914027"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2914027" y="2567940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2914027" y="26433446"/>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904188"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75000"/>
          </a:schemeClr>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rgbClr val="57068C"/>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0600"/>
            <a:ext cx="43891200" cy="45719"/>
          </a:xfrm>
          <a:prstGeom prst="rect">
            <a:avLst/>
          </a:prstGeom>
          <a:solidFill>
            <a:schemeClr val="accent5">
              <a:lumMod val="50000"/>
            </a:schemeClr>
          </a:solidFill>
          <a:ln w="152400">
            <a:solidFill>
              <a:schemeClr val="accent5">
                <a:lumMod val="50000"/>
              </a:schemeClr>
            </a:solid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567305" y="32315729"/>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2" name="Rounded Rectangle 1"/>
          <p:cNvSpPr/>
          <p:nvPr userDrawn="1"/>
        </p:nvSpPr>
        <p:spPr>
          <a:xfrm>
            <a:off x="922338" y="5475145"/>
            <a:ext cx="42049700" cy="26736675"/>
          </a:xfrm>
          <a:prstGeom prst="roundRect">
            <a:avLst>
              <a:gd name="adj" fmla="val 1863"/>
            </a:avLst>
          </a:prstGeom>
          <a:solidFill>
            <a:schemeClr val="bg1"/>
          </a:soli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userDrawn="1"/>
        </p:nvGrpSpPr>
        <p:grpSpPr>
          <a:xfrm>
            <a:off x="-11225189" y="-1"/>
            <a:ext cx="11018865" cy="32918401"/>
            <a:chOff x="-11225189" y="-1"/>
            <a:chExt cx="11018865" cy="32918401"/>
          </a:xfrm>
        </p:grpSpPr>
        <p:sp>
          <p:nvSpPr>
            <p:cNvPr id="31" name="Rectangle 3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32" name="Straight Connector 31"/>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6" name="Picture 35"/>
            <p:cNvPicPr>
              <a:picLocks noChangeAspect="1"/>
            </p:cNvPicPr>
            <p:nvPr userDrawn="1"/>
          </p:nvPicPr>
          <p:blipFill>
            <a:blip r:embed="rId4"/>
            <a:stretch>
              <a:fillRect/>
            </a:stretch>
          </p:blipFill>
          <p:spPr>
            <a:xfrm>
              <a:off x="-10740740" y="10261718"/>
              <a:ext cx="1597666" cy="1201935"/>
            </a:xfrm>
            <a:prstGeom prst="rect">
              <a:avLst/>
            </a:prstGeom>
          </p:spPr>
        </p:pic>
        <p:pic>
          <p:nvPicPr>
            <p:cNvPr id="37" name="Picture 36"/>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38" name="Group 37"/>
            <p:cNvGrpSpPr/>
            <p:nvPr userDrawn="1"/>
          </p:nvGrpSpPr>
          <p:grpSpPr>
            <a:xfrm>
              <a:off x="-9744993" y="23540957"/>
              <a:ext cx="7531182" cy="2120439"/>
              <a:chOff x="-4470427" y="11016658"/>
              <a:chExt cx="3470785" cy="974220"/>
            </a:xfrm>
          </p:grpSpPr>
          <p:grpSp>
            <p:nvGrpSpPr>
              <p:cNvPr id="46" name="Group 45"/>
              <p:cNvGrpSpPr/>
              <p:nvPr userDrawn="1"/>
            </p:nvGrpSpPr>
            <p:grpSpPr>
              <a:xfrm>
                <a:off x="-2783495" y="11060886"/>
                <a:ext cx="624431" cy="893535"/>
                <a:chOff x="-3958697" y="11117435"/>
                <a:chExt cx="779338" cy="1280430"/>
              </a:xfrm>
            </p:grpSpPr>
            <p:pic>
              <p:nvPicPr>
                <p:cNvPr id="52" name="Picture 51"/>
                <p:cNvPicPr>
                  <a:picLocks noChangeAspect="1"/>
                </p:cNvPicPr>
                <p:nvPr userDrawn="1"/>
              </p:nvPicPr>
              <p:blipFill>
                <a:blip r:embed="rId6"/>
                <a:stretch>
                  <a:fillRect/>
                </a:stretch>
              </p:blipFill>
              <p:spPr>
                <a:xfrm>
                  <a:off x="-3948160" y="11117435"/>
                  <a:ext cx="768801" cy="1090857"/>
                </a:xfrm>
                <a:prstGeom prst="rect">
                  <a:avLst/>
                </a:prstGeom>
              </p:spPr>
            </p:pic>
            <p:sp>
              <p:nvSpPr>
                <p:cNvPr id="53" name="TextBox 52"/>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47" name="Group 46"/>
              <p:cNvGrpSpPr/>
              <p:nvPr userDrawn="1"/>
            </p:nvGrpSpPr>
            <p:grpSpPr>
              <a:xfrm>
                <a:off x="-2033159" y="11060889"/>
                <a:ext cx="1033517" cy="893529"/>
                <a:chOff x="-2921738" y="11200127"/>
                <a:chExt cx="1420279" cy="1227904"/>
              </a:xfrm>
            </p:grpSpPr>
            <p:pic>
              <p:nvPicPr>
                <p:cNvPr id="50" name="Picture 49"/>
                <p:cNvPicPr>
                  <a:picLocks noChangeAspect="1"/>
                </p:cNvPicPr>
                <p:nvPr userDrawn="1"/>
              </p:nvPicPr>
              <p:blipFill>
                <a:blip r:embed="rId6"/>
                <a:stretch>
                  <a:fillRect/>
                </a:stretch>
              </p:blipFill>
              <p:spPr>
                <a:xfrm>
                  <a:off x="-2921738" y="11200127"/>
                  <a:ext cx="1420279" cy="1029694"/>
                </a:xfrm>
                <a:prstGeom prst="rect">
                  <a:avLst/>
                </a:prstGeom>
              </p:spPr>
            </p:pic>
            <p:sp>
              <p:nvSpPr>
                <p:cNvPr id="51" name="TextBox 50"/>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70427" y="11016658"/>
                <a:ext cx="1098742" cy="847761"/>
              </a:xfrm>
              <a:prstGeom prst="rect">
                <a:avLst/>
              </a:prstGeom>
            </p:spPr>
          </p:pic>
          <p:sp>
            <p:nvSpPr>
              <p:cNvPr id="49" name="TextBox 48"/>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39" name="Group 38"/>
            <p:cNvGrpSpPr/>
            <p:nvPr userDrawn="1"/>
          </p:nvGrpSpPr>
          <p:grpSpPr>
            <a:xfrm>
              <a:off x="-10398793" y="27751410"/>
              <a:ext cx="9323012" cy="2453251"/>
              <a:chOff x="-4754996" y="12734136"/>
              <a:chExt cx="4296559" cy="1127128"/>
            </a:xfrm>
          </p:grpSpPr>
          <p:graphicFrame>
            <p:nvGraphicFramePr>
              <p:cNvPr id="41" name="Object 40"/>
              <p:cNvGraphicFramePr>
                <a:graphicFrameLocks noChangeAspect="1"/>
              </p:cNvGraphicFramePr>
              <p:nvPr userDrawn="1">
                <p:extLst>
                  <p:ext uri="{D42A27DB-BD31-4B8C-83A1-F6EECF244321}">
                    <p14:modId xmlns:p14="http://schemas.microsoft.com/office/powerpoint/2010/main" val="2923600614"/>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059"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43" name="Object 42"/>
              <p:cNvGraphicFramePr>
                <a:graphicFrameLocks noChangeAspect="1"/>
              </p:cNvGraphicFramePr>
              <p:nvPr userDrawn="1">
                <p:extLst>
                  <p:ext uri="{D42A27DB-BD31-4B8C-83A1-F6EECF244321}">
                    <p14:modId xmlns:p14="http://schemas.microsoft.com/office/powerpoint/2010/main" val="3743875991"/>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060"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44" name="TextBox 43"/>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54" name="Group 53"/>
          <p:cNvGrpSpPr/>
          <p:nvPr userDrawn="1"/>
        </p:nvGrpSpPr>
        <p:grpSpPr>
          <a:xfrm>
            <a:off x="44157839" y="-55065"/>
            <a:ext cx="11062139" cy="32973465"/>
            <a:chOff x="44157839" y="-55065"/>
            <a:chExt cx="11062139" cy="32973465"/>
          </a:xfrm>
        </p:grpSpPr>
        <p:sp>
          <p:nvSpPr>
            <p:cNvPr id="55" name="Rectangle 54"/>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6270401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061"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040245264"/>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062"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59" name="Group 58"/>
            <p:cNvGrpSpPr/>
            <p:nvPr userDrawn="1"/>
          </p:nvGrpSpPr>
          <p:grpSpPr>
            <a:xfrm>
              <a:off x="44487207" y="29414560"/>
              <a:ext cx="10354213" cy="1265612"/>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262808" y="311697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 name="Text Placeholder 448"/>
          <p:cNvSpPr>
            <a:spLocks noGrp="1"/>
          </p:cNvSpPr>
          <p:nvPr>
            <p:ph type="body" sz="quarter" idx="10"/>
          </p:nvPr>
        </p:nvSpPr>
        <p:spPr/>
        <p:txBody>
          <a:bodyPr/>
          <a:lstStyle/>
          <a:p>
            <a:endParaRPr lang="en-US"/>
          </a:p>
        </p:txBody>
      </p:sp>
      <p:sp>
        <p:nvSpPr>
          <p:cNvPr id="450" name="Text Placeholder 449"/>
          <p:cNvSpPr>
            <a:spLocks noGrp="1"/>
          </p:cNvSpPr>
          <p:nvPr>
            <p:ph type="body" sz="quarter" idx="11"/>
          </p:nvPr>
        </p:nvSpPr>
        <p:spPr/>
        <p:txBody>
          <a:bodyPr/>
          <a:lstStyle/>
          <a:p>
            <a:endParaRPr lang="en-US" dirty="0"/>
          </a:p>
        </p:txBody>
      </p:sp>
      <p:sp>
        <p:nvSpPr>
          <p:cNvPr id="453" name="Text Placeholder 452"/>
          <p:cNvSpPr>
            <a:spLocks noGrp="1"/>
          </p:cNvSpPr>
          <p:nvPr>
            <p:ph type="body" sz="quarter" idx="20"/>
          </p:nvPr>
        </p:nvSpPr>
        <p:spPr/>
        <p:txBody>
          <a:bodyPr/>
          <a:lstStyle/>
          <a:p>
            <a:endParaRPr lang="en-US"/>
          </a:p>
        </p:txBody>
      </p:sp>
      <p:sp>
        <p:nvSpPr>
          <p:cNvPr id="454" name="Text Placeholder 453"/>
          <p:cNvSpPr>
            <a:spLocks noGrp="1"/>
          </p:cNvSpPr>
          <p:nvPr>
            <p:ph type="body" sz="quarter" idx="21"/>
          </p:nvPr>
        </p:nvSpPr>
        <p:spPr/>
        <p:txBody>
          <a:bodyPr/>
          <a:lstStyle/>
          <a:p>
            <a:endParaRPr lang="en-US"/>
          </a:p>
        </p:txBody>
      </p:sp>
      <p:sp>
        <p:nvSpPr>
          <p:cNvPr id="455" name="Text Placeholder 454"/>
          <p:cNvSpPr>
            <a:spLocks noGrp="1"/>
          </p:cNvSpPr>
          <p:nvPr>
            <p:ph type="body" sz="quarter" idx="22"/>
          </p:nvPr>
        </p:nvSpPr>
        <p:spPr/>
        <p:txBody>
          <a:bodyPr/>
          <a:lstStyle/>
          <a:p>
            <a:endParaRPr lang="en-US"/>
          </a:p>
        </p:txBody>
      </p:sp>
      <p:sp>
        <p:nvSpPr>
          <p:cNvPr id="456" name="Text Placeholder 455"/>
          <p:cNvSpPr>
            <a:spLocks noGrp="1"/>
          </p:cNvSpPr>
          <p:nvPr>
            <p:ph type="body" sz="quarter" idx="23"/>
          </p:nvPr>
        </p:nvSpPr>
        <p:spPr/>
        <p:txBody>
          <a:bodyPr/>
          <a:lstStyle/>
          <a:p>
            <a:endParaRPr lang="en-US"/>
          </a:p>
        </p:txBody>
      </p:sp>
      <p:sp>
        <p:nvSpPr>
          <p:cNvPr id="457" name="Text Placeholder 456"/>
          <p:cNvSpPr>
            <a:spLocks noGrp="1"/>
          </p:cNvSpPr>
          <p:nvPr>
            <p:ph type="body" sz="quarter" idx="24"/>
          </p:nvPr>
        </p:nvSpPr>
        <p:spPr/>
        <p:txBody>
          <a:bodyPr/>
          <a:lstStyle/>
          <a:p>
            <a:endParaRPr lang="en-US"/>
          </a:p>
        </p:txBody>
      </p:sp>
      <p:sp>
        <p:nvSpPr>
          <p:cNvPr id="458" name="Text Placeholder 457"/>
          <p:cNvSpPr>
            <a:spLocks noGrp="1"/>
          </p:cNvSpPr>
          <p:nvPr>
            <p:ph type="body" sz="quarter" idx="25"/>
          </p:nvPr>
        </p:nvSpPr>
        <p:spPr/>
        <p:txBody>
          <a:bodyPr/>
          <a:lstStyle/>
          <a:p>
            <a:endParaRPr lang="en-US"/>
          </a:p>
        </p:txBody>
      </p:sp>
      <p:sp>
        <p:nvSpPr>
          <p:cNvPr id="459" name="Text Placeholder 458"/>
          <p:cNvSpPr>
            <a:spLocks noGrp="1"/>
          </p:cNvSpPr>
          <p:nvPr>
            <p:ph type="body" sz="quarter" idx="26"/>
          </p:nvPr>
        </p:nvSpPr>
        <p:spPr/>
        <p:txBody>
          <a:bodyPr/>
          <a:lstStyle/>
          <a:p>
            <a:endParaRPr lang="en-US"/>
          </a:p>
        </p:txBody>
      </p:sp>
      <p:sp>
        <p:nvSpPr>
          <p:cNvPr id="460" name="Text Placeholder 459"/>
          <p:cNvSpPr>
            <a:spLocks noGrp="1"/>
          </p:cNvSpPr>
          <p:nvPr>
            <p:ph type="body" sz="quarter" idx="27"/>
          </p:nvPr>
        </p:nvSpPr>
        <p:spPr/>
        <p:txBody>
          <a:bodyPr/>
          <a:lstStyle/>
          <a:p>
            <a:endParaRPr lang="en-US"/>
          </a:p>
        </p:txBody>
      </p:sp>
      <p:sp>
        <p:nvSpPr>
          <p:cNvPr id="461" name="Text Placeholder 460"/>
          <p:cNvSpPr>
            <a:spLocks noGrp="1"/>
          </p:cNvSpPr>
          <p:nvPr>
            <p:ph type="body" sz="quarter" idx="28"/>
          </p:nvPr>
        </p:nvSpPr>
        <p:spPr/>
        <p:txBody>
          <a:bodyPr/>
          <a:lstStyle/>
          <a:p>
            <a:endParaRPr lang="en-US"/>
          </a:p>
        </p:txBody>
      </p:sp>
      <p:sp>
        <p:nvSpPr>
          <p:cNvPr id="462" name="Text Placeholder 461"/>
          <p:cNvSpPr>
            <a:spLocks noGrp="1"/>
          </p:cNvSpPr>
          <p:nvPr>
            <p:ph type="body" sz="quarter" idx="29"/>
          </p:nvPr>
        </p:nvSpPr>
        <p:spPr/>
        <p:txBody>
          <a:bodyPr/>
          <a:lstStyle/>
          <a:p>
            <a:endParaRPr lang="en-US"/>
          </a:p>
        </p:txBody>
      </p:sp>
      <p:sp>
        <p:nvSpPr>
          <p:cNvPr id="463" name="Text Placeholder 462"/>
          <p:cNvSpPr>
            <a:spLocks noGrp="1"/>
          </p:cNvSpPr>
          <p:nvPr>
            <p:ph type="body" sz="quarter" idx="30"/>
          </p:nvPr>
        </p:nvSpPr>
        <p:spPr/>
        <p:txBody>
          <a:bodyPr/>
          <a:lstStyle/>
          <a:p>
            <a:endParaRPr lang="en-US"/>
          </a:p>
        </p:txBody>
      </p:sp>
      <p:sp>
        <p:nvSpPr>
          <p:cNvPr id="464" name="Text Placeholder 463"/>
          <p:cNvSpPr>
            <a:spLocks noGrp="1"/>
          </p:cNvSpPr>
          <p:nvPr>
            <p:ph type="body" sz="quarter" idx="96"/>
          </p:nvPr>
        </p:nvSpPr>
        <p:spPr/>
        <p:txBody>
          <a:bodyPr/>
          <a:lstStyle/>
          <a:p>
            <a:endParaRPr lang="en-US"/>
          </a:p>
        </p:txBody>
      </p:sp>
      <p:sp>
        <p:nvSpPr>
          <p:cNvPr id="465" name="Text Placeholder 464"/>
          <p:cNvSpPr>
            <a:spLocks noGrp="1"/>
          </p:cNvSpPr>
          <p:nvPr>
            <p:ph type="body" sz="quarter" idx="150"/>
          </p:nvPr>
        </p:nvSpPr>
        <p:spPr/>
        <p:txBody>
          <a:bodyPr/>
          <a:lstStyle/>
          <a:p>
            <a:endParaRPr lang="en-US" dirty="0"/>
          </a:p>
        </p:txBody>
      </p:sp>
      <p:sp>
        <p:nvSpPr>
          <p:cNvPr id="466" name="Text Placeholder 465"/>
          <p:cNvSpPr>
            <a:spLocks noGrp="1"/>
          </p:cNvSpPr>
          <p:nvPr>
            <p:ph type="body" sz="quarter" idx="151"/>
          </p:nvPr>
        </p:nvSpPr>
        <p:spPr/>
        <p:txBody>
          <a:bodyPr>
            <a:normAutofit fontScale="92500" lnSpcReduction="10000"/>
          </a:bodyPr>
          <a:lstStyle/>
          <a:p>
            <a:endParaRPr lang="en-US" dirty="0"/>
          </a:p>
        </p:txBody>
      </p:sp>
      <p:sp>
        <p:nvSpPr>
          <p:cNvPr id="467" name="Text Placeholder 466"/>
          <p:cNvSpPr>
            <a:spLocks noGrp="1"/>
          </p:cNvSpPr>
          <p:nvPr>
            <p:ph type="body" sz="quarter" idx="153"/>
          </p:nvPr>
        </p:nvSpPr>
        <p:spPr/>
        <p:txBody>
          <a:bodyPr>
            <a:normAutofit fontScale="92500" lnSpcReduction="10000"/>
          </a:bodyPr>
          <a:lstStyle/>
          <a:p>
            <a:endParaRPr lang="en-US" dirty="0"/>
          </a:p>
        </p:txBody>
      </p:sp>
      <p:pic>
        <p:nvPicPr>
          <p:cNvPr id="2" name="Picture 1" descr="nyu_stacked_white.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188" y="465813"/>
            <a:ext cx="2559421" cy="3696942"/>
          </a:xfrm>
          <a:prstGeom prst="rect">
            <a:avLst/>
          </a:prstGeom>
        </p:spPr>
      </p:pic>
    </p:spTree>
    <p:extLst>
      <p:ext uri="{BB962C8B-B14F-4D97-AF65-F5344CB8AC3E}">
        <p14:creationId xmlns:p14="http://schemas.microsoft.com/office/powerpoint/2010/main" val="34252181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36x48-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315</TotalTime>
  <Words>1</Words>
  <Application>Microsoft Macintosh PowerPoint</Application>
  <PresentationFormat>Custom</PresentationFormat>
  <Paragraphs>1</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36x48-Template-V2b</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47</cp:revision>
  <dcterms:created xsi:type="dcterms:W3CDTF">2012-02-03T19:11:35Z</dcterms:created>
  <dcterms:modified xsi:type="dcterms:W3CDTF">2017-08-07T19:00:48Z</dcterms:modified>
</cp:coreProperties>
</file>