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a:srgbClr val="3B7193"/>
    <a:srgbClr val="2C556E"/>
    <a:srgbClr val="E7E7E5"/>
    <a:srgbClr val="E4E7E8"/>
    <a:srgbClr val="EDE8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394" autoAdjust="0"/>
  </p:normalViewPr>
  <p:slideViewPr>
    <p:cSldViewPr snapToGrid="0" snapToObjects="1" showGuides="1">
      <p:cViewPr varScale="1">
        <p:scale>
          <a:sx n="36" d="100"/>
          <a:sy n="36" d="100"/>
        </p:scale>
        <p:origin x="-1560" y="-104"/>
      </p:cViewPr>
      <p:guideLst>
        <p:guide orient="horz" pos="3253"/>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43891200" cy="4371975"/>
          </a:xfrm>
          <a:prstGeom prst="rect">
            <a:avLst/>
          </a:prstGeom>
          <a:solidFill>
            <a:srgbClr val="57068C"/>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30" name="Rounded Rectangle 29"/>
          <p:cNvSpPr/>
          <p:nvPr userDrawn="1"/>
        </p:nvSpPr>
        <p:spPr>
          <a:xfrm>
            <a:off x="506697" y="5164138"/>
            <a:ext cx="10180063" cy="26839862"/>
          </a:xfrm>
          <a:prstGeom prst="roundRect">
            <a:avLst>
              <a:gd name="adj" fmla="val 1811"/>
            </a:avLst>
          </a:prstGeom>
          <a:solidFill>
            <a:schemeClr val="bg1"/>
          </a:soli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4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4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5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5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72" name="TextBox 71"/>
            <p:cNvSpPr txBox="1"/>
            <p:nvPr userDrawn="1"/>
          </p:nvSpPr>
          <p:spPr>
            <a:xfrm>
              <a:off x="44262808" y="31169782"/>
              <a:ext cx="6870215" cy="1399638"/>
            </a:xfrm>
            <a:prstGeom prst="rect">
              <a:avLst/>
            </a:prstGeom>
            <a:noFill/>
          </p:spPr>
          <p:txBody>
            <a:bodyPr wrap="square" lIns="65304" tIns="32651" rIns="65304" bIns="32651" rtlCol="0">
              <a:spAutoFit/>
            </a:bodyPr>
            <a:lstStyle/>
            <a:p>
              <a:pPr marL="344488" indent="-3444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3444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sp>
        <p:nvSpPr>
          <p:cNvPr id="40" name="Rounded Rectangle 39"/>
          <p:cNvSpPr/>
          <p:nvPr userDrawn="1"/>
        </p:nvSpPr>
        <p:spPr>
          <a:xfrm>
            <a:off x="11242675" y="5189291"/>
            <a:ext cx="21431250" cy="26839862"/>
          </a:xfrm>
          <a:prstGeom prst="roundRect">
            <a:avLst>
              <a:gd name="adj" fmla="val 1811"/>
            </a:avLst>
          </a:prstGeom>
          <a:solidFill>
            <a:schemeClr val="bg1"/>
          </a:soli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33206312" y="5189291"/>
            <a:ext cx="10180063" cy="26839862"/>
          </a:xfrm>
          <a:prstGeom prst="roundRect">
            <a:avLst>
              <a:gd name="adj" fmla="val 1811"/>
            </a:avLst>
          </a:prstGeom>
          <a:solidFill>
            <a:schemeClr val="bg1"/>
          </a:soli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dirty="0"/>
          </a:p>
        </p:txBody>
      </p:sp>
      <p:sp>
        <p:nvSpPr>
          <p:cNvPr id="6" name="Text Placeholder 5"/>
          <p:cNvSpPr>
            <a:spLocks noGrp="1"/>
          </p:cNvSpPr>
          <p:nvPr>
            <p:ph type="body" sz="quarter" idx="20"/>
          </p:nvPr>
        </p:nvSpPr>
        <p:spPr/>
        <p:txBody>
          <a:bodyPr/>
          <a:lstStyle/>
          <a:p>
            <a:endParaRPr lang="en-US"/>
          </a:p>
        </p:txBody>
      </p:sp>
      <p:sp>
        <p:nvSpPr>
          <p:cNvPr id="7" name="Text Placeholder 6"/>
          <p:cNvSpPr>
            <a:spLocks noGrp="1"/>
          </p:cNvSpPr>
          <p:nvPr>
            <p:ph type="body" sz="quarter" idx="21"/>
          </p:nvPr>
        </p:nvSpPr>
        <p:spPr/>
        <p:txBody>
          <a:bodyPr/>
          <a:lstStyle/>
          <a:p>
            <a:endParaRPr lang="en-US"/>
          </a:p>
        </p:txBody>
      </p:sp>
      <p:sp>
        <p:nvSpPr>
          <p:cNvPr id="8" name="Text Placeholder 7"/>
          <p:cNvSpPr>
            <a:spLocks noGrp="1"/>
          </p:cNvSpPr>
          <p:nvPr>
            <p:ph type="body" sz="quarter" idx="22"/>
          </p:nvPr>
        </p:nvSpPr>
        <p:spPr/>
        <p:txBody>
          <a:bodyPr/>
          <a:lstStyle/>
          <a:p>
            <a:endParaRPr lang="en-US"/>
          </a:p>
        </p:txBody>
      </p:sp>
      <p:sp>
        <p:nvSpPr>
          <p:cNvPr id="9" name="Text Placeholder 8"/>
          <p:cNvSpPr>
            <a:spLocks noGrp="1"/>
          </p:cNvSpPr>
          <p:nvPr>
            <p:ph type="body" sz="quarter" idx="23"/>
          </p:nvPr>
        </p:nvSpPr>
        <p:spPr/>
        <p:txBody>
          <a:bodyPr/>
          <a:lstStyle/>
          <a:p>
            <a:endParaRPr lang="en-US"/>
          </a:p>
        </p:txBody>
      </p:sp>
      <p:sp>
        <p:nvSpPr>
          <p:cNvPr id="10" name="Text Placeholder 9"/>
          <p:cNvSpPr>
            <a:spLocks noGrp="1"/>
          </p:cNvSpPr>
          <p:nvPr>
            <p:ph type="body" sz="quarter" idx="24"/>
          </p:nvPr>
        </p:nvSpPr>
        <p:spPr/>
        <p:txBody>
          <a:bodyPr/>
          <a:lstStyle/>
          <a:p>
            <a:endParaRPr lang="en-US"/>
          </a:p>
        </p:txBody>
      </p:sp>
      <p:sp>
        <p:nvSpPr>
          <p:cNvPr id="11" name="Text Placeholder 10"/>
          <p:cNvSpPr>
            <a:spLocks noGrp="1"/>
          </p:cNvSpPr>
          <p:nvPr>
            <p:ph type="body" sz="quarter" idx="25"/>
          </p:nvPr>
        </p:nvSpPr>
        <p:spPr/>
        <p:txBody>
          <a:bodyPr/>
          <a:lstStyle/>
          <a:p>
            <a:endParaRPr lang="en-US"/>
          </a:p>
        </p:txBody>
      </p:sp>
      <p:sp>
        <p:nvSpPr>
          <p:cNvPr id="12" name="Text Placeholder 11"/>
          <p:cNvSpPr>
            <a:spLocks noGrp="1"/>
          </p:cNvSpPr>
          <p:nvPr>
            <p:ph type="body" sz="quarter" idx="26"/>
          </p:nvPr>
        </p:nvSpPr>
        <p:spPr/>
        <p:txBody>
          <a:bodyPr/>
          <a:lstStyle/>
          <a:p>
            <a:endParaRPr lang="en-US"/>
          </a:p>
        </p:txBody>
      </p:sp>
      <p:sp>
        <p:nvSpPr>
          <p:cNvPr id="13" name="Text Placeholder 12"/>
          <p:cNvSpPr>
            <a:spLocks noGrp="1"/>
          </p:cNvSpPr>
          <p:nvPr>
            <p:ph type="body" sz="quarter" idx="27"/>
          </p:nvPr>
        </p:nvSpPr>
        <p:spPr/>
        <p:txBody>
          <a:bodyPr/>
          <a:lstStyle/>
          <a:p>
            <a:endParaRPr lang="en-US"/>
          </a:p>
        </p:txBody>
      </p:sp>
      <p:sp>
        <p:nvSpPr>
          <p:cNvPr id="14" name="Text Placeholder 13"/>
          <p:cNvSpPr>
            <a:spLocks noGrp="1"/>
          </p:cNvSpPr>
          <p:nvPr>
            <p:ph type="body" sz="quarter" idx="28"/>
          </p:nvPr>
        </p:nvSpPr>
        <p:spPr/>
        <p:txBody>
          <a:bodyPr/>
          <a:lstStyle/>
          <a:p>
            <a:endParaRPr lang="en-US"/>
          </a:p>
        </p:txBody>
      </p:sp>
      <p:sp>
        <p:nvSpPr>
          <p:cNvPr id="15" name="Text Placeholder 14"/>
          <p:cNvSpPr>
            <a:spLocks noGrp="1"/>
          </p:cNvSpPr>
          <p:nvPr>
            <p:ph type="body" sz="quarter" idx="29"/>
          </p:nvPr>
        </p:nvSpPr>
        <p:spPr/>
        <p:txBody>
          <a:bodyPr/>
          <a:lstStyle/>
          <a:p>
            <a:endParaRPr lang="en-US"/>
          </a:p>
        </p:txBody>
      </p:sp>
      <p:sp>
        <p:nvSpPr>
          <p:cNvPr id="16" name="Text Placeholder 15"/>
          <p:cNvSpPr>
            <a:spLocks noGrp="1"/>
          </p:cNvSpPr>
          <p:nvPr>
            <p:ph type="body" sz="quarter" idx="30"/>
          </p:nvPr>
        </p:nvSpPr>
        <p:spPr/>
        <p:txBody>
          <a:bodyPr/>
          <a:lstStyle/>
          <a:p>
            <a:endParaRPr lang="en-US"/>
          </a:p>
        </p:txBody>
      </p:sp>
      <p:sp>
        <p:nvSpPr>
          <p:cNvPr id="17" name="Text Placeholder 16"/>
          <p:cNvSpPr>
            <a:spLocks noGrp="1"/>
          </p:cNvSpPr>
          <p:nvPr>
            <p:ph type="body" sz="quarter" idx="96"/>
          </p:nvPr>
        </p:nvSpPr>
        <p:spPr/>
        <p:txBody>
          <a:bodyPr/>
          <a:lstStyle/>
          <a:p>
            <a:endParaRPr lang="en-US" dirty="0"/>
          </a:p>
        </p:txBody>
      </p:sp>
      <p:sp>
        <p:nvSpPr>
          <p:cNvPr id="19" name="Text Placeholder 18"/>
          <p:cNvSpPr>
            <a:spLocks noGrp="1"/>
          </p:cNvSpPr>
          <p:nvPr>
            <p:ph type="body" sz="quarter" idx="150"/>
          </p:nvPr>
        </p:nvSpPr>
        <p:spPr/>
        <p:txBody>
          <a:bodyPr/>
          <a:lstStyle/>
          <a:p>
            <a:endParaRPr lang="en-US" dirty="0"/>
          </a:p>
        </p:txBody>
      </p:sp>
      <p:sp>
        <p:nvSpPr>
          <p:cNvPr id="43" name="Text Placeholder 42"/>
          <p:cNvSpPr>
            <a:spLocks noGrp="1"/>
          </p:cNvSpPr>
          <p:nvPr>
            <p:ph type="body" sz="quarter" idx="184"/>
          </p:nvPr>
        </p:nvSpPr>
        <p:spPr/>
        <p:txBody>
          <a:bodyPr/>
          <a:lstStyle/>
          <a:p>
            <a:endParaRPr lang="en-US"/>
          </a:p>
        </p:txBody>
      </p:sp>
      <p:sp>
        <p:nvSpPr>
          <p:cNvPr id="44" name="Text Placeholder 43"/>
          <p:cNvSpPr>
            <a:spLocks noGrp="1"/>
          </p:cNvSpPr>
          <p:nvPr>
            <p:ph type="body" sz="quarter" idx="185"/>
          </p:nvPr>
        </p:nvSpPr>
        <p:spPr/>
        <p:txBody>
          <a:bodyPr>
            <a:normAutofit fontScale="92500" lnSpcReduction="10000"/>
          </a:bodyPr>
          <a:lstStyle/>
          <a:p>
            <a:endParaRPr lang="en-US" dirty="0"/>
          </a:p>
        </p:txBody>
      </p:sp>
      <p:pic>
        <p:nvPicPr>
          <p:cNvPr id="4" name="Picture 3" descr="nyu_stacked_whit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8189" y="1058564"/>
            <a:ext cx="2021983" cy="2920642"/>
          </a:xfrm>
          <a:prstGeom prst="rect">
            <a:avLst/>
          </a:prstGeom>
        </p:spPr>
      </p:pic>
    </p:spTree>
    <p:extLst>
      <p:ext uri="{BB962C8B-B14F-4D97-AF65-F5344CB8AC3E}">
        <p14:creationId xmlns:p14="http://schemas.microsoft.com/office/powerpoint/2010/main" val="28525363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107</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25</cp:revision>
  <dcterms:created xsi:type="dcterms:W3CDTF">2012-02-03T23:30:52Z</dcterms:created>
  <dcterms:modified xsi:type="dcterms:W3CDTF">2017-08-08T00:38:27Z</dcterms:modified>
</cp:coreProperties>
</file>