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3"/>
  </p:notesMasterIdLst>
  <p:handoutMasterIdLst>
    <p:handoutMasterId r:id="rId4"/>
  </p:handoutMasterIdLst>
  <p:sldIdLst>
    <p:sldId id="256" r:id="rId2"/>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7068C"/>
    <a:srgbClr val="5706AA"/>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1" autoAdjust="0"/>
    <p:restoredTop sz="94706" autoAdjust="0"/>
  </p:normalViewPr>
  <p:slideViewPr>
    <p:cSldViewPr snapToGrid="0" snapToObjects="1" showGuides="1">
      <p:cViewPr varScale="1">
        <p:scale>
          <a:sx n="70" d="100"/>
          <a:sy n="70" d="100"/>
        </p:scale>
        <p:origin x="-120" y="-368"/>
      </p:cViewPr>
      <p:guideLst>
        <p:guide orient="horz" pos="1659"/>
        <p:guide orient="horz" pos="144"/>
        <p:guide orient="horz" pos="10080"/>
        <p:guide orient="horz"/>
        <p:guide pos="166"/>
        <p:guide pos="170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0" d="100"/>
          <a:sy n="80" d="100"/>
        </p:scale>
        <p:origin x="2574" y="96"/>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handoutMaster" Target="handoutMasters/handoutMaster1.xml"/><Relationship Id="rId5" Type="http://schemas.openxmlformats.org/officeDocument/2006/relationships/printerSettings" Target="printerSettings/printerSettings1.bin"/><Relationship Id="rId6" Type="http://schemas.openxmlformats.org/officeDocument/2006/relationships/commentAuthors" Target="commentAuthors.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4" Type="http://schemas.openxmlformats.org/officeDocument/2006/relationships/image" Target="../media/image4.wmf"/><Relationship Id="rId1" Type="http://schemas.openxmlformats.org/officeDocument/2006/relationships/image" Target="../media/image1.wmf"/><Relationship Id="rId2"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7B717E-17DC-4276-BCDC-C73550588E55}" type="slidenum">
              <a:rPr lang="en-US" smtClean="0"/>
              <a:t>‹#›</a:t>
            </a:fld>
            <a:endParaRPr lang="en-US"/>
          </a:p>
        </p:txBody>
      </p:sp>
    </p:spTree>
    <p:extLst>
      <p:ext uri="{BB962C8B-B14F-4D97-AF65-F5344CB8AC3E}">
        <p14:creationId xmlns:p14="http://schemas.microsoft.com/office/powerpoint/2010/main" val="1708058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8/7/17</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4222024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INTRODUCTION or ABSTRACT</a:t>
            </a:r>
            <a:endParaRPr lang="en-US" dirty="0"/>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smtClean="0"/>
              <a:t>(click to add)  ACKNOWLEDGEMENTS  or  CONTACT</a:t>
            </a:r>
            <a:endParaRPr lang="en-US" dirty="0"/>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smtClean="0"/>
              <a:t>Enter your text here</a:t>
            </a:r>
            <a:endParaRPr lang="en-US" dirty="0"/>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marL="0" indent="0" algn="ctr">
              <a:buFontTx/>
              <a:buNone/>
              <a:defRPr sz="36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authors</a:t>
            </a:r>
            <a:endParaRPr lang="en-US" dirty="0"/>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marL="0" indent="0" algn="ctr">
              <a:buFontTx/>
              <a:buNone/>
              <a:defRPr sz="2800">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affiliations</a:t>
            </a:r>
            <a:endParaRPr lang="en-US" dirty="0"/>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marL="0" indent="0" algn="ctr">
              <a:buFontTx/>
              <a:buNone/>
              <a:defRPr sz="4800" b="1">
                <a:solidFill>
                  <a:schemeClr val="bg1"/>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smtClean="0"/>
              <a:t>Click here to add title</a:t>
            </a:r>
            <a:endParaRPr lang="en-US"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wmf"/><Relationship Id="rId12" Type="http://schemas.openxmlformats.org/officeDocument/2006/relationships/oleObject" Target="../embeddings/oleObject3.bin"/><Relationship Id="rId13" Type="http://schemas.openxmlformats.org/officeDocument/2006/relationships/image" Target="../media/image3.wmf"/><Relationship Id="rId14" Type="http://schemas.openxmlformats.org/officeDocument/2006/relationships/image" Target="../media/image9.png"/><Relationship Id="rId15" Type="http://schemas.openxmlformats.org/officeDocument/2006/relationships/oleObject" Target="../embeddings/oleObject4.bin"/><Relationship Id="rId16" Type="http://schemas.openxmlformats.org/officeDocument/2006/relationships/image" Target="../media/image4.wmf"/><Relationship Id="rId17" Type="http://schemas.openxmlformats.org/officeDocument/2006/relationships/hyperlink" Target="http://www.facebook.com/pages/PosterPresentationscom/217914411419?v=app_4949752878&amp;ref=ts" TargetMode="External"/><Relationship Id="rId1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vmlDrawing" Target="../drawings/vmlDrawing1.vml"/><Relationship Id="rId4" Type="http://schemas.openxmlformats.org/officeDocument/2006/relationships/image" Target="../media/image5.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png"/><Relationship Id="rId8" Type="http://schemas.openxmlformats.org/officeDocument/2006/relationships/oleObject" Target="../embeddings/oleObject1.bin"/><Relationship Id="rId9" Type="http://schemas.openxmlformats.org/officeDocument/2006/relationships/image" Target="../media/image1.wmf"/><Relationship Id="rId10"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75000"/>
          </a:schemeClr>
        </a:soli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0"/>
            <a:ext cx="27432000" cy="2400300"/>
          </a:xfrm>
          <a:prstGeom prst="rect">
            <a:avLst/>
          </a:prstGeom>
          <a:solidFill>
            <a:srgbClr val="57068C"/>
          </a:solidFill>
          <a:ln w="9525">
            <a:solidFill>
              <a:schemeClr val="tx1"/>
            </a:solidFill>
            <a:miter lim="800000"/>
            <a:headEnd/>
            <a:tailEnd/>
          </a:ln>
          <a:effectLst/>
        </p:spPr>
        <p:txBody>
          <a:bodyPr wrap="none" lIns="52249" tIns="26124" rIns="52249" bIns="26124" anchor="ctr"/>
          <a:lstStyle/>
          <a:p>
            <a:pPr>
              <a:defRPr/>
            </a:pPr>
            <a:endParaRPr lang="en-US" dirty="0"/>
          </a:p>
        </p:txBody>
      </p:sp>
      <p:sp>
        <p:nvSpPr>
          <p:cNvPr id="9" name="Rectangle 9"/>
          <p:cNvSpPr>
            <a:spLocks noChangeArrowheads="1"/>
          </p:cNvSpPr>
          <p:nvPr/>
        </p:nvSpPr>
        <p:spPr bwMode="auto">
          <a:xfrm>
            <a:off x="0" y="2402681"/>
            <a:ext cx="27432000" cy="76200"/>
          </a:xfrm>
          <a:prstGeom prst="rect">
            <a:avLst/>
          </a:prstGeom>
          <a:solidFill>
            <a:schemeClr val="accent5">
              <a:lumMod val="50000"/>
            </a:schemeClr>
          </a:solidFill>
          <a:ln w="152400">
            <a:noFill/>
            <a:miter lim="800000"/>
            <a:headEnd/>
            <a:tailEnd/>
          </a:ln>
          <a:effectLst/>
        </p:spPr>
        <p:txBody>
          <a:bodyPr wrap="none" lIns="52249" tIns="26124" rIns="52249" bIns="26124" anchor="ctr"/>
          <a:lstStyle/>
          <a:p>
            <a:pPr>
              <a:defRPr/>
            </a:pPr>
            <a:endParaRPr lang="en-US" dirty="0"/>
          </a:p>
        </p:txBody>
      </p:sp>
      <p:sp>
        <p:nvSpPr>
          <p:cNvPr id="25" name="Rectangle 33"/>
          <p:cNvSpPr>
            <a:spLocks noChangeArrowheads="1"/>
          </p:cNvSpPr>
          <p:nvPr/>
        </p:nvSpPr>
        <p:spPr bwMode="auto">
          <a:xfrm>
            <a:off x="263524" y="2649220"/>
            <a:ext cx="26870025" cy="13373100"/>
          </a:xfrm>
          <a:prstGeom prst="roundRect">
            <a:avLst>
              <a:gd name="adj" fmla="val 797"/>
            </a:avLst>
          </a:prstGeom>
          <a:solidFill>
            <a:schemeClr val="bg1"/>
          </a:solidFill>
          <a:ln w="9525">
            <a:solidFill>
              <a:schemeClr val="tx2"/>
            </a:solidFill>
            <a:miter lim="800000"/>
            <a:headEnd/>
            <a:tailEnd/>
          </a:ln>
          <a:effectLst/>
        </p:spPr>
        <p:txBody>
          <a:bodyPr wrap="none" lIns="52249" tIns="26124" rIns="52249" bIns="26124" anchor="ctr"/>
          <a:lstStyle/>
          <a:p>
            <a:pPr>
              <a:defRPr/>
            </a:pPr>
            <a:endParaRPr lang="en-US" dirty="0"/>
          </a:p>
        </p:txBody>
      </p:sp>
      <p:grpSp>
        <p:nvGrpSpPr>
          <p:cNvPr id="31" name="Group 30"/>
          <p:cNvGrpSpPr>
            <a:grpSpLocks noChangeAspect="1"/>
          </p:cNvGrpSpPr>
          <p:nvPr userDrawn="1"/>
        </p:nvGrpSpPr>
        <p:grpSpPr>
          <a:xfrm>
            <a:off x="-7233765" y="3"/>
            <a:ext cx="6608534" cy="16459197"/>
            <a:chOff x="-11220550" y="-1"/>
            <a:chExt cx="11014226" cy="27432000"/>
          </a:xfrm>
        </p:grpSpPr>
        <p:sp>
          <p:nvSpPr>
            <p:cNvPr id="32" name="Rectangle 31"/>
            <p:cNvSpPr/>
            <p:nvPr/>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smtClean="0">
                  <a:solidFill>
                    <a:srgbClr val="FF0000"/>
                  </a:solidFill>
                  <a:latin typeface="Trebuchet MS" pitchFamily="34" charset="0"/>
                </a:rPr>
                <a:t>(—THIS SIDEBAR DOES NOT PRINT—)</a:t>
              </a:r>
              <a:endParaRPr lang="en-US" sz="1800" b="1" spc="600"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DESIGN</a:t>
              </a:r>
              <a:r>
                <a:rPr lang="en-US" sz="2400" b="1" spc="600" baseline="0" dirty="0" smtClean="0">
                  <a:solidFill>
                    <a:schemeClr val="bg1"/>
                  </a:solidFill>
                  <a:latin typeface="Trebuchet MS" pitchFamily="34" charset="0"/>
                </a:rPr>
                <a:t> </a:t>
              </a:r>
              <a:r>
                <a:rPr lang="en-US" sz="2400" b="1" spc="600" dirty="0" smtClean="0">
                  <a:solidFill>
                    <a:schemeClr val="bg1"/>
                  </a:solidFill>
                  <a:latin typeface="Trebuchet MS" pitchFamily="34" charset="0"/>
                </a:rPr>
                <a:t>GUIDE</a:t>
              </a:r>
            </a:p>
            <a:p>
              <a:pPr algn="ctr"/>
              <a:r>
                <a:rPr lang="en-US" sz="1000" b="1" dirty="0" smtClean="0">
                  <a:latin typeface="Trebuchet MS" pitchFamily="34" charset="0"/>
                </a:rPr>
                <a:t> </a:t>
              </a:r>
            </a:p>
            <a:p>
              <a:pPr defTabSz="3765639"/>
              <a:r>
                <a:rPr lang="en-US" sz="1600" i="0" dirty="0" smtClean="0">
                  <a:latin typeface="Trebuchet MS" pitchFamily="34" charset="0"/>
                </a:rPr>
                <a:t>This PowerPoint</a:t>
              </a:r>
              <a:r>
                <a:rPr lang="en-US" sz="1600" i="0" baseline="0" dirty="0" smtClean="0">
                  <a:latin typeface="Trebuchet MS" pitchFamily="34" charset="0"/>
                </a:rPr>
                <a:t> </a:t>
              </a:r>
              <a:r>
                <a:rPr lang="en-US" sz="1600" i="0" dirty="0" smtClean="0">
                  <a:latin typeface="Trebuchet MS" pitchFamily="34" charset="0"/>
                </a:rPr>
                <a:t>2007 template produces</a:t>
              </a:r>
              <a:r>
                <a:rPr lang="en-US" sz="1600" i="0" baseline="0" dirty="0" smtClean="0">
                  <a:latin typeface="Trebuchet MS" pitchFamily="34" charset="0"/>
                </a:rPr>
                <a:t> </a:t>
              </a:r>
              <a:r>
                <a:rPr lang="en-US" sz="1600" i="0" dirty="0" smtClean="0">
                  <a:latin typeface="Trebuchet MS" pitchFamily="34" charset="0"/>
                </a:rPr>
                <a:t>a 36”x60” presentation poster. </a:t>
              </a:r>
              <a:r>
                <a:rPr lang="en-US" sz="1600" dirty="0" smtClean="0">
                  <a:latin typeface="Trebuchet MS" pitchFamily="34" charset="0"/>
                </a:rPr>
                <a:t>You</a:t>
              </a:r>
              <a:r>
                <a:rPr lang="en-US" sz="1600" baseline="0" dirty="0" smtClean="0">
                  <a:latin typeface="Trebuchet MS" pitchFamily="34" charset="0"/>
                </a:rPr>
                <a:t> can u</a:t>
              </a:r>
              <a:r>
                <a:rPr lang="en-US" sz="1600" dirty="0" smtClean="0">
                  <a:latin typeface="Trebuchet MS" pitchFamily="34" charset="0"/>
                </a:rPr>
                <a:t>se</a:t>
              </a:r>
              <a:r>
                <a:rPr lang="en-US" sz="1600" baseline="0" dirty="0" smtClean="0">
                  <a:latin typeface="Trebuchet MS" pitchFamily="34" charset="0"/>
                </a:rPr>
                <a:t> it to create your research poster and </a:t>
              </a:r>
              <a:r>
                <a:rPr lang="en-US" sz="1600" dirty="0" smtClean="0">
                  <a:latin typeface="Trebuchet MS" pitchFamily="34" charset="0"/>
                </a:rPr>
                <a:t>save valuable time placing titles, subtitles,</a:t>
              </a:r>
              <a:r>
                <a:rPr lang="en-US" sz="1600" baseline="0" dirty="0" smtClean="0">
                  <a:latin typeface="Trebuchet MS" pitchFamily="34" charset="0"/>
                </a:rPr>
                <a:t> text, and graphics</a:t>
              </a:r>
              <a:r>
                <a:rPr lang="en-US" sz="1600" dirty="0" smtClean="0">
                  <a:latin typeface="Trebuchet MS" pitchFamily="34" charset="0"/>
                </a:rPr>
                <a:t>. </a:t>
              </a:r>
            </a:p>
            <a:p>
              <a:pPr defTabSz="3765639"/>
              <a:r>
                <a:rPr lang="en-US" sz="1000" dirty="0" smtClean="0">
                  <a:latin typeface="Trebuchet MS" pitchFamily="34" charset="0"/>
                </a:rPr>
                <a:t> </a:t>
              </a:r>
            </a:p>
            <a:p>
              <a:pPr defTabSz="4389219"/>
              <a:r>
                <a:rPr lang="en-US" sz="1600" dirty="0" smtClean="0">
                  <a:latin typeface="Trebuchet MS" pitchFamily="34" charset="0"/>
                </a:rPr>
                <a:t>We provide a series of online answer your poster production questions. To view our template tutorials, go online to </a:t>
              </a:r>
              <a:r>
                <a:rPr lang="en-US" sz="1600" b="1" dirty="0" smtClean="0">
                  <a:solidFill>
                    <a:srgbClr val="FFC000"/>
                  </a:solidFill>
                  <a:latin typeface="Trebuchet MS" pitchFamily="34" charset="0"/>
                </a:rPr>
                <a:t>PosterPresentations.com</a:t>
              </a:r>
              <a:r>
                <a:rPr lang="en-US" sz="1600" b="1" dirty="0" smtClean="0">
                  <a:solidFill>
                    <a:schemeClr val="bg1"/>
                  </a:solidFill>
                  <a:latin typeface="Trebuchet MS" pitchFamily="34" charset="0"/>
                </a:rPr>
                <a:t> </a:t>
              </a:r>
              <a:r>
                <a:rPr lang="en-US" sz="1600" dirty="0" smtClean="0">
                  <a:solidFill>
                    <a:schemeClr val="bg1"/>
                  </a:solidFill>
                  <a:latin typeface="Trebuchet MS" pitchFamily="34" charset="0"/>
                </a:rPr>
                <a:t>and click on HELP DESK.</a:t>
              </a:r>
            </a:p>
            <a:p>
              <a:pPr defTabSz="4389219"/>
              <a:r>
                <a:rPr lang="en-US" sz="1000" dirty="0" smtClean="0">
                  <a:latin typeface="Trebuchet MS" pitchFamily="34" charset="0"/>
                </a:rPr>
                <a:t> </a:t>
              </a:r>
            </a:p>
            <a:p>
              <a:pPr defTabSz="4389219"/>
              <a:r>
                <a:rPr lang="en-US" sz="1600" dirty="0" smtClean="0">
                  <a:solidFill>
                    <a:schemeClr val="bg1"/>
                  </a:solidFill>
                  <a:latin typeface="Trebuchet MS" pitchFamily="34" charset="0"/>
                </a:rPr>
                <a:t>When</a:t>
              </a:r>
              <a:r>
                <a:rPr lang="en-US" sz="1600" baseline="0" dirty="0" smtClean="0">
                  <a:solidFill>
                    <a:schemeClr val="bg1"/>
                  </a:solidFill>
                  <a:latin typeface="Trebuchet MS" pitchFamily="34" charset="0"/>
                </a:rPr>
                <a:t> you are ready to</a:t>
              </a:r>
              <a:r>
                <a:rPr lang="en-US" sz="1600" dirty="0" smtClean="0">
                  <a:solidFill>
                    <a:schemeClr val="bg1"/>
                  </a:solidFill>
                  <a:latin typeface="Trebuchet MS" pitchFamily="34" charset="0"/>
                </a:rPr>
                <a:t> </a:t>
              </a:r>
              <a:r>
                <a:rPr lang="en-US" sz="1600" baseline="0" dirty="0" smtClean="0">
                  <a:solidFill>
                    <a:schemeClr val="bg1"/>
                  </a:solidFill>
                  <a:latin typeface="Trebuchet MS" pitchFamily="34" charset="0"/>
                </a:rPr>
                <a:t> print your poster</a:t>
              </a:r>
              <a:r>
                <a:rPr lang="en-US" sz="1600" dirty="0" smtClean="0">
                  <a:solidFill>
                    <a:schemeClr val="bg1"/>
                  </a:solidFill>
                  <a:latin typeface="Trebuchet MS" pitchFamily="34" charset="0"/>
                </a:rPr>
                <a:t>,</a:t>
              </a:r>
              <a:r>
                <a:rPr lang="en-US" sz="1600" baseline="0" dirty="0" smtClean="0">
                  <a:solidFill>
                    <a:schemeClr val="bg1"/>
                  </a:solidFill>
                  <a:latin typeface="Trebuchet MS" pitchFamily="34" charset="0"/>
                </a:rPr>
                <a:t> go online to </a:t>
              </a:r>
              <a:r>
                <a:rPr lang="en-US" sz="1600" b="0" dirty="0" smtClean="0">
                  <a:solidFill>
                    <a:schemeClr val="bg1"/>
                  </a:solidFill>
                  <a:latin typeface="Trebuchet MS" pitchFamily="34" charset="0"/>
                </a:rPr>
                <a:t>PosterPresentations.com</a:t>
              </a:r>
              <a:r>
                <a:rPr lang="en-US" sz="1600" dirty="0" smtClean="0">
                  <a:solidFill>
                    <a:schemeClr val="bg1"/>
                  </a:solidFill>
                  <a:latin typeface="Trebuchet MS" pitchFamily="34" charset="0"/>
                </a:rPr>
                <a:t/>
              </a:r>
              <a:br>
                <a:rPr lang="en-US" sz="1600" dirty="0" smtClean="0">
                  <a:solidFill>
                    <a:schemeClr val="bg1"/>
                  </a:solidFill>
                  <a:latin typeface="Trebuchet MS" pitchFamily="34" charset="0"/>
                </a:rPr>
              </a:br>
              <a:r>
                <a:rPr lang="en-US" sz="1000" dirty="0" smtClean="0">
                  <a:solidFill>
                    <a:schemeClr val="bg1"/>
                  </a:solidFill>
                  <a:latin typeface="Trebuchet MS" pitchFamily="34" charset="0"/>
                </a:rPr>
                <a:t> </a:t>
              </a:r>
            </a:p>
            <a:p>
              <a:pPr algn="l" defTabSz="3765639"/>
              <a:r>
                <a:rPr lang="en-US" sz="1600" b="0" dirty="0" smtClean="0">
                  <a:solidFill>
                    <a:schemeClr val="bg1"/>
                  </a:solidFill>
                  <a:latin typeface="Trebuchet MS" pitchFamily="34" charset="0"/>
                </a:rPr>
                <a:t>Need</a:t>
              </a:r>
              <a:r>
                <a:rPr lang="en-US" sz="1600" b="0" baseline="0" dirty="0" smtClean="0">
                  <a:solidFill>
                    <a:schemeClr val="bg1"/>
                  </a:solidFill>
                  <a:latin typeface="Trebuchet MS" pitchFamily="34" charset="0"/>
                </a:rPr>
                <a:t> assistance? Call us at </a:t>
              </a:r>
              <a:r>
                <a:rPr lang="en-US" sz="1600" b="0" dirty="0" smtClean="0">
                  <a:solidFill>
                    <a:srgbClr val="FFC000"/>
                  </a:solidFill>
                  <a:latin typeface="Trebuchet MS" pitchFamily="34" charset="0"/>
                </a:rPr>
                <a:t>1.510.649.3001</a:t>
              </a:r>
            </a:p>
            <a:p>
              <a:pPr algn="l" defTabSz="3765639"/>
              <a:r>
                <a:rPr lang="en-US" sz="1000" b="1" dirty="0" smtClean="0">
                  <a:solidFill>
                    <a:srgbClr val="FFFF00"/>
                  </a:solidFill>
                  <a:latin typeface="Trebuchet MS" pitchFamily="34" charset="0"/>
                </a:rPr>
                <a:t> </a:t>
              </a:r>
            </a:p>
            <a:p>
              <a:pPr algn="ctr"/>
              <a:endParaRPr lang="en-US" sz="1400" b="1" dirty="0" smtClean="0">
                <a:solidFill>
                  <a:schemeClr val="bg1"/>
                </a:solidFill>
                <a:latin typeface="Trebuchet MS" pitchFamily="34" charset="0"/>
              </a:endParaRPr>
            </a:p>
            <a:p>
              <a:pPr algn="ctr"/>
              <a:r>
                <a:rPr lang="en-US" sz="2400" b="1" spc="600" dirty="0" smtClean="0">
                  <a:solidFill>
                    <a:schemeClr val="bg1"/>
                  </a:solidFill>
                  <a:latin typeface="Trebuchet MS" pitchFamily="34" charset="0"/>
                </a:rPr>
                <a:t>QUICK START</a:t>
              </a:r>
            </a:p>
            <a:p>
              <a:pPr algn="ctr"/>
              <a:r>
                <a:rPr lang="en-US" sz="1000" b="1" baseline="0" dirty="0" smtClean="0">
                  <a:solidFill>
                    <a:schemeClr val="bg1"/>
                  </a:solidFill>
                  <a:latin typeface="Trebuchet MS" pitchFamily="34" charset="0"/>
                </a:rPr>
                <a:t> </a:t>
              </a:r>
            </a:p>
            <a:p>
              <a:pPr algn="ctr"/>
              <a:r>
                <a:rPr lang="en-US" sz="1800" b="1" baseline="0" dirty="0" smtClean="0">
                  <a:solidFill>
                    <a:srgbClr val="FFC000"/>
                  </a:solidFill>
                  <a:latin typeface="Trebuchet MS" pitchFamily="34" charset="0"/>
                </a:rPr>
                <a:t>Zoom in and out</a:t>
              </a:r>
            </a:p>
            <a:p>
              <a:pPr marL="1203325" indent="0" algn="l" defTabSz="850900"/>
              <a:r>
                <a:rPr lang="en-US" sz="1400" b="0" baseline="0" dirty="0" smtClean="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Title, Authors, and Affiliations</a:t>
              </a:r>
            </a:p>
            <a:p>
              <a:pPr algn="l"/>
              <a:r>
                <a:rPr lang="en-US" sz="1400" b="0" baseline="0" dirty="0" smtClean="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smtClean="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smtClean="0">
                  <a:solidFill>
                    <a:schemeClr val="bg1">
                      <a:lumMod val="75000"/>
                    </a:schemeClr>
                  </a:solidFill>
                  <a:latin typeface="Trebuchet MS" pitchFamily="34" charset="0"/>
                </a:rPr>
                <a:t> </a:t>
              </a:r>
            </a:p>
            <a:p>
              <a:pPr algn="l"/>
              <a:r>
                <a:rPr lang="en-US" sz="1400" b="1" spc="300" baseline="0" dirty="0" smtClean="0">
                  <a:solidFill>
                    <a:srgbClr val="FFC000"/>
                  </a:solidFill>
                  <a:latin typeface="Trebuchet MS" pitchFamily="34" charset="0"/>
                </a:rPr>
                <a:t>TIP</a:t>
              </a:r>
              <a:r>
                <a:rPr lang="en-US" sz="1400" b="1"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The font size of your title should be bigger than your name(s) and institution name(s).</a:t>
              </a:r>
            </a:p>
            <a:p>
              <a:pPr algn="l"/>
              <a:r>
                <a:rPr lang="en-US" sz="1600" b="1" baseline="0" dirty="0" smtClean="0">
                  <a:solidFill>
                    <a:schemeClr val="bg1"/>
                  </a:solidFill>
                  <a:latin typeface="Trebuchet MS" pitchFamily="34" charset="0"/>
                </a:rPr>
                <a:t/>
              </a:r>
              <a:br>
                <a:rPr lang="en-US" sz="1600" b="1" baseline="0" dirty="0" smtClean="0">
                  <a:solidFill>
                    <a:schemeClr val="bg1"/>
                  </a:solidFill>
                  <a:latin typeface="Trebuchet MS" pitchFamily="34" charset="0"/>
                </a:rPr>
              </a:br>
              <a:endParaRPr lang="en-US" sz="1600" b="1" dirty="0" smtClean="0">
                <a:solidFill>
                  <a:schemeClr val="bg1"/>
                </a:solidFill>
                <a:latin typeface="Trebuchet MS" pitchFamily="34" charset="0"/>
              </a:endParaRPr>
            </a:p>
            <a:p>
              <a:pPr algn="ctr"/>
              <a:endParaRPr lang="en-US" sz="1600" b="1" dirty="0" smtClean="0">
                <a:solidFill>
                  <a:srgbClr val="FFC000"/>
                </a:solidFill>
                <a:latin typeface="Trebuchet MS" pitchFamily="34" charset="0"/>
              </a:endParaRPr>
            </a:p>
            <a:p>
              <a:pPr algn="ctr"/>
              <a:endParaRPr lang="en-US" sz="1600" b="1" dirty="0" smtClean="0">
                <a:solidFill>
                  <a:srgbClr val="FFC000"/>
                </a:solidFill>
                <a:latin typeface="Trebuchet MS" pitchFamily="34" charset="0"/>
              </a:endParaRPr>
            </a:p>
            <a:p>
              <a:pPr algn="ctr"/>
              <a:r>
                <a:rPr lang="en-US" sz="1800" b="1" dirty="0" smtClean="0">
                  <a:solidFill>
                    <a:srgbClr val="FFC000"/>
                  </a:solidFill>
                  <a:latin typeface="Trebuchet MS" pitchFamily="34" charset="0"/>
                </a:rPr>
                <a:t>Adding Logos</a:t>
              </a:r>
              <a:r>
                <a:rPr lang="en-US" sz="1800" b="1" baseline="0" dirty="0" smtClean="0">
                  <a:solidFill>
                    <a:srgbClr val="FFC000"/>
                  </a:solidFill>
                  <a:latin typeface="Trebuchet MS" pitchFamily="34" charset="0"/>
                </a:rPr>
                <a:t> / Seals</a:t>
              </a:r>
            </a:p>
            <a:p>
              <a:pPr algn="l"/>
              <a:r>
                <a:rPr lang="en-US" sz="1400" b="0" baseline="0" dirty="0" smtClean="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smtClean="0">
                <a:solidFill>
                  <a:schemeClr val="bg1">
                    <a:lumMod val="75000"/>
                  </a:schemeClr>
                </a:solidFill>
                <a:latin typeface="Trebuchet MS" pitchFamily="34" charset="0"/>
              </a:endParaRPr>
            </a:p>
            <a:p>
              <a:pPr algn="l"/>
              <a:r>
                <a:rPr lang="en-US" sz="1400" b="1" spc="300" baseline="0" dirty="0" smtClean="0">
                  <a:solidFill>
                    <a:srgbClr val="FFC000"/>
                  </a:solidFill>
                  <a:latin typeface="Trebuchet MS" pitchFamily="34" charset="0"/>
                </a:rPr>
                <a:t>TIP:</a:t>
              </a:r>
              <a:r>
                <a:rPr lang="en-US" sz="1400" b="1" spc="0" baseline="0" dirty="0" smtClean="0">
                  <a:solidFill>
                    <a:srgbClr val="FFC000"/>
                  </a:solidFill>
                  <a:latin typeface="Trebuchet MS" pitchFamily="34" charset="0"/>
                </a:rPr>
                <a:t> </a:t>
              </a:r>
              <a:r>
                <a:rPr lang="en-US" sz="1400" b="0" baseline="0" dirty="0" smtClean="0">
                  <a:solidFill>
                    <a:schemeClr val="bg1">
                      <a:lumMod val="75000"/>
                    </a:schemeClr>
                  </a:solidFill>
                  <a:latin typeface="Trebuchet MS" pitchFamily="34" charset="0"/>
                </a:rPr>
                <a:t>See if your company’s logo is available on our free poster templates page.</a:t>
              </a:r>
            </a:p>
            <a:p>
              <a:pPr algn="l"/>
              <a:endParaRPr lang="en-US" sz="1400" b="0" baseline="0" dirty="0" smtClean="0">
                <a:latin typeface="Trebuchet MS" pitchFamily="34" charset="0"/>
              </a:endParaRPr>
            </a:p>
            <a:p>
              <a:pPr algn="ctr"/>
              <a:r>
                <a:rPr lang="en-US" sz="1800" b="1" baseline="0" dirty="0" smtClean="0">
                  <a:solidFill>
                    <a:srgbClr val="FFC000"/>
                  </a:solidFill>
                  <a:latin typeface="Trebuchet MS" pitchFamily="34" charset="0"/>
                </a:rPr>
                <a:t>Photographs / Graphics</a:t>
              </a:r>
            </a:p>
            <a:p>
              <a:pPr algn="l" defTabSz="977900"/>
              <a:r>
                <a:rPr lang="en-US" sz="1400" b="0" baseline="0" dirty="0" smtClean="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smtClean="0">
                  <a:solidFill>
                    <a:schemeClr val="bg1">
                      <a:lumMod val="75000"/>
                    </a:schemeClr>
                  </a:solidFill>
                  <a:latin typeface="Trebuchet MS" pitchFamily="34" charset="0"/>
                </a:rPr>
                <a:t>disproportionally.</a:t>
              </a:r>
            </a:p>
            <a:p>
              <a:pPr algn="l" defTabSz="977900"/>
              <a:endParaRPr lang="en-US" sz="1400" b="0" baseline="0" dirty="0" smtClean="0">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endParaRPr lang="en-US" sz="1600" b="1" baseline="0" dirty="0" smtClean="0">
                <a:solidFill>
                  <a:srgbClr val="FFC000"/>
                </a:solidFill>
                <a:latin typeface="Trebuchet MS" pitchFamily="34" charset="0"/>
              </a:endParaRPr>
            </a:p>
            <a:p>
              <a:pPr algn="ctr"/>
              <a:r>
                <a:rPr lang="en-US" sz="1800" b="1" baseline="0" dirty="0" smtClean="0">
                  <a:solidFill>
                    <a:srgbClr val="FFC000"/>
                  </a:solidFill>
                  <a:latin typeface="Trebuchet MS" pitchFamily="34" charset="0"/>
                </a:rPr>
                <a:t>Image Quality Check</a:t>
              </a:r>
            </a:p>
            <a:p>
              <a:pPr lvl="0" algn="l" defTabSz="977900"/>
              <a:r>
                <a:rPr lang="en-US" sz="1400" b="0" baseline="0" dirty="0" smtClean="0">
                  <a:solidFill>
                    <a:schemeClr val="bg1">
                      <a:lumMod val="75000"/>
                    </a:schemeClr>
                  </a:solidFill>
                  <a:latin typeface="Trebuchet MS" pitchFamily="34" charset="0"/>
                </a:rPr>
                <a:t>Zoom in and look at your images at 100% magnification. If they look good they will print well. </a:t>
              </a:r>
              <a:endParaRPr lang="en-US" sz="1600" b="0" dirty="0" smtClean="0">
                <a:latin typeface="Trebuchet MS" pitchFamily="34" charset="0"/>
              </a:endParaRPr>
            </a:p>
          </p:txBody>
        </p:sp>
        <p:cxnSp>
          <p:nvCxnSpPr>
            <p:cNvPr id="37" name="Straight Connector 36"/>
            <p:cNvCxnSpPr/>
            <p:nvPr/>
          </p:nvCxnSpPr>
          <p:spPr>
            <a:xfrm>
              <a:off x="-11220550" y="6395410"/>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8" name="Picture 37"/>
            <p:cNvPicPr>
              <a:picLocks noChangeAspect="1"/>
            </p:cNvPicPr>
            <p:nvPr userDrawn="1"/>
          </p:nvPicPr>
          <p:blipFill>
            <a:blip r:embed="rId4"/>
            <a:stretch>
              <a:fillRect/>
            </a:stretch>
          </p:blipFill>
          <p:spPr>
            <a:xfrm>
              <a:off x="-10736023" y="7928687"/>
              <a:ext cx="1597665" cy="1001614"/>
            </a:xfrm>
            <a:prstGeom prst="rect">
              <a:avLst/>
            </a:prstGeom>
          </p:spPr>
        </p:pic>
        <p:pic>
          <p:nvPicPr>
            <p:cNvPr id="39" name="Picture 38"/>
            <p:cNvPicPr>
              <a:picLocks noChangeAspect="1"/>
            </p:cNvPicPr>
            <p:nvPr userDrawn="1"/>
          </p:nvPicPr>
          <p:blipFill>
            <a:blip r:embed="rId5"/>
            <a:stretch>
              <a:fillRect/>
            </a:stretch>
          </p:blipFill>
          <p:spPr>
            <a:xfrm>
              <a:off x="-10736023" y="12354606"/>
              <a:ext cx="9986807" cy="877997"/>
            </a:xfrm>
            <a:prstGeom prst="rect">
              <a:avLst/>
            </a:prstGeom>
          </p:spPr>
        </p:pic>
        <p:grpSp>
          <p:nvGrpSpPr>
            <p:cNvPr id="40" name="Group 39"/>
            <p:cNvGrpSpPr/>
            <p:nvPr userDrawn="1"/>
          </p:nvGrpSpPr>
          <p:grpSpPr>
            <a:xfrm>
              <a:off x="-9844888" y="19920591"/>
              <a:ext cx="7631077" cy="1987421"/>
              <a:chOff x="-4516464" y="11354920"/>
              <a:chExt cx="3516822" cy="1095725"/>
            </a:xfrm>
          </p:grpSpPr>
          <p:grpSp>
            <p:nvGrpSpPr>
              <p:cNvPr id="50" name="Group 49"/>
              <p:cNvGrpSpPr/>
              <p:nvPr userDrawn="1"/>
            </p:nvGrpSpPr>
            <p:grpSpPr>
              <a:xfrm>
                <a:off x="-2783494" y="11354967"/>
                <a:ext cx="624373" cy="894738"/>
                <a:chOff x="-3958698" y="11538812"/>
                <a:chExt cx="779266" cy="1282149"/>
              </a:xfrm>
            </p:grpSpPr>
            <p:pic>
              <p:nvPicPr>
                <p:cNvPr id="56" name="Picture 55"/>
                <p:cNvPicPr>
                  <a:picLocks noChangeAspect="1"/>
                </p:cNvPicPr>
                <p:nvPr userDrawn="1"/>
              </p:nvPicPr>
              <p:blipFill>
                <a:blip r:embed="rId6"/>
                <a:stretch>
                  <a:fillRect/>
                </a:stretch>
              </p:blipFill>
              <p:spPr>
                <a:xfrm>
                  <a:off x="-3948160" y="11538812"/>
                  <a:ext cx="768728" cy="1090753"/>
                </a:xfrm>
                <a:prstGeom prst="rect">
                  <a:avLst/>
                </a:prstGeom>
              </p:spPr>
            </p:pic>
            <p:sp>
              <p:nvSpPr>
                <p:cNvPr id="57" name="TextBox 56"/>
                <p:cNvSpPr txBox="1"/>
                <p:nvPr userDrawn="1"/>
              </p:nvSpPr>
              <p:spPr>
                <a:xfrm>
                  <a:off x="-3958698" y="12577802"/>
                  <a:ext cx="779263" cy="243159"/>
                </a:xfrm>
                <a:prstGeom prst="rect">
                  <a:avLst/>
                </a:prstGeom>
                <a:solidFill>
                  <a:schemeClr val="accent1"/>
                </a:solidFill>
                <a:ln>
                  <a:noFill/>
                </a:ln>
              </p:spPr>
              <p:txBody>
                <a:bodyPr wrap="square" lIns="0" tIns="0" rIns="0" bIns="0" rtlCol="0">
                  <a:spAutoFit/>
                </a:bodyPr>
                <a:lstStyle/>
                <a:p>
                  <a:pPr algn="ctr"/>
                  <a:r>
                    <a:rPr lang="en-US" sz="1200" b="1" dirty="0" smtClean="0">
                      <a:solidFill>
                        <a:schemeClr val="tx1"/>
                      </a:solidFill>
                    </a:rPr>
                    <a:t>ORIGINAL</a:t>
                  </a:r>
                  <a:endParaRPr lang="en-US" sz="1200" b="1" dirty="0">
                    <a:solidFill>
                      <a:schemeClr val="tx1"/>
                    </a:solidFill>
                  </a:endParaRPr>
                </a:p>
              </p:txBody>
            </p:sp>
          </p:grpSp>
          <p:grpSp>
            <p:nvGrpSpPr>
              <p:cNvPr id="51" name="Group 50"/>
              <p:cNvGrpSpPr/>
              <p:nvPr userDrawn="1"/>
            </p:nvGrpSpPr>
            <p:grpSpPr>
              <a:xfrm>
                <a:off x="-2033159" y="11354920"/>
                <a:ext cx="1033517" cy="907668"/>
                <a:chOff x="-2921738" y="11604219"/>
                <a:chExt cx="1420279" cy="1247338"/>
              </a:xfrm>
            </p:grpSpPr>
            <p:pic>
              <p:nvPicPr>
                <p:cNvPr id="54" name="Picture 53"/>
                <p:cNvPicPr>
                  <a:picLocks noChangeAspect="1"/>
                </p:cNvPicPr>
                <p:nvPr userDrawn="1"/>
              </p:nvPicPr>
              <p:blipFill>
                <a:blip r:embed="rId6"/>
                <a:stretch>
                  <a:fillRect/>
                </a:stretch>
              </p:blipFill>
              <p:spPr>
                <a:xfrm>
                  <a:off x="-2921738" y="11604219"/>
                  <a:ext cx="1420279" cy="1029695"/>
                </a:xfrm>
                <a:prstGeom prst="rect">
                  <a:avLst/>
                </a:prstGeom>
              </p:spPr>
            </p:pic>
            <p:sp>
              <p:nvSpPr>
                <p:cNvPr id="55" name="TextBox 54"/>
                <p:cNvSpPr txBox="1"/>
                <p:nvPr userDrawn="1"/>
              </p:nvSpPr>
              <p:spPr>
                <a:xfrm>
                  <a:off x="-2918992" y="12579503"/>
                  <a:ext cx="1417533" cy="272054"/>
                </a:xfrm>
                <a:prstGeom prst="rect">
                  <a:avLst/>
                </a:prstGeom>
                <a:solidFill>
                  <a:srgbClr val="FF0000"/>
                </a:solidFill>
              </p:spPr>
              <p:txBody>
                <a:bodyPr wrap="square" lIns="0" tIns="0" rIns="0" bIns="0" rtlCol="0">
                  <a:spAutoFit/>
                </a:bodyPr>
                <a:lstStyle/>
                <a:p>
                  <a:pPr algn="ctr"/>
                  <a:r>
                    <a:rPr lang="en-US" sz="1400" b="1" dirty="0" smtClean="0">
                      <a:solidFill>
                        <a:schemeClr val="bg1"/>
                      </a:solidFill>
                    </a:rPr>
                    <a:t>DISTORTED</a:t>
                  </a:r>
                  <a:endParaRPr lang="en-US" sz="700" b="1" dirty="0">
                    <a:solidFill>
                      <a:schemeClr val="bg1"/>
                    </a:solidFill>
                  </a:endParaRPr>
                </a:p>
              </p:txBody>
            </p:sp>
          </p:grpSp>
          <p:pic>
            <p:nvPicPr>
              <p:cNvPr id="52" name="Picture 51"/>
              <p:cNvPicPr>
                <a:picLocks noChangeAspect="1"/>
              </p:cNvPicPr>
              <p:nvPr userDrawn="1"/>
            </p:nvPicPr>
            <p:blipFill>
              <a:blip r:embed="rId7"/>
              <a:stretch>
                <a:fillRect/>
              </a:stretch>
            </p:blipFill>
            <p:spPr>
              <a:xfrm>
                <a:off x="-4516464" y="11354941"/>
                <a:ext cx="1098742" cy="847761"/>
              </a:xfrm>
              <a:prstGeom prst="rect">
                <a:avLst/>
              </a:prstGeom>
            </p:spPr>
          </p:pic>
          <p:sp>
            <p:nvSpPr>
              <p:cNvPr id="53" name="TextBox 52"/>
              <p:cNvSpPr txBox="1"/>
              <p:nvPr userDrawn="1"/>
            </p:nvSpPr>
            <p:spPr>
              <a:xfrm>
                <a:off x="-4471893" y="12252677"/>
                <a:ext cx="1035685" cy="197968"/>
              </a:xfrm>
              <a:prstGeom prst="rect">
                <a:avLst/>
              </a:prstGeom>
              <a:noFill/>
            </p:spPr>
            <p:txBody>
              <a:bodyPr wrap="square" lIns="0" tIns="0" rIns="0" bIns="0" rtlCol="0">
                <a:spAutoFit/>
              </a:bodyPr>
              <a:lstStyle/>
              <a:p>
                <a:pPr algn="ctr"/>
                <a:r>
                  <a:rPr lang="en-US" sz="1400" dirty="0" smtClean="0">
                    <a:solidFill>
                      <a:schemeClr val="bg1"/>
                    </a:solidFill>
                  </a:rPr>
                  <a:t>Corner</a:t>
                </a:r>
                <a:r>
                  <a:rPr lang="en-US" sz="1400" baseline="0" dirty="0" smtClean="0">
                    <a:solidFill>
                      <a:schemeClr val="bg1"/>
                    </a:solidFill>
                  </a:rPr>
                  <a:t> handles</a:t>
                </a:r>
                <a:endParaRPr lang="en-US" sz="1400" dirty="0">
                  <a:solidFill>
                    <a:schemeClr val="bg1"/>
                  </a:solidFill>
                </a:endParaRPr>
              </a:p>
            </p:txBody>
          </p:sp>
        </p:grpSp>
        <p:grpSp>
          <p:nvGrpSpPr>
            <p:cNvPr id="45" name="Group 44"/>
            <p:cNvGrpSpPr/>
            <p:nvPr userDrawn="1"/>
          </p:nvGrpSpPr>
          <p:grpSpPr>
            <a:xfrm>
              <a:off x="-10453959" y="23717523"/>
              <a:ext cx="9139095" cy="2061267"/>
              <a:chOff x="-4818881" y="13423406"/>
              <a:chExt cx="4211800" cy="1136440"/>
            </a:xfrm>
          </p:grpSpPr>
          <p:graphicFrame>
            <p:nvGraphicFramePr>
              <p:cNvPr id="46" name="Object 45"/>
              <p:cNvGraphicFramePr>
                <a:graphicFrameLocks noChangeAspect="1"/>
              </p:cNvGraphicFramePr>
              <p:nvPr userDrawn="1">
                <p:extLst>
                  <p:ext uri="{D42A27DB-BD31-4B8C-83A1-F6EECF244321}">
                    <p14:modId xmlns:p14="http://schemas.microsoft.com/office/powerpoint/2010/main" val="1264841653"/>
                  </p:ext>
                </p:extLst>
              </p:nvPr>
            </p:nvGraphicFramePr>
            <p:xfrm>
              <a:off x="-4610234" y="13433123"/>
              <a:ext cx="1828800" cy="1117600"/>
            </p:xfrm>
            <a:graphic>
              <a:graphicData uri="http://schemas.openxmlformats.org/presentationml/2006/ole">
                <mc:AlternateContent xmlns:mc="http://schemas.openxmlformats.org/markup-compatibility/2006">
                  <mc:Choice xmlns:v="urn:schemas-microsoft-com:vml" Requires="v">
                    <p:oleObj spid="_x0000_s1076" name="Image" r:id="rId8" imgW="1828440" imgH="1117440" progId="Photoshop.Image.13">
                      <p:embed/>
                    </p:oleObj>
                  </mc:Choice>
                  <mc:Fallback>
                    <p:oleObj name="Image" r:id="rId8" imgW="1828440" imgH="1117440" progId="Photoshop.Image.13">
                      <p:embed/>
                      <p:pic>
                        <p:nvPicPr>
                          <p:cNvPr id="0" name=""/>
                          <p:cNvPicPr/>
                          <p:nvPr/>
                        </p:nvPicPr>
                        <p:blipFill>
                          <a:blip r:embed="rId9"/>
                          <a:stretch>
                            <a:fillRect/>
                          </a:stretch>
                        </p:blipFill>
                        <p:spPr>
                          <a:xfrm>
                            <a:off x="-4610234" y="13433123"/>
                            <a:ext cx="1828800" cy="1117600"/>
                          </a:xfrm>
                          <a:prstGeom prst="rect">
                            <a:avLst/>
                          </a:prstGeom>
                        </p:spPr>
                      </p:pic>
                    </p:oleObj>
                  </mc:Fallback>
                </mc:AlternateContent>
              </a:graphicData>
            </a:graphic>
          </p:graphicFrame>
          <p:graphicFrame>
            <p:nvGraphicFramePr>
              <p:cNvPr id="47" name="Object 46"/>
              <p:cNvGraphicFramePr>
                <a:graphicFrameLocks noChangeAspect="1"/>
              </p:cNvGraphicFramePr>
              <p:nvPr userDrawn="1">
                <p:extLst>
                  <p:ext uri="{D42A27DB-BD31-4B8C-83A1-F6EECF244321}">
                    <p14:modId xmlns:p14="http://schemas.microsoft.com/office/powerpoint/2010/main" val="1848138043"/>
                  </p:ext>
                </p:extLst>
              </p:nvPr>
            </p:nvGraphicFramePr>
            <p:xfrm>
              <a:off x="-2637523" y="13442246"/>
              <a:ext cx="1828800" cy="1117600"/>
            </p:xfrm>
            <a:graphic>
              <a:graphicData uri="http://schemas.openxmlformats.org/presentationml/2006/ole">
                <mc:AlternateContent xmlns:mc="http://schemas.openxmlformats.org/markup-compatibility/2006">
                  <mc:Choice xmlns:v="urn:schemas-microsoft-com:vml" Requires="v">
                    <p:oleObj spid="_x0000_s1077" name="Image" r:id="rId10" imgW="1828440" imgH="1117440" progId="Photoshop.Image.13">
                      <p:embed/>
                    </p:oleObj>
                  </mc:Choice>
                  <mc:Fallback>
                    <p:oleObj name="Image" r:id="rId10" imgW="1828440" imgH="1117440" progId="Photoshop.Image.13">
                      <p:embed/>
                      <p:pic>
                        <p:nvPicPr>
                          <p:cNvPr id="0" name=""/>
                          <p:cNvPicPr/>
                          <p:nvPr/>
                        </p:nvPicPr>
                        <p:blipFill>
                          <a:blip r:embed="rId11"/>
                          <a:stretch>
                            <a:fillRect/>
                          </a:stretch>
                        </p:blipFill>
                        <p:spPr>
                          <a:xfrm>
                            <a:off x="-2637523" y="13442246"/>
                            <a:ext cx="1828800" cy="1117600"/>
                          </a:xfrm>
                          <a:prstGeom prst="rect">
                            <a:avLst/>
                          </a:prstGeom>
                        </p:spPr>
                      </p:pic>
                    </p:oleObj>
                  </mc:Fallback>
                </mc:AlternateContent>
              </a:graphicData>
            </a:graphic>
          </p:graphicFrame>
          <p:sp>
            <p:nvSpPr>
              <p:cNvPr id="48" name="TextBox 47"/>
              <p:cNvSpPr txBox="1"/>
              <p:nvPr userDrawn="1"/>
            </p:nvSpPr>
            <p:spPr>
              <a:xfrm rot="16200000">
                <a:off x="-5312672" y="13926909"/>
                <a:ext cx="1117601" cy="130020"/>
              </a:xfrm>
              <a:prstGeom prst="rect">
                <a:avLst/>
              </a:prstGeom>
              <a:noFill/>
            </p:spPr>
            <p:txBody>
              <a:bodyPr wrap="square" lIns="0" tIns="0" rIns="0" bIns="0" rtlCol="0">
                <a:spAutoFit/>
              </a:bodyPr>
              <a:lstStyle/>
              <a:p>
                <a:pPr algn="ctr"/>
                <a:r>
                  <a:rPr lang="en-US" sz="1100" dirty="0" smtClean="0">
                    <a:solidFill>
                      <a:srgbClr val="92D050"/>
                    </a:solidFill>
                  </a:rPr>
                  <a:t>Good</a:t>
                </a:r>
                <a:r>
                  <a:rPr lang="en-US" sz="1100" baseline="0" dirty="0" smtClean="0">
                    <a:solidFill>
                      <a:srgbClr val="92D050"/>
                    </a:solidFill>
                  </a:rPr>
                  <a:t> </a:t>
                </a:r>
                <a:r>
                  <a:rPr lang="en-US" sz="1100" baseline="0" dirty="0" smtClean="0">
                    <a:solidFill>
                      <a:schemeClr val="bg1"/>
                    </a:solidFill>
                  </a:rPr>
                  <a:t>printing quality</a:t>
                </a:r>
                <a:endParaRPr lang="en-US" sz="1100" dirty="0">
                  <a:solidFill>
                    <a:schemeClr val="bg1"/>
                  </a:solidFill>
                </a:endParaRPr>
              </a:p>
            </p:txBody>
          </p:sp>
          <p:sp>
            <p:nvSpPr>
              <p:cNvPr id="49" name="TextBox 48"/>
              <p:cNvSpPr txBox="1"/>
              <p:nvPr userDrawn="1"/>
            </p:nvSpPr>
            <p:spPr>
              <a:xfrm rot="16200000">
                <a:off x="-1236802" y="13911286"/>
                <a:ext cx="1117601" cy="141841"/>
              </a:xfrm>
              <a:prstGeom prst="rect">
                <a:avLst/>
              </a:prstGeom>
              <a:noFill/>
            </p:spPr>
            <p:txBody>
              <a:bodyPr wrap="square" lIns="0" tIns="0" rIns="0" bIns="0" rtlCol="0">
                <a:spAutoFit/>
              </a:bodyPr>
              <a:lstStyle/>
              <a:p>
                <a:pPr algn="ctr"/>
                <a:r>
                  <a:rPr lang="en-US" sz="1200" dirty="0" smtClean="0">
                    <a:solidFill>
                      <a:srgbClr val="FF0000"/>
                    </a:solidFill>
                  </a:rPr>
                  <a:t>Bad </a:t>
                </a:r>
                <a:r>
                  <a:rPr lang="en-US" sz="1200" dirty="0" smtClean="0">
                    <a:solidFill>
                      <a:schemeClr val="bg1"/>
                    </a:solidFill>
                  </a:rPr>
                  <a:t>printing quality</a:t>
                </a:r>
                <a:endParaRPr lang="en-US" sz="1200" dirty="0">
                  <a:solidFill>
                    <a:schemeClr val="bg1"/>
                  </a:solidFill>
                </a:endParaRPr>
              </a:p>
            </p:txBody>
          </p:sp>
        </p:grpSp>
      </p:grpSp>
      <p:grpSp>
        <p:nvGrpSpPr>
          <p:cNvPr id="58" name="Group 57"/>
          <p:cNvGrpSpPr>
            <a:grpSpLocks noChangeAspect="1"/>
          </p:cNvGrpSpPr>
          <p:nvPr userDrawn="1"/>
        </p:nvGrpSpPr>
        <p:grpSpPr>
          <a:xfrm>
            <a:off x="27893171" y="11218"/>
            <a:ext cx="6632760" cy="16447982"/>
            <a:chOff x="36782324" y="0"/>
            <a:chExt cx="11062139" cy="27432000"/>
          </a:xfrm>
        </p:grpSpPr>
        <p:sp>
          <p:nvSpPr>
            <p:cNvPr id="59" name="Rectangle 58"/>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2800" b="1" spc="600" dirty="0" smtClean="0">
                  <a:solidFill>
                    <a:schemeClr val="bg1"/>
                  </a:solidFill>
                  <a:latin typeface="Trebuchet MS" pitchFamily="34" charset="0"/>
                </a:rPr>
                <a:t>QUICK START (cont.)</a:t>
              </a:r>
            </a:p>
            <a:p>
              <a:pPr algn="ctr"/>
              <a:endParaRPr lang="en-US" sz="2400" b="1" baseline="0" dirty="0" smtClean="0">
                <a:solidFill>
                  <a:schemeClr val="bg1"/>
                </a:solidFill>
                <a:latin typeface="Trebuchet MS" pitchFamily="34" charset="0"/>
              </a:endParaRPr>
            </a:p>
            <a:p>
              <a:pPr algn="ctr"/>
              <a:r>
                <a:rPr lang="en-US" sz="1800" b="1" baseline="0" dirty="0" smtClean="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smtClean="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endParaRPr lang="en-US" sz="1400" b="0" baseline="0" dirty="0" smtClean="0">
                <a:solidFill>
                  <a:schemeClr val="bg1">
                    <a:lumMod val="75000"/>
                  </a:schemeClr>
                </a:solidFill>
                <a:latin typeface="Trebuchet MS" pitchFamily="34" charset="0"/>
              </a:endParaRPr>
            </a:p>
            <a:p>
              <a:pPr marL="0" indent="0" algn="l" defTabSz="114300"/>
              <a:r>
                <a:rPr lang="en-US" sz="1400" b="0" baseline="0" dirty="0" smtClean="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Text</a:t>
              </a:r>
            </a:p>
            <a:p>
              <a:pPr marL="1730375" lvl="2" indent="0" algn="l" defTabSz="114300"/>
              <a:r>
                <a:rPr lang="en-US" sz="1400" b="0" baseline="0" dirty="0" smtClean="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smtClean="0">
                  <a:solidFill>
                    <a:schemeClr val="bg1">
                      <a:lumMod val="75000"/>
                    </a:schemeClr>
                  </a:solidFill>
                  <a:latin typeface="Trebuchet MS" pitchFamily="34" charset="0"/>
                </a:rPr>
                <a:t> </a:t>
              </a:r>
              <a:r>
                <a:rPr kumimoji="0" lang="en-US" sz="1800" b="1" i="0" u="none" strike="noStrike" kern="1200" cap="none" spc="0" normalizeH="0" baseline="0" noProof="0" dirty="0" smtClean="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smtClean="0">
                <a:solidFill>
                  <a:schemeClr val="bg1">
                    <a:lumMod val="75000"/>
                  </a:schemeClr>
                </a:solidFill>
                <a:latin typeface="Trebuchet MS" pitchFamily="34" charset="0"/>
              </a:endParaRPr>
            </a:p>
            <a:p>
              <a:pPr marL="1518341" lvl="2" indent="0" algn="l" defTabSz="114300"/>
              <a:endParaRPr lang="en-US" sz="1400" b="0" baseline="0" dirty="0" smtClean="0">
                <a:solidFill>
                  <a:schemeClr val="bg1">
                    <a:lumMod val="75000"/>
                  </a:schemeClr>
                </a:solidFill>
                <a:latin typeface="Trebuchet MS" pitchFamily="34" charset="0"/>
              </a:endParaRPr>
            </a:p>
            <a:p>
              <a:pPr algn="ctr"/>
              <a:r>
                <a:rPr lang="en-US" sz="1800" b="1" baseline="0" dirty="0" smtClean="0">
                  <a:solidFill>
                    <a:srgbClr val="FFC000"/>
                  </a:solidFill>
                  <a:latin typeface="Trebuchet MS" pitchFamily="34" charset="0"/>
                </a:rPr>
                <a:t>How to add Tables</a:t>
              </a:r>
            </a:p>
            <a:p>
              <a:pPr marL="971550" lvl="1" indent="0" algn="l" defTabSz="114300"/>
              <a:r>
                <a:rPr lang="en-US" sz="1400" b="0" baseline="0" dirty="0" smtClean="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smtClean="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smtClean="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smtClean="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smtClean="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smtClean="0">
                <a:ln>
                  <a:noFill/>
                </a:ln>
                <a:solidFill>
                  <a:prstClr val="white">
                    <a:lumMod val="75000"/>
                  </a:prstClr>
                </a:solidFill>
                <a:effectLst/>
                <a:uLnTx/>
                <a:uFillTx/>
                <a:latin typeface="Trebuchet MS" pitchFamily="34" charset="0"/>
              </a:endParaRPr>
            </a:p>
          </p:txBody>
        </p:sp>
        <p:graphicFrame>
          <p:nvGraphicFramePr>
            <p:cNvPr id="60" name="Object 59"/>
            <p:cNvGraphicFramePr>
              <a:graphicFrameLocks noChangeAspect="1"/>
            </p:cNvGraphicFramePr>
            <p:nvPr userDrawn="1">
              <p:extLst>
                <p:ext uri="{D42A27DB-BD31-4B8C-83A1-F6EECF244321}">
                  <p14:modId xmlns:p14="http://schemas.microsoft.com/office/powerpoint/2010/main" val="2202219233"/>
                </p:ext>
              </p:extLst>
            </p:nvPr>
          </p:nvGraphicFramePr>
          <p:xfrm>
            <a:off x="39540164" y="3976767"/>
            <a:ext cx="5586150" cy="1716939"/>
          </p:xfrm>
          <a:graphic>
            <a:graphicData uri="http://schemas.openxmlformats.org/presentationml/2006/ole">
              <mc:AlternateContent xmlns:mc="http://schemas.openxmlformats.org/markup-compatibility/2006">
                <mc:Choice xmlns:v="urn:schemas-microsoft-com:vml" Requires="v">
                  <p:oleObj spid="_x0000_s1078" name="Image" r:id="rId12" imgW="4571280" imgH="1688760" progId="Photoshop.Image.13">
                    <p:embed/>
                  </p:oleObj>
                </mc:Choice>
                <mc:Fallback>
                  <p:oleObj name="Image" r:id="rId12" imgW="4571280" imgH="1688760" progId="Photoshop.Image.13">
                    <p:embed/>
                    <p:pic>
                      <p:nvPicPr>
                        <p:cNvPr id="0" name=""/>
                        <p:cNvPicPr/>
                        <p:nvPr/>
                      </p:nvPicPr>
                      <p:blipFill>
                        <a:blip r:embed="rId13"/>
                        <a:stretch>
                          <a:fillRect/>
                        </a:stretch>
                      </p:blipFill>
                      <p:spPr>
                        <a:xfrm>
                          <a:off x="39540164" y="3976767"/>
                          <a:ext cx="5586150" cy="1716939"/>
                        </a:xfrm>
                        <a:prstGeom prst="rect">
                          <a:avLst/>
                        </a:prstGeom>
                      </p:spPr>
                    </p:pic>
                  </p:oleObj>
                </mc:Fallback>
              </mc:AlternateContent>
            </a:graphicData>
          </a:graphic>
        </p:graphicFrame>
        <p:pic>
          <p:nvPicPr>
            <p:cNvPr id="61" name="Picture 60"/>
            <p:cNvPicPr>
              <a:picLocks noChangeAspect="1"/>
            </p:cNvPicPr>
            <p:nvPr userDrawn="1"/>
          </p:nvPicPr>
          <p:blipFill>
            <a:blip r:embed="rId14"/>
            <a:stretch>
              <a:fillRect/>
            </a:stretch>
          </p:blipFill>
          <p:spPr>
            <a:xfrm>
              <a:off x="37296876" y="8347566"/>
              <a:ext cx="2969584" cy="1140240"/>
            </a:xfrm>
            <a:prstGeom prst="rect">
              <a:avLst/>
            </a:prstGeom>
            <a:ln>
              <a:noFill/>
            </a:ln>
          </p:spPr>
        </p:pic>
        <p:graphicFrame>
          <p:nvGraphicFramePr>
            <p:cNvPr id="62" name="Object 61"/>
            <p:cNvGraphicFramePr>
              <a:graphicFrameLocks noChangeAspect="1"/>
            </p:cNvGraphicFramePr>
            <p:nvPr userDrawn="1">
              <p:extLst>
                <p:ext uri="{D42A27DB-BD31-4B8C-83A1-F6EECF244321}">
                  <p14:modId xmlns:p14="http://schemas.microsoft.com/office/powerpoint/2010/main" val="1613568671"/>
                </p:ext>
              </p:extLst>
            </p:nvPr>
          </p:nvGraphicFramePr>
          <p:xfrm>
            <a:off x="37524683" y="12604371"/>
            <a:ext cx="1482265" cy="825421"/>
          </p:xfrm>
          <a:graphic>
            <a:graphicData uri="http://schemas.openxmlformats.org/presentationml/2006/ole">
              <mc:AlternateContent xmlns:mc="http://schemas.openxmlformats.org/markup-compatibility/2006">
                <mc:Choice xmlns:v="urn:schemas-microsoft-com:vml" Requires="v">
                  <p:oleObj spid="_x0000_s1079" name="Image" r:id="rId15" imgW="1574280" imgH="1053720" progId="Photoshop.Image.13">
                    <p:embed/>
                  </p:oleObj>
                </mc:Choice>
                <mc:Fallback>
                  <p:oleObj name="Image" r:id="rId15" imgW="1574280" imgH="1053720" progId="Photoshop.Image.13">
                    <p:embed/>
                    <p:pic>
                      <p:nvPicPr>
                        <p:cNvPr id="0" name=""/>
                        <p:cNvPicPr/>
                        <p:nvPr/>
                      </p:nvPicPr>
                      <p:blipFill>
                        <a:blip r:embed="rId16"/>
                        <a:stretch>
                          <a:fillRect/>
                        </a:stretch>
                      </p:blipFill>
                      <p:spPr>
                        <a:xfrm>
                          <a:off x="37524683" y="12604371"/>
                          <a:ext cx="1482265" cy="825421"/>
                        </a:xfrm>
                        <a:prstGeom prst="rect">
                          <a:avLst/>
                        </a:prstGeom>
                      </p:spPr>
                    </p:pic>
                  </p:oleObj>
                </mc:Fallback>
              </mc:AlternateContent>
            </a:graphicData>
          </a:graphic>
        </p:graphicFrame>
        <p:grpSp>
          <p:nvGrpSpPr>
            <p:cNvPr id="63" name="Group 62"/>
            <p:cNvGrpSpPr/>
            <p:nvPr userDrawn="1"/>
          </p:nvGrpSpPr>
          <p:grpSpPr>
            <a:xfrm>
              <a:off x="37163426" y="23152352"/>
              <a:ext cx="10354213" cy="1052915"/>
              <a:chOff x="31687960" y="29635357"/>
              <a:chExt cx="9771399" cy="1090622"/>
            </a:xfrm>
          </p:grpSpPr>
          <p:sp>
            <p:nvSpPr>
              <p:cNvPr id="65" name="Rounded Rectangle 64"/>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31813900" y="29733687"/>
                <a:ext cx="914401" cy="914399"/>
              </a:xfrm>
              <a:prstGeom prst="rect">
                <a:avLst/>
              </a:prstGeom>
              <a:noFill/>
              <a:ln>
                <a:noFill/>
              </a:ln>
            </p:spPr>
          </p:pic>
          <p:sp>
            <p:nvSpPr>
              <p:cNvPr id="67" name="TextBox 66"/>
              <p:cNvSpPr txBox="1"/>
              <p:nvPr userDrawn="1"/>
            </p:nvSpPr>
            <p:spPr>
              <a:xfrm>
                <a:off x="32788169" y="29700257"/>
                <a:ext cx="8671190" cy="903879"/>
              </a:xfrm>
              <a:prstGeom prst="rect">
                <a:avLst/>
              </a:prstGeom>
              <a:noFill/>
              <a:ln>
                <a:noFill/>
              </a:ln>
            </p:spPr>
            <p:txBody>
              <a:bodyPr wrap="square" rtlCol="0">
                <a:spAutoFit/>
              </a:bodyPr>
              <a:lstStyle/>
              <a:p>
                <a:r>
                  <a:rPr lang="en-US" sz="1400" dirty="0" smtClean="0">
                    <a:solidFill>
                      <a:schemeClr val="tx2"/>
                    </a:solidFill>
                    <a:latin typeface="Trebuchet MS" pitchFamily="34" charset="0"/>
                  </a:rPr>
                  <a:t>Student</a:t>
                </a:r>
                <a:r>
                  <a:rPr lang="en-US" sz="1400" baseline="0" dirty="0" smtClean="0">
                    <a:solidFill>
                      <a:schemeClr val="tx2"/>
                    </a:solidFill>
                    <a:latin typeface="Trebuchet MS" pitchFamily="34" charset="0"/>
                  </a:rPr>
                  <a:t> discounts are available on our </a:t>
                </a:r>
                <a:r>
                  <a:rPr lang="en-US" sz="1400" baseline="0" dirty="0" err="1" smtClean="0">
                    <a:solidFill>
                      <a:schemeClr val="tx2"/>
                    </a:solidFill>
                    <a:latin typeface="Trebuchet MS" pitchFamily="34" charset="0"/>
                  </a:rPr>
                  <a:t>Facebook</a:t>
                </a:r>
                <a:r>
                  <a:rPr lang="en-US" sz="1400" baseline="0" dirty="0" smtClean="0">
                    <a:solidFill>
                      <a:schemeClr val="tx2"/>
                    </a:solidFill>
                    <a:latin typeface="Trebuchet MS" pitchFamily="34" charset="0"/>
                  </a:rPr>
                  <a:t> page.</a:t>
                </a:r>
                <a:br>
                  <a:rPr lang="en-US" sz="1400" baseline="0" dirty="0" smtClean="0">
                    <a:solidFill>
                      <a:schemeClr val="tx2"/>
                    </a:solidFill>
                    <a:latin typeface="Trebuchet MS" pitchFamily="34" charset="0"/>
                  </a:rPr>
                </a:br>
                <a:r>
                  <a:rPr lang="en-US" sz="1400" baseline="0" dirty="0" smtClean="0">
                    <a:solidFill>
                      <a:schemeClr val="tx2"/>
                    </a:solidFill>
                    <a:latin typeface="Trebuchet MS" pitchFamily="34" charset="0"/>
                  </a:rPr>
                  <a:t>Go to </a:t>
                </a:r>
                <a:r>
                  <a:rPr lang="en-US" sz="1400" u="sng" baseline="0" dirty="0" smtClean="0">
                    <a:solidFill>
                      <a:schemeClr val="tx2"/>
                    </a:solidFill>
                    <a:latin typeface="Trebuchet MS" pitchFamily="34" charset="0"/>
                  </a:rPr>
                  <a:t>PosterPresentations.com</a:t>
                </a:r>
                <a:r>
                  <a:rPr lang="en-US" sz="1400" baseline="0" dirty="0" smtClean="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41" name="TextBox 40"/>
          <p:cNvSpPr txBox="1"/>
          <p:nvPr userDrawn="1"/>
        </p:nvSpPr>
        <p:spPr>
          <a:xfrm>
            <a:off x="28116888" y="14859146"/>
            <a:ext cx="5820416" cy="927714"/>
          </a:xfrm>
          <a:prstGeom prst="rect">
            <a:avLst/>
          </a:prstGeom>
          <a:noFill/>
        </p:spPr>
        <p:txBody>
          <a:bodyPr wrap="square" lIns="65304" tIns="32651" rIns="65304" bIns="32651" rtlCol="0">
            <a:spAutoFit/>
          </a:bodyPr>
          <a:lstStyle/>
          <a:p>
            <a:pPr marL="176213" indent="-176213">
              <a:lnSpc>
                <a:spcPct val="100000"/>
              </a:lnSpc>
            </a:pPr>
            <a:r>
              <a:rPr lang="en-US" sz="1400" dirty="0" smtClean="0">
                <a:solidFill>
                  <a:schemeClr val="bg1"/>
                </a:solidFill>
              </a:rPr>
              <a:t>© 2015</a:t>
            </a:r>
            <a:r>
              <a:rPr lang="en-US" sz="1400" baseline="0" dirty="0" smtClean="0">
                <a:solidFill>
                  <a:schemeClr val="bg1"/>
                </a:solidFill>
              </a:rPr>
              <a:t> </a:t>
            </a:r>
            <a:r>
              <a:rPr lang="en-US" sz="1400" dirty="0" smtClean="0">
                <a:solidFill>
                  <a:schemeClr val="bg1"/>
                </a:solidFill>
              </a:rPr>
              <a:t>PosterPresentations.com</a:t>
            </a:r>
            <a:br>
              <a:rPr lang="en-US" sz="1400" dirty="0" smtClean="0">
                <a:solidFill>
                  <a:schemeClr val="bg1"/>
                </a:solidFill>
              </a:rPr>
            </a:br>
            <a:r>
              <a:rPr lang="en-US" sz="1400" dirty="0" smtClean="0">
                <a:solidFill>
                  <a:schemeClr val="bg1"/>
                </a:solidFill>
              </a:rPr>
              <a:t>2117 Fourth Street ,</a:t>
            </a:r>
            <a:r>
              <a:rPr lang="en-US" sz="1400" baseline="0" dirty="0" smtClean="0">
                <a:solidFill>
                  <a:schemeClr val="bg1"/>
                </a:solidFill>
              </a:rPr>
              <a:t> Unit C</a:t>
            </a:r>
          </a:p>
          <a:p>
            <a:pPr marL="176213" indent="-4763">
              <a:lnSpc>
                <a:spcPct val="100000"/>
              </a:lnSpc>
            </a:pPr>
            <a:r>
              <a:rPr lang="en-US" sz="1400" baseline="0" dirty="0" smtClean="0">
                <a:solidFill>
                  <a:schemeClr val="bg1"/>
                </a:solidFill>
              </a:rPr>
              <a:t>Berkeley CA 94710</a:t>
            </a:r>
            <a:br>
              <a:rPr lang="en-US" sz="1400" baseline="0" dirty="0" smtClean="0">
                <a:solidFill>
                  <a:schemeClr val="bg1"/>
                </a:solidFill>
              </a:rPr>
            </a:br>
            <a:r>
              <a:rPr lang="en-US" sz="1400" b="1" baseline="0" dirty="0" smtClean="0">
                <a:solidFill>
                  <a:srgbClr val="FFFF00"/>
                </a:solidFill>
              </a:rPr>
              <a:t>posterpresenter@gmail.com</a:t>
            </a:r>
            <a:endParaRPr lang="en-US" sz="1400" b="1" dirty="0">
              <a:solidFill>
                <a:srgbClr val="FFFF00"/>
              </a:solidFill>
            </a:endParaRPr>
          </a:p>
        </p:txBody>
      </p:sp>
      <p:sp>
        <p:nvSpPr>
          <p:cNvPr id="42" name="Text Box 14"/>
          <p:cNvSpPr txBox="1">
            <a:spLocks noChangeArrowheads="1"/>
          </p:cNvSpPr>
          <p:nvPr userDrawn="1"/>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smtClean="0">
                <a:solidFill>
                  <a:schemeClr val="bg1">
                    <a:lumMod val="75000"/>
                  </a:schemeClr>
                </a:solidFill>
                <a:latin typeface="Arial" charset="0"/>
              </a:rPr>
              <a:t>RESEARCH POSTER PRESENTATION </a:t>
            </a:r>
            <a:r>
              <a:rPr lang="en-US" sz="300" b="1" dirty="0">
                <a:solidFill>
                  <a:schemeClr val="bg1">
                    <a:lumMod val="75000"/>
                  </a:schemeClr>
                </a:solidFill>
                <a:latin typeface="Arial" charset="0"/>
              </a:rPr>
              <a:t>DESIGN © </a:t>
            </a:r>
            <a:r>
              <a:rPr lang="en-US" sz="300" b="1" dirty="0" smtClean="0">
                <a:solidFill>
                  <a:schemeClr val="bg1">
                    <a:lumMod val="75000"/>
                  </a:schemeClr>
                </a:solidFill>
                <a:latin typeface="Arial" charset="0"/>
              </a:rPr>
              <a:t>2015</a:t>
            </a:r>
            <a:endParaRPr lang="en-US" sz="300" b="1" dirty="0">
              <a:solidFill>
                <a:schemeClr val="bg1">
                  <a:lumMod val="75000"/>
                </a:schemeClr>
              </a:solidFill>
              <a:latin typeface="Arial" charset="0"/>
            </a:endParaRP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spTree>
  </p:cSld>
  <p:clrMap bg1="lt1" tx1="dk1" bg2="lt2" tx2="dk2" accent1="accent1" accent2="accent2" accent3="accent3" accent4="accent4" accent5="accent5" accent6="accent6" hlink="hlink" folHlink="folHlink"/>
  <p:sldLayoutIdLst>
    <p:sldLayoutId id="2147483659" r:id="rId1"/>
  </p:sldLayoutIdLst>
  <p:timing>
    <p:tnLst>
      <p:par>
        <p:cTn xmlns:p14="http://schemas.microsoft.com/office/powerpoint/2010/main" id="1" dur="indefinite" restart="never" nodeType="tmRoot"/>
      </p:par>
    </p:tnLst>
  </p:timing>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Text Placeholder 297"/>
          <p:cNvSpPr>
            <a:spLocks noGrp="1"/>
          </p:cNvSpPr>
          <p:nvPr>
            <p:ph type="body" sz="quarter" idx="10"/>
          </p:nvPr>
        </p:nvSpPr>
        <p:spPr/>
        <p:txBody>
          <a:bodyPr/>
          <a:lstStyle/>
          <a:p>
            <a:endParaRPr lang="en-US" dirty="0"/>
          </a:p>
        </p:txBody>
      </p:sp>
      <p:sp>
        <p:nvSpPr>
          <p:cNvPr id="299" name="Text Placeholder 298"/>
          <p:cNvSpPr>
            <a:spLocks noGrp="1"/>
          </p:cNvSpPr>
          <p:nvPr>
            <p:ph type="body" sz="quarter" idx="11"/>
          </p:nvPr>
        </p:nvSpPr>
        <p:spPr/>
        <p:txBody>
          <a:bodyPr/>
          <a:lstStyle/>
          <a:p>
            <a:endParaRPr lang="en-US"/>
          </a:p>
        </p:txBody>
      </p:sp>
      <p:sp>
        <p:nvSpPr>
          <p:cNvPr id="302" name="Text Placeholder 301"/>
          <p:cNvSpPr>
            <a:spLocks noGrp="1"/>
          </p:cNvSpPr>
          <p:nvPr>
            <p:ph type="body" sz="quarter" idx="19"/>
          </p:nvPr>
        </p:nvSpPr>
        <p:spPr/>
        <p:txBody>
          <a:bodyPr/>
          <a:lstStyle/>
          <a:p>
            <a:endParaRPr lang="en-US"/>
          </a:p>
        </p:txBody>
      </p:sp>
      <p:sp>
        <p:nvSpPr>
          <p:cNvPr id="303" name="Text Placeholder 302"/>
          <p:cNvSpPr>
            <a:spLocks noGrp="1"/>
          </p:cNvSpPr>
          <p:nvPr>
            <p:ph type="body" sz="quarter" idx="20"/>
          </p:nvPr>
        </p:nvSpPr>
        <p:spPr/>
        <p:txBody>
          <a:bodyPr/>
          <a:lstStyle/>
          <a:p>
            <a:endParaRPr lang="en-US"/>
          </a:p>
        </p:txBody>
      </p:sp>
      <p:sp>
        <p:nvSpPr>
          <p:cNvPr id="304" name="Text Placeholder 303"/>
          <p:cNvSpPr>
            <a:spLocks noGrp="1"/>
          </p:cNvSpPr>
          <p:nvPr>
            <p:ph type="body" sz="quarter" idx="21"/>
          </p:nvPr>
        </p:nvSpPr>
        <p:spPr/>
        <p:txBody>
          <a:bodyPr/>
          <a:lstStyle/>
          <a:p>
            <a:endParaRPr lang="en-US"/>
          </a:p>
        </p:txBody>
      </p:sp>
      <p:sp>
        <p:nvSpPr>
          <p:cNvPr id="305" name="Text Placeholder 304"/>
          <p:cNvSpPr>
            <a:spLocks noGrp="1"/>
          </p:cNvSpPr>
          <p:nvPr>
            <p:ph type="body" sz="quarter" idx="22"/>
          </p:nvPr>
        </p:nvSpPr>
        <p:spPr/>
        <p:txBody>
          <a:bodyPr/>
          <a:lstStyle/>
          <a:p>
            <a:endParaRPr lang="en-US"/>
          </a:p>
        </p:txBody>
      </p:sp>
      <p:sp>
        <p:nvSpPr>
          <p:cNvPr id="306" name="Text Placeholder 305"/>
          <p:cNvSpPr>
            <a:spLocks noGrp="1"/>
          </p:cNvSpPr>
          <p:nvPr>
            <p:ph type="body" sz="quarter" idx="23"/>
          </p:nvPr>
        </p:nvSpPr>
        <p:spPr/>
        <p:txBody>
          <a:bodyPr/>
          <a:lstStyle/>
          <a:p>
            <a:endParaRPr lang="en-US"/>
          </a:p>
        </p:txBody>
      </p:sp>
      <p:sp>
        <p:nvSpPr>
          <p:cNvPr id="307" name="Text Placeholder 306"/>
          <p:cNvSpPr>
            <a:spLocks noGrp="1"/>
          </p:cNvSpPr>
          <p:nvPr>
            <p:ph type="body" sz="quarter" idx="24"/>
          </p:nvPr>
        </p:nvSpPr>
        <p:spPr/>
        <p:txBody>
          <a:bodyPr/>
          <a:lstStyle/>
          <a:p>
            <a:endParaRPr lang="en-US"/>
          </a:p>
        </p:txBody>
      </p:sp>
      <p:sp>
        <p:nvSpPr>
          <p:cNvPr id="308" name="Text Placeholder 307"/>
          <p:cNvSpPr>
            <a:spLocks noGrp="1"/>
          </p:cNvSpPr>
          <p:nvPr>
            <p:ph type="body" sz="quarter" idx="25"/>
          </p:nvPr>
        </p:nvSpPr>
        <p:spPr/>
        <p:txBody>
          <a:bodyPr/>
          <a:lstStyle/>
          <a:p>
            <a:endParaRPr lang="en-US"/>
          </a:p>
        </p:txBody>
      </p:sp>
      <p:sp>
        <p:nvSpPr>
          <p:cNvPr id="309" name="Text Placeholder 308"/>
          <p:cNvSpPr>
            <a:spLocks noGrp="1"/>
          </p:cNvSpPr>
          <p:nvPr>
            <p:ph type="body" sz="quarter" idx="26"/>
          </p:nvPr>
        </p:nvSpPr>
        <p:spPr/>
        <p:txBody>
          <a:bodyPr/>
          <a:lstStyle/>
          <a:p>
            <a:endParaRPr lang="en-US"/>
          </a:p>
        </p:txBody>
      </p:sp>
      <p:sp>
        <p:nvSpPr>
          <p:cNvPr id="310" name="Text Placeholder 309"/>
          <p:cNvSpPr>
            <a:spLocks noGrp="1"/>
          </p:cNvSpPr>
          <p:nvPr>
            <p:ph type="body" sz="quarter" idx="27"/>
          </p:nvPr>
        </p:nvSpPr>
        <p:spPr/>
        <p:txBody>
          <a:bodyPr/>
          <a:lstStyle/>
          <a:p>
            <a:endParaRPr lang="en-US"/>
          </a:p>
        </p:txBody>
      </p:sp>
      <p:sp>
        <p:nvSpPr>
          <p:cNvPr id="311" name="Text Placeholder 310"/>
          <p:cNvSpPr>
            <a:spLocks noGrp="1"/>
          </p:cNvSpPr>
          <p:nvPr>
            <p:ph type="body" sz="quarter" idx="28"/>
          </p:nvPr>
        </p:nvSpPr>
        <p:spPr/>
        <p:txBody>
          <a:bodyPr/>
          <a:lstStyle/>
          <a:p>
            <a:endParaRPr lang="en-US"/>
          </a:p>
        </p:txBody>
      </p:sp>
      <p:sp>
        <p:nvSpPr>
          <p:cNvPr id="312" name="Text Placeholder 311"/>
          <p:cNvSpPr>
            <a:spLocks noGrp="1"/>
          </p:cNvSpPr>
          <p:nvPr>
            <p:ph type="body" sz="quarter" idx="29"/>
          </p:nvPr>
        </p:nvSpPr>
        <p:spPr/>
        <p:txBody>
          <a:bodyPr/>
          <a:lstStyle/>
          <a:p>
            <a:endParaRPr lang="en-US"/>
          </a:p>
        </p:txBody>
      </p:sp>
      <p:sp>
        <p:nvSpPr>
          <p:cNvPr id="313" name="Text Placeholder 312"/>
          <p:cNvSpPr>
            <a:spLocks noGrp="1"/>
          </p:cNvSpPr>
          <p:nvPr>
            <p:ph type="body" sz="quarter" idx="30"/>
          </p:nvPr>
        </p:nvSpPr>
        <p:spPr/>
        <p:txBody>
          <a:bodyPr/>
          <a:lstStyle/>
          <a:p>
            <a:endParaRPr lang="en-US"/>
          </a:p>
        </p:txBody>
      </p:sp>
      <p:sp>
        <p:nvSpPr>
          <p:cNvPr id="351" name="Text Placeholder 350"/>
          <p:cNvSpPr>
            <a:spLocks noGrp="1"/>
          </p:cNvSpPr>
          <p:nvPr>
            <p:ph type="body" sz="quarter" idx="150"/>
          </p:nvPr>
        </p:nvSpPr>
        <p:spPr/>
        <p:txBody>
          <a:bodyPr>
            <a:normAutofit lnSpcReduction="10000"/>
          </a:bodyPr>
          <a:lstStyle/>
          <a:p>
            <a:endParaRPr lang="en-US"/>
          </a:p>
        </p:txBody>
      </p:sp>
      <p:sp>
        <p:nvSpPr>
          <p:cNvPr id="352" name="Text Placeholder 351"/>
          <p:cNvSpPr>
            <a:spLocks noGrp="1"/>
          </p:cNvSpPr>
          <p:nvPr>
            <p:ph type="body" sz="quarter" idx="184"/>
          </p:nvPr>
        </p:nvSpPr>
        <p:spPr/>
        <p:txBody>
          <a:bodyPr/>
          <a:lstStyle/>
          <a:p>
            <a:endParaRPr lang="en-US"/>
          </a:p>
        </p:txBody>
      </p:sp>
      <p:sp>
        <p:nvSpPr>
          <p:cNvPr id="353" name="Text Placeholder 352"/>
          <p:cNvSpPr>
            <a:spLocks noGrp="1"/>
          </p:cNvSpPr>
          <p:nvPr>
            <p:ph type="body" sz="quarter" idx="185"/>
          </p:nvPr>
        </p:nvSpPr>
        <p:spPr/>
        <p:txBody>
          <a:bodyPr/>
          <a:lstStyle/>
          <a:p>
            <a:endParaRPr lang="en-US" b="1" dirty="0"/>
          </a:p>
        </p:txBody>
      </p:sp>
      <p:pic>
        <p:nvPicPr>
          <p:cNvPr id="2" name="Picture 1" descr="nyu_stacked_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525" y="232386"/>
            <a:ext cx="1300994" cy="1865142"/>
          </a:xfrm>
          <a:prstGeom prst="rect">
            <a:avLst/>
          </a:prstGeom>
        </p:spPr>
      </p:pic>
    </p:spTree>
    <p:extLst>
      <p:ext uri="{BB962C8B-B14F-4D97-AF65-F5344CB8AC3E}">
        <p14:creationId xmlns:p14="http://schemas.microsoft.com/office/powerpoint/2010/main" val="341731004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PosterPresentations.com-36x60-Template-V3">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PosterPresentations.com-36x60-Template-V3</Template>
  <TotalTime>154</TotalTime>
  <Words>1</Words>
  <Application>Microsoft Macintosh PowerPoint</Application>
  <PresentationFormat>Custom</PresentationFormat>
  <Paragraphs>1</Paragraphs>
  <Slides>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PosterPresentations.com-36x60-Template-V3</vt:lpstr>
      <vt:lpstr>Image</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A. Kotoulas</cp:lastModifiedBy>
  <cp:revision>26</cp:revision>
  <dcterms:created xsi:type="dcterms:W3CDTF">2012-02-06T18:46:22Z</dcterms:created>
  <dcterms:modified xsi:type="dcterms:W3CDTF">2017-08-08T00:36:53Z</dcterms:modified>
</cp:coreProperties>
</file>