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56" r:id="rId2"/>
  </p:sldIdLst>
  <p:sldSz cx="32918400" cy="16459200"/>
  <p:notesSz cx="6858000" cy="9144000"/>
  <p:defaultTex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367">
          <p15:clr>
            <a:srgbClr val="A4A3A4"/>
          </p15:clr>
        </p15:guide>
        <p15:guide id="2" orient="horz" pos="30">
          <p15:clr>
            <a:srgbClr val="A4A3A4"/>
          </p15:clr>
        </p15:guide>
        <p15:guide id="3" pos="20523">
          <p15:clr>
            <a:srgbClr val="A4A3A4"/>
          </p15:clr>
        </p15:guide>
        <p15:guide id="4" pos="26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08" autoAdjust="0"/>
    <p:restoredTop sz="94706" autoAdjust="0"/>
  </p:normalViewPr>
  <p:slideViewPr>
    <p:cSldViewPr snapToGrid="0" snapToObjects="1" showGuides="1">
      <p:cViewPr varScale="1">
        <p:scale>
          <a:sx n="64" d="100"/>
          <a:sy n="64" d="100"/>
        </p:scale>
        <p:origin x="-104" y="-640"/>
      </p:cViewPr>
      <p:guideLst>
        <p:guide orient="horz" pos="10367"/>
        <p:guide orient="horz" pos="30"/>
        <p:guide pos="20523"/>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0" y="685800"/>
            <a:ext cx="6858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918995542"/>
      </p:ext>
    </p:extLst>
  </p:cSld>
  <p:clrMap bg1="lt1" tx1="dk1" bg2="lt2" tx2="dk2" accent1="accent1" accent2="accent2" accent3="accent3" accent4="accent4" accent5="accent5" accent6="accent6" hlink="hlink" folHlink="folHlink"/>
  <p:notesStyle>
    <a:lvl1pPr marL="0" algn="l" defTabSz="2821436" rtl="0" eaLnBrk="1" latinLnBrk="0" hangingPunct="1">
      <a:defRPr sz="3800" kern="1200">
        <a:solidFill>
          <a:schemeClr val="tx1"/>
        </a:solidFill>
        <a:latin typeface="+mn-lt"/>
        <a:ea typeface="+mn-ea"/>
        <a:cs typeface="+mn-cs"/>
      </a:defRPr>
    </a:lvl1pPr>
    <a:lvl2pPr marL="1410719" algn="l" defTabSz="2821436" rtl="0" eaLnBrk="1" latinLnBrk="0" hangingPunct="1">
      <a:defRPr sz="3800" kern="1200">
        <a:solidFill>
          <a:schemeClr val="tx1"/>
        </a:solidFill>
        <a:latin typeface="+mn-lt"/>
        <a:ea typeface="+mn-ea"/>
        <a:cs typeface="+mn-cs"/>
      </a:defRPr>
    </a:lvl2pPr>
    <a:lvl3pPr marL="2821436" algn="l" defTabSz="2821436" rtl="0" eaLnBrk="1" latinLnBrk="0" hangingPunct="1">
      <a:defRPr sz="3800" kern="1200">
        <a:solidFill>
          <a:schemeClr val="tx1"/>
        </a:solidFill>
        <a:latin typeface="+mn-lt"/>
        <a:ea typeface="+mn-ea"/>
        <a:cs typeface="+mn-cs"/>
      </a:defRPr>
    </a:lvl3pPr>
    <a:lvl4pPr marL="4232155" algn="l" defTabSz="2821436" rtl="0" eaLnBrk="1" latinLnBrk="0" hangingPunct="1">
      <a:defRPr sz="3800" kern="1200">
        <a:solidFill>
          <a:schemeClr val="tx1"/>
        </a:solidFill>
        <a:latin typeface="+mn-lt"/>
        <a:ea typeface="+mn-ea"/>
        <a:cs typeface="+mn-cs"/>
      </a:defRPr>
    </a:lvl4pPr>
    <a:lvl5pPr marL="5642872" algn="l" defTabSz="2821436" rtl="0" eaLnBrk="1" latinLnBrk="0" hangingPunct="1">
      <a:defRPr sz="3800" kern="1200">
        <a:solidFill>
          <a:schemeClr val="tx1"/>
        </a:solidFill>
        <a:latin typeface="+mn-lt"/>
        <a:ea typeface="+mn-ea"/>
        <a:cs typeface="+mn-cs"/>
      </a:defRPr>
    </a:lvl5pPr>
    <a:lvl6pPr marL="7053590" algn="l" defTabSz="2821436" rtl="0" eaLnBrk="1" latinLnBrk="0" hangingPunct="1">
      <a:defRPr sz="3800" kern="1200">
        <a:solidFill>
          <a:schemeClr val="tx1"/>
        </a:solidFill>
        <a:latin typeface="+mn-lt"/>
        <a:ea typeface="+mn-ea"/>
        <a:cs typeface="+mn-cs"/>
      </a:defRPr>
    </a:lvl6pPr>
    <a:lvl7pPr marL="8464309" algn="l" defTabSz="2821436" rtl="0" eaLnBrk="1" latinLnBrk="0" hangingPunct="1">
      <a:defRPr sz="3800" kern="1200">
        <a:solidFill>
          <a:schemeClr val="tx1"/>
        </a:solidFill>
        <a:latin typeface="+mn-lt"/>
        <a:ea typeface="+mn-ea"/>
        <a:cs typeface="+mn-cs"/>
      </a:defRPr>
    </a:lvl7pPr>
    <a:lvl8pPr marL="9875027" algn="l" defTabSz="2821436" rtl="0" eaLnBrk="1" latinLnBrk="0" hangingPunct="1">
      <a:defRPr sz="3800" kern="1200">
        <a:solidFill>
          <a:schemeClr val="tx1"/>
        </a:solidFill>
        <a:latin typeface="+mn-lt"/>
        <a:ea typeface="+mn-ea"/>
        <a:cs typeface="+mn-cs"/>
      </a:defRPr>
    </a:lvl8pPr>
    <a:lvl9pPr marL="11285745" algn="l" defTabSz="2821436" rtl="0" eaLnBrk="1" latinLnBrk="0" hangingPunct="1">
      <a:defRPr sz="3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527124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tandard 5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55998" y="8217656"/>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355998" y="2651137"/>
            <a:ext cx="6218224"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INTRODUCTION/ABSTRACT</a:t>
            </a:r>
            <a:endParaRPr lang="en-US" dirty="0"/>
          </a:p>
        </p:txBody>
      </p:sp>
      <p:sp>
        <p:nvSpPr>
          <p:cNvPr id="20" name="Text Placeholder 5"/>
          <p:cNvSpPr>
            <a:spLocks noGrp="1"/>
          </p:cNvSpPr>
          <p:nvPr>
            <p:ph type="body" sz="quarter" idx="20" hasCustomPrompt="1"/>
          </p:nvPr>
        </p:nvSpPr>
        <p:spPr>
          <a:xfrm>
            <a:off x="6863954" y="2651137"/>
            <a:ext cx="620196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355998" y="3094343"/>
            <a:ext cx="6218224"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355998" y="7774451"/>
            <a:ext cx="6218224"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353393" y="3094343"/>
            <a:ext cx="6206195"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353393" y="2651137"/>
            <a:ext cx="620619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6360438" y="2651137"/>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6360438" y="3094343"/>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6360438" y="7086912"/>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6360438" y="7530117"/>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6360438" y="12407723"/>
            <a:ext cx="6204347"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REFERENCES/CONTACT</a:t>
            </a:r>
            <a:endParaRPr lang="en-US" dirty="0"/>
          </a:p>
        </p:txBody>
      </p:sp>
      <p:sp>
        <p:nvSpPr>
          <p:cNvPr id="30" name="Text Placeholder 3"/>
          <p:cNvSpPr>
            <a:spLocks noGrp="1"/>
          </p:cNvSpPr>
          <p:nvPr>
            <p:ph type="body" sz="quarter" idx="30" hasCustomPrompt="1"/>
          </p:nvPr>
        </p:nvSpPr>
        <p:spPr>
          <a:xfrm>
            <a:off x="26360438" y="12850930"/>
            <a:ext cx="6204347"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850340" y="3094343"/>
            <a:ext cx="6203509"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6" name="Text Placeholder 3"/>
          <p:cNvSpPr>
            <a:spLocks noGrp="1"/>
          </p:cNvSpPr>
          <p:nvPr>
            <p:ph type="body" sz="quarter" idx="136" hasCustomPrompt="1"/>
          </p:nvPr>
        </p:nvSpPr>
        <p:spPr>
          <a:xfrm>
            <a:off x="19846814" y="3094343"/>
            <a:ext cx="6206195" cy="353943"/>
          </a:xfrm>
          <a:prstGeom prst="rect">
            <a:avLst/>
          </a:prstGeom>
        </p:spPr>
        <p:txBody>
          <a:bodyPr wrap="square" lIns="68580" tIns="68580" rIns="68580" bIns="6858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955174" indent="-367375">
              <a:defRPr sz="1600">
                <a:latin typeface="Trebuchet MS" pitchFamily="34" charset="0"/>
              </a:defRPr>
            </a:lvl2pPr>
            <a:lvl3pPr marL="1322548" indent="-367375">
              <a:defRPr sz="1600">
                <a:latin typeface="Trebuchet MS" pitchFamily="34" charset="0"/>
              </a:defRPr>
            </a:lvl3pPr>
            <a:lvl4pPr marL="1726661" indent="-404113">
              <a:defRPr sz="1600">
                <a:latin typeface="Trebuchet MS" pitchFamily="34" charset="0"/>
              </a:defRPr>
            </a:lvl4pPr>
            <a:lvl5pPr marL="2020560" indent="-293900">
              <a:defRPr sz="1600">
                <a:latin typeface="Trebuchet MS" pitchFamily="34" charset="0"/>
              </a:defRPr>
            </a:lvl5pPr>
          </a:lstStyle>
          <a:p>
            <a:pPr lvl="0"/>
            <a:r>
              <a:rPr lang="en-US" dirty="0" smtClean="0"/>
              <a:t>Type in or paste your text here</a:t>
            </a:r>
            <a:endParaRPr lang="en-US" dirty="0"/>
          </a:p>
        </p:txBody>
      </p:sp>
      <p:sp>
        <p:nvSpPr>
          <p:cNvPr id="77" name="Text Placeholder 5"/>
          <p:cNvSpPr>
            <a:spLocks noGrp="1"/>
          </p:cNvSpPr>
          <p:nvPr>
            <p:ph type="body" sz="quarter" idx="137" hasCustomPrompt="1"/>
          </p:nvPr>
        </p:nvSpPr>
        <p:spPr>
          <a:xfrm>
            <a:off x="19846814" y="2651137"/>
            <a:ext cx="6206195" cy="426487"/>
          </a:xfrm>
          <a:prstGeom prst="rect">
            <a:avLst/>
          </a:prstGeom>
          <a:noFill/>
        </p:spPr>
        <p:txBody>
          <a:bodyPr wrap="square" lIns="58781" tIns="58781" rIns="58781" bIns="58781"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83" name="Text Placeholder 76"/>
          <p:cNvSpPr>
            <a:spLocks noGrp="1"/>
          </p:cNvSpPr>
          <p:nvPr>
            <p:ph type="body" sz="quarter" idx="150" hasCustomPrompt="1"/>
          </p:nvPr>
        </p:nvSpPr>
        <p:spPr>
          <a:xfrm>
            <a:off x="4075611" y="1025918"/>
            <a:ext cx="24767178"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95" hasCustomPrompt="1"/>
          </p:nvPr>
        </p:nvSpPr>
        <p:spPr>
          <a:xfrm>
            <a:off x="4075611" y="1624147"/>
            <a:ext cx="24767178"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96" hasCustomPrompt="1"/>
          </p:nvPr>
        </p:nvSpPr>
        <p:spPr>
          <a:xfrm>
            <a:off x="4075611" y="180134"/>
            <a:ext cx="24767178" cy="834414"/>
          </a:xfrm>
          <a:prstGeom prst="rect">
            <a:avLst/>
          </a:prstGeom>
        </p:spPr>
        <p:txBody>
          <a:bodyPr>
            <a:normAutofit/>
          </a:bodyPr>
          <a:lstStyle>
            <a:lvl1pPr marL="0" indent="0" algn="ctr">
              <a:buFontTx/>
              <a:buNone/>
              <a:defRPr sz="54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400300"/>
          </a:xfrm>
          <a:prstGeom prst="rect">
            <a:avLst/>
          </a:prstGeom>
          <a:solidFill>
            <a:srgbClr val="57068C"/>
          </a:solidFill>
          <a:ln w="9525">
            <a:solidFill>
              <a:schemeClr val="tx1"/>
            </a:solidFill>
            <a:miter lim="800000"/>
            <a:headEnd/>
            <a:tailEnd/>
          </a:ln>
          <a:effectLst/>
        </p:spPr>
        <p:txBody>
          <a:bodyPr wrap="none" lIns="58781" tIns="29390" rIns="58781" bIns="29390" anchor="ctr"/>
          <a:lstStyle/>
          <a:p>
            <a:pPr>
              <a:defRPr/>
            </a:pPr>
            <a:endParaRPr lang="en-US" dirty="0"/>
          </a:p>
        </p:txBody>
      </p:sp>
      <p:sp>
        <p:nvSpPr>
          <p:cNvPr id="9" name="Rectangle 9"/>
          <p:cNvSpPr>
            <a:spLocks noChangeArrowheads="1"/>
          </p:cNvSpPr>
          <p:nvPr/>
        </p:nvSpPr>
        <p:spPr bwMode="auto">
          <a:xfrm>
            <a:off x="0" y="2402681"/>
            <a:ext cx="32918400" cy="76200"/>
          </a:xfrm>
          <a:prstGeom prst="rect">
            <a:avLst/>
          </a:prstGeom>
          <a:solidFill>
            <a:schemeClr val="accent5">
              <a:lumMod val="50000"/>
            </a:schemeClr>
          </a:solidFill>
          <a:ln w="152400">
            <a:noFill/>
            <a:miter lim="800000"/>
            <a:headEnd/>
            <a:tailEnd/>
          </a:ln>
          <a:effectLst/>
        </p:spPr>
        <p:txBody>
          <a:bodyPr wrap="none" lIns="58781" tIns="29390" rIns="58781" bIns="29390" anchor="ctr"/>
          <a:lstStyle/>
          <a:p>
            <a:pPr>
              <a:defRPr/>
            </a:pPr>
            <a:endParaRPr lang="en-US" dirty="0"/>
          </a:p>
        </p:txBody>
      </p:sp>
      <p:sp>
        <p:nvSpPr>
          <p:cNvPr id="25" name="Rectangle 33"/>
          <p:cNvSpPr>
            <a:spLocks noChangeArrowheads="1"/>
          </p:cNvSpPr>
          <p:nvPr/>
        </p:nvSpPr>
        <p:spPr bwMode="auto">
          <a:xfrm>
            <a:off x="355997" y="2686050"/>
            <a:ext cx="32224266" cy="13373100"/>
          </a:xfrm>
          <a:prstGeom prst="roundRect">
            <a:avLst>
              <a:gd name="adj" fmla="val 851"/>
            </a:avLst>
          </a:prstGeom>
          <a:solidFill>
            <a:schemeClr val="bg1"/>
          </a:solidFill>
          <a:ln w="9525">
            <a:solidFill>
              <a:schemeClr val="tx2"/>
            </a:solidFill>
            <a:miter lim="800000"/>
            <a:headEnd/>
            <a:tailEnd/>
          </a:ln>
          <a:effectLst/>
        </p:spPr>
        <p:txBody>
          <a:bodyPr wrap="none" lIns="58781" tIns="29390" rIns="58781" bIns="29390" anchor="ctr"/>
          <a:lstStyle/>
          <a:p>
            <a:pPr>
              <a:defRPr/>
            </a:pPr>
            <a:endParaRPr lang="en-US" dirty="0"/>
          </a:p>
        </p:txBody>
      </p:sp>
      <p:grpSp>
        <p:nvGrpSpPr>
          <p:cNvPr id="36" name="Group 35"/>
          <p:cNvGrpSpPr>
            <a:grpSpLocks noChangeAspect="1"/>
          </p:cNvGrpSpPr>
          <p:nvPr userDrawn="1"/>
        </p:nvGrpSpPr>
        <p:grpSpPr>
          <a:xfrm>
            <a:off x="-6886463" y="2"/>
            <a:ext cx="6608534" cy="16459197"/>
            <a:chOff x="-11220550" y="-1"/>
            <a:chExt cx="11014226" cy="27432000"/>
          </a:xfrm>
        </p:grpSpPr>
        <p:sp>
          <p:nvSpPr>
            <p:cNvPr id="51" name="Rectangle 50"/>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52" name="Straight Connector 51"/>
            <p:cNvCxnSpPr/>
            <p:nvPr userDrawn="1"/>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3" name="Picture 52"/>
            <p:cNvPicPr>
              <a:picLocks noChangeAspect="1"/>
            </p:cNvPicPr>
            <p:nvPr userDrawn="1"/>
          </p:nvPicPr>
          <p:blipFill>
            <a:blip r:embed="rId3"/>
            <a:stretch>
              <a:fillRect/>
            </a:stretch>
          </p:blipFill>
          <p:spPr>
            <a:xfrm>
              <a:off x="-10736023" y="7928687"/>
              <a:ext cx="1597665" cy="1001614"/>
            </a:xfrm>
            <a:prstGeom prst="rect">
              <a:avLst/>
            </a:prstGeom>
          </p:spPr>
        </p:pic>
        <p:pic>
          <p:nvPicPr>
            <p:cNvPr id="54" name="Picture 53"/>
            <p:cNvPicPr>
              <a:picLocks noChangeAspect="1"/>
            </p:cNvPicPr>
            <p:nvPr userDrawn="1"/>
          </p:nvPicPr>
          <p:blipFill>
            <a:blip r:embed="rId4"/>
            <a:stretch>
              <a:fillRect/>
            </a:stretch>
          </p:blipFill>
          <p:spPr>
            <a:xfrm>
              <a:off x="-10736023" y="12354606"/>
              <a:ext cx="9986807" cy="877997"/>
            </a:xfrm>
            <a:prstGeom prst="rect">
              <a:avLst/>
            </a:prstGeom>
          </p:spPr>
        </p:pic>
        <p:grpSp>
          <p:nvGrpSpPr>
            <p:cNvPr id="55" name="Group 54"/>
            <p:cNvGrpSpPr/>
            <p:nvPr userDrawn="1"/>
          </p:nvGrpSpPr>
          <p:grpSpPr>
            <a:xfrm>
              <a:off x="-9844889" y="19920591"/>
              <a:ext cx="7631078" cy="1987421"/>
              <a:chOff x="-4516464" y="11354920"/>
              <a:chExt cx="3516822" cy="1095725"/>
            </a:xfrm>
          </p:grpSpPr>
          <p:grpSp>
            <p:nvGrpSpPr>
              <p:cNvPr id="61" name="Group 60"/>
              <p:cNvGrpSpPr/>
              <p:nvPr userDrawn="1"/>
            </p:nvGrpSpPr>
            <p:grpSpPr>
              <a:xfrm>
                <a:off x="-2783494" y="11354967"/>
                <a:ext cx="624373" cy="894738"/>
                <a:chOff x="-3958698" y="11538812"/>
                <a:chExt cx="779266" cy="1282149"/>
              </a:xfrm>
            </p:grpSpPr>
            <p:pic>
              <p:nvPicPr>
                <p:cNvPr id="67" name="Picture 66"/>
                <p:cNvPicPr>
                  <a:picLocks noChangeAspect="1"/>
                </p:cNvPicPr>
                <p:nvPr userDrawn="1"/>
              </p:nvPicPr>
              <p:blipFill>
                <a:blip r:embed="rId5"/>
                <a:stretch>
                  <a:fillRect/>
                </a:stretch>
              </p:blipFill>
              <p:spPr>
                <a:xfrm>
                  <a:off x="-3948160" y="11538812"/>
                  <a:ext cx="768728" cy="1090753"/>
                </a:xfrm>
                <a:prstGeom prst="rect">
                  <a:avLst/>
                </a:prstGeom>
              </p:spPr>
            </p:pic>
            <p:sp>
              <p:nvSpPr>
                <p:cNvPr id="68"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62" name="Group 61"/>
              <p:cNvGrpSpPr/>
              <p:nvPr userDrawn="1"/>
            </p:nvGrpSpPr>
            <p:grpSpPr>
              <a:xfrm>
                <a:off x="-2033159" y="11354920"/>
                <a:ext cx="1033517" cy="907668"/>
                <a:chOff x="-2921738" y="11604219"/>
                <a:chExt cx="1420279" cy="1247338"/>
              </a:xfrm>
            </p:grpSpPr>
            <p:pic>
              <p:nvPicPr>
                <p:cNvPr id="65" name="Picture 64"/>
                <p:cNvPicPr>
                  <a:picLocks noChangeAspect="1"/>
                </p:cNvPicPr>
                <p:nvPr userDrawn="1"/>
              </p:nvPicPr>
              <p:blipFill>
                <a:blip r:embed="rId5"/>
                <a:stretch>
                  <a:fillRect/>
                </a:stretch>
              </p:blipFill>
              <p:spPr>
                <a:xfrm>
                  <a:off x="-2921738" y="11604219"/>
                  <a:ext cx="1420279" cy="1029695"/>
                </a:xfrm>
                <a:prstGeom prst="rect">
                  <a:avLst/>
                </a:prstGeom>
              </p:spPr>
            </p:pic>
            <p:sp>
              <p:nvSpPr>
                <p:cNvPr id="66"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63" name="Picture 62"/>
              <p:cNvPicPr>
                <a:picLocks noChangeAspect="1"/>
              </p:cNvPicPr>
              <p:nvPr userDrawn="1"/>
            </p:nvPicPr>
            <p:blipFill>
              <a:blip r:embed="rId6"/>
              <a:stretch>
                <a:fillRect/>
              </a:stretch>
            </p:blipFill>
            <p:spPr>
              <a:xfrm>
                <a:off x="-4516464" y="11354941"/>
                <a:ext cx="1098742" cy="847761"/>
              </a:xfrm>
              <a:prstGeom prst="rect">
                <a:avLst/>
              </a:prstGeom>
            </p:spPr>
          </p:pic>
          <p:sp>
            <p:nvSpPr>
              <p:cNvPr id="64" name="TextBox 52"/>
              <p:cNvSpPr txBox="1"/>
              <p:nvPr userDrawn="1"/>
            </p:nvSpPr>
            <p:spPr>
              <a:xfrm>
                <a:off x="-4471893" y="1225267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56" name="Group 55"/>
            <p:cNvGrpSpPr/>
            <p:nvPr userDrawn="1"/>
          </p:nvGrpSpPr>
          <p:grpSpPr>
            <a:xfrm>
              <a:off x="-10181357" y="24207460"/>
              <a:ext cx="7832477" cy="2027097"/>
              <a:chOff x="-4693251" y="13693523"/>
              <a:chExt cx="3609638" cy="1117601"/>
            </a:xfrm>
          </p:grpSpPr>
          <p:pic>
            <p:nvPicPr>
              <p:cNvPr id="57" name="Picture 56"/>
              <p:cNvPicPr/>
              <p:nvPr userDrawn="1"/>
            </p:nvPicPr>
            <p:blipFill>
              <a:blip r:embed="rId7"/>
              <a:stretch>
                <a:fillRect/>
              </a:stretch>
            </p:blipFill>
            <p:spPr>
              <a:xfrm>
                <a:off x="-4444891" y="13843563"/>
                <a:ext cx="1512652" cy="772700"/>
              </a:xfrm>
              <a:prstGeom prst="rect">
                <a:avLst/>
              </a:prstGeom>
            </p:spPr>
          </p:pic>
          <p:pic>
            <p:nvPicPr>
              <p:cNvPr id="58" name="Picture 57"/>
              <p:cNvPicPr/>
              <p:nvPr userDrawn="1"/>
            </p:nvPicPr>
            <p:blipFill>
              <a:blip r:embed="rId8"/>
              <a:stretch>
                <a:fillRect/>
              </a:stretch>
            </p:blipFill>
            <p:spPr>
              <a:xfrm>
                <a:off x="-2862054" y="13843563"/>
                <a:ext cx="1512652" cy="772700"/>
              </a:xfrm>
              <a:prstGeom prst="rect">
                <a:avLst/>
              </a:prstGeom>
            </p:spPr>
          </p:pic>
          <p:sp>
            <p:nvSpPr>
              <p:cNvPr id="59" name="TextBox 47"/>
              <p:cNvSpPr txBox="1"/>
              <p:nvPr userDrawn="1"/>
            </p:nvSpPr>
            <p:spPr>
              <a:xfrm rot="16200000">
                <a:off x="-5187042" y="14187314"/>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60" name="TextBox 48"/>
              <p:cNvSpPr txBox="1"/>
              <p:nvPr userDrawn="1"/>
            </p:nvSpPr>
            <p:spPr>
              <a:xfrm rot="16200000">
                <a:off x="-1713334" y="1418140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40" name="Group 39"/>
          <p:cNvGrpSpPr>
            <a:grpSpLocks noChangeAspect="1"/>
          </p:cNvGrpSpPr>
          <p:nvPr userDrawn="1"/>
        </p:nvGrpSpPr>
        <p:grpSpPr>
          <a:xfrm>
            <a:off x="33172104" y="11217"/>
            <a:ext cx="6632760" cy="16447982"/>
            <a:chOff x="36782324" y="0"/>
            <a:chExt cx="11062139" cy="27432000"/>
          </a:xfrm>
        </p:grpSpPr>
        <p:sp>
          <p:nvSpPr>
            <p:cNvPr id="41" name="Rectangle 4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43" name="Picture 42"/>
            <p:cNvPicPr/>
            <p:nvPr userDrawn="1"/>
          </p:nvPicPr>
          <p:blipFill>
            <a:blip r:embed="rId9"/>
            <a:stretch>
              <a:fillRect/>
            </a:stretch>
          </p:blipFill>
          <p:spPr>
            <a:xfrm>
              <a:off x="39540164" y="3976767"/>
              <a:ext cx="5586150" cy="1716939"/>
            </a:xfrm>
            <a:prstGeom prst="rect">
              <a:avLst/>
            </a:prstGeom>
          </p:spPr>
        </p:pic>
        <p:pic>
          <p:nvPicPr>
            <p:cNvPr id="44" name="Picture 43"/>
            <p:cNvPicPr>
              <a:picLocks noChangeAspect="1"/>
            </p:cNvPicPr>
            <p:nvPr userDrawn="1"/>
          </p:nvPicPr>
          <p:blipFill>
            <a:blip r:embed="rId10"/>
            <a:stretch>
              <a:fillRect/>
            </a:stretch>
          </p:blipFill>
          <p:spPr>
            <a:xfrm>
              <a:off x="37296876" y="8347566"/>
              <a:ext cx="2969584" cy="1140240"/>
            </a:xfrm>
            <a:prstGeom prst="rect">
              <a:avLst/>
            </a:prstGeom>
            <a:ln>
              <a:noFill/>
            </a:ln>
          </p:spPr>
        </p:pic>
        <p:pic>
          <p:nvPicPr>
            <p:cNvPr id="45" name="Picture 44"/>
            <p:cNvPicPr/>
            <p:nvPr userDrawn="1"/>
          </p:nvPicPr>
          <p:blipFill>
            <a:blip r:embed="rId11"/>
            <a:stretch>
              <a:fillRect/>
            </a:stretch>
          </p:blipFill>
          <p:spPr>
            <a:xfrm>
              <a:off x="37524683" y="12604371"/>
              <a:ext cx="1482265" cy="825421"/>
            </a:xfrm>
            <a:prstGeom prst="rect">
              <a:avLst/>
            </a:prstGeom>
          </p:spPr>
        </p:pic>
        <p:grpSp>
          <p:nvGrpSpPr>
            <p:cNvPr id="46" name="Group 45"/>
            <p:cNvGrpSpPr/>
            <p:nvPr userDrawn="1"/>
          </p:nvGrpSpPr>
          <p:grpSpPr>
            <a:xfrm>
              <a:off x="37163426" y="23152352"/>
              <a:ext cx="10354213" cy="1052915"/>
              <a:chOff x="31687960" y="29635357"/>
              <a:chExt cx="9771399" cy="1090622"/>
            </a:xfrm>
          </p:grpSpPr>
          <p:sp>
            <p:nvSpPr>
              <p:cNvPr id="48" name="Rounded Rectangle 47"/>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49" name="Picture 48"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50"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8" name="TextBox 37"/>
          <p:cNvSpPr txBox="1"/>
          <p:nvPr userDrawn="1"/>
        </p:nvSpPr>
        <p:spPr>
          <a:xfrm>
            <a:off x="33400610" y="15069881"/>
            <a:ext cx="3613802" cy="989269"/>
          </a:xfrm>
          <a:prstGeom prst="rect">
            <a:avLst/>
          </a:prstGeom>
          <a:noFill/>
        </p:spPr>
        <p:txBody>
          <a:bodyPr wrap="square" lIns="65304" tIns="32651" rIns="65304" bIns="32651" rtlCol="0">
            <a:spAutoFit/>
          </a:bodyPr>
          <a:lstStyle/>
          <a:p>
            <a:pPr marL="174625" indent="-17462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174625" indent="0">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
        <p:nvSpPr>
          <p:cNvPr id="39" name="Text Box 14"/>
          <p:cNvSpPr txBox="1">
            <a:spLocks noChangeArrowheads="1"/>
          </p:cNvSpPr>
          <p:nvPr userDrawn="1"/>
        </p:nvSpPr>
        <p:spPr bwMode="auto">
          <a:xfrm>
            <a:off x="614365" y="16116300"/>
            <a:ext cx="1885950" cy="223122"/>
          </a:xfrm>
          <a:prstGeom prst="rect">
            <a:avLst/>
          </a:prstGeom>
          <a:noFill/>
          <a:ln w="9525">
            <a:noFill/>
            <a:miter lim="800000"/>
            <a:headEnd/>
            <a:tailEnd/>
          </a:ln>
          <a:effectLst/>
        </p:spPr>
        <p:txBody>
          <a:bodyPr lIns="58669" tIns="29329" rIns="58669" bIns="29329">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61" r:id="rId1"/>
  </p:sldLayoutIdLst>
  <p:timing>
    <p:tnLst>
      <p:par>
        <p:cTn xmlns:p14="http://schemas.microsoft.com/office/powerpoint/2010/main" id="1" dur="indefinite" restart="never" nodeType="tmRoot"/>
      </p:par>
    </p:tnLst>
  </p:timing>
  <p:txStyles>
    <p:titleStyle>
      <a:lvl1pPr algn="ctr" defTabSz="2821436" rtl="0" eaLnBrk="1" latinLnBrk="0" hangingPunct="1">
        <a:spcBef>
          <a:spcPct val="0"/>
        </a:spcBef>
        <a:buNone/>
        <a:defRPr sz="5600" kern="1200">
          <a:solidFill>
            <a:schemeClr val="bg1"/>
          </a:solidFill>
          <a:latin typeface="Trebuchet MS" pitchFamily="34" charset="0"/>
          <a:ea typeface="+mj-ea"/>
          <a:cs typeface="+mj-cs"/>
        </a:defRPr>
      </a:lvl1pPr>
    </p:titleStyle>
    <p:bodyStyle>
      <a:lvl1pPr marL="1058039" indent="-1058039" algn="l" defTabSz="2821436" rtl="0" eaLnBrk="1" latinLnBrk="0" hangingPunct="1">
        <a:spcBef>
          <a:spcPct val="20000"/>
        </a:spcBef>
        <a:buFont typeface="Arial" pitchFamily="34" charset="0"/>
        <a:buChar char="•"/>
        <a:defRPr sz="9900" kern="1200">
          <a:solidFill>
            <a:schemeClr val="tx1"/>
          </a:solidFill>
          <a:latin typeface="+mn-lt"/>
          <a:ea typeface="+mn-ea"/>
          <a:cs typeface="+mn-cs"/>
        </a:defRPr>
      </a:lvl1pPr>
      <a:lvl2pPr marL="2292417" indent="-881699" algn="l" defTabSz="2821436" rtl="0" eaLnBrk="1" latinLnBrk="0" hangingPunct="1">
        <a:spcBef>
          <a:spcPct val="20000"/>
        </a:spcBef>
        <a:buFont typeface="Arial" pitchFamily="34" charset="0"/>
        <a:buChar char="–"/>
        <a:defRPr sz="8700" kern="1200">
          <a:solidFill>
            <a:schemeClr val="tx1"/>
          </a:solidFill>
          <a:latin typeface="+mn-lt"/>
          <a:ea typeface="+mn-ea"/>
          <a:cs typeface="+mn-cs"/>
        </a:defRPr>
      </a:lvl2pPr>
      <a:lvl3pPr marL="3526796" indent="-705359" algn="l" defTabSz="2821436" rtl="0" eaLnBrk="1" latinLnBrk="0" hangingPunct="1">
        <a:spcBef>
          <a:spcPct val="20000"/>
        </a:spcBef>
        <a:buFont typeface="Arial" pitchFamily="34" charset="0"/>
        <a:buChar char="•"/>
        <a:defRPr sz="7400" kern="1200">
          <a:solidFill>
            <a:schemeClr val="tx1"/>
          </a:solidFill>
          <a:latin typeface="+mn-lt"/>
          <a:ea typeface="+mn-ea"/>
          <a:cs typeface="+mn-cs"/>
        </a:defRPr>
      </a:lvl3pPr>
      <a:lvl4pPr marL="4937514"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4pPr>
      <a:lvl5pPr marL="6348231"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5pPr>
      <a:lvl6pPr marL="7758950"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6pPr>
      <a:lvl7pPr marL="9169667"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7pPr>
      <a:lvl8pPr marL="10580386"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8pPr>
      <a:lvl9pPr marL="11991103" indent="-705359" algn="l" defTabSz="2821436" rtl="0" eaLnBrk="1" latinLnBrk="0" hangingPunct="1">
        <a:spcBef>
          <a:spcPct val="20000"/>
        </a:spcBef>
        <a:buFont typeface="Arial" pitchFamily="34" charset="0"/>
        <a:buChar char="•"/>
        <a:defRPr sz="6200" kern="1200">
          <a:solidFill>
            <a:schemeClr val="tx1"/>
          </a:solidFill>
          <a:latin typeface="+mn-lt"/>
          <a:ea typeface="+mn-ea"/>
          <a:cs typeface="+mn-cs"/>
        </a:defRPr>
      </a:lvl9pPr>
    </p:bodyStyle>
    <p:other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36"/>
          </p:nvPr>
        </p:nvSpPr>
        <p:spPr/>
        <p:txBody>
          <a:bodyPr/>
          <a:lstStyle/>
          <a:p>
            <a:endParaRPr lang="en-US"/>
          </a:p>
        </p:txBody>
      </p:sp>
      <p:sp>
        <p:nvSpPr>
          <p:cNvPr id="17" name="Text Placeholder 16"/>
          <p:cNvSpPr>
            <a:spLocks noGrp="1"/>
          </p:cNvSpPr>
          <p:nvPr>
            <p:ph type="body" sz="quarter" idx="137"/>
          </p:nvPr>
        </p:nvSpPr>
        <p:spPr/>
        <p:txBody>
          <a:bodyPr/>
          <a:lstStyle/>
          <a:p>
            <a:endParaRPr lang="en-US"/>
          </a:p>
        </p:txBody>
      </p:sp>
      <p:sp>
        <p:nvSpPr>
          <p:cNvPr id="18" name="Text Placeholder 17"/>
          <p:cNvSpPr>
            <a:spLocks noGrp="1"/>
          </p:cNvSpPr>
          <p:nvPr>
            <p:ph type="body" sz="quarter" idx="150"/>
          </p:nvPr>
        </p:nvSpPr>
        <p:spPr/>
        <p:txBody>
          <a:bodyPr>
            <a:normAutofit fontScale="92500" lnSpcReduction="20000"/>
          </a:bodyPr>
          <a:lstStyle/>
          <a:p>
            <a:endParaRPr lang="en-US"/>
          </a:p>
        </p:txBody>
      </p:sp>
      <p:sp>
        <p:nvSpPr>
          <p:cNvPr id="19" name="Text Placeholder 18"/>
          <p:cNvSpPr>
            <a:spLocks noGrp="1"/>
          </p:cNvSpPr>
          <p:nvPr>
            <p:ph type="body" sz="quarter" idx="195"/>
          </p:nvPr>
        </p:nvSpPr>
        <p:spPr/>
        <p:txBody>
          <a:bodyPr/>
          <a:lstStyle/>
          <a:p>
            <a:endParaRPr lang="en-US"/>
          </a:p>
        </p:txBody>
      </p:sp>
      <p:sp>
        <p:nvSpPr>
          <p:cNvPr id="20" name="Text Placeholder 19"/>
          <p:cNvSpPr>
            <a:spLocks noGrp="1"/>
          </p:cNvSpPr>
          <p:nvPr>
            <p:ph type="body" sz="quarter" idx="196"/>
          </p:nvPr>
        </p:nvSpPr>
        <p:spPr/>
        <p:txBody>
          <a:bodyPr>
            <a:normAutofit lnSpcReduction="10000"/>
          </a:bodyPr>
          <a:lstStyle/>
          <a:p>
            <a:endParaRPr lang="en-US"/>
          </a:p>
        </p:txBody>
      </p:sp>
      <p:pic>
        <p:nvPicPr>
          <p:cNvPr id="21" name="Picture 20"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5925" y="346800"/>
            <a:ext cx="1277367" cy="1831270"/>
          </a:xfrm>
          <a:prstGeom prst="rect">
            <a:avLst/>
          </a:prstGeom>
        </p:spPr>
      </p:pic>
    </p:spTree>
    <p:extLst>
      <p:ext uri="{BB962C8B-B14F-4D97-AF65-F5344CB8AC3E}">
        <p14:creationId xmlns:p14="http://schemas.microsoft.com/office/powerpoint/2010/main" val="1202113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72-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PosterPresentations.com-36x72-Template-V2b</Template>
  <TotalTime>83</TotalTime>
  <Words>1</Words>
  <Application>Microsoft Macintosh PowerPoint</Application>
  <PresentationFormat>Custom</PresentationFormat>
  <Paragraphs>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PosterPresentations.com-36x72-Template-V2b</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PosterPresentations.com - 510.649.3001</dc:creator>
  <cp:lastModifiedBy>A. Kotoulas</cp:lastModifiedBy>
  <cp:revision>26</cp:revision>
  <dcterms:created xsi:type="dcterms:W3CDTF">2011-04-21T17:12:27Z</dcterms:created>
  <dcterms:modified xsi:type="dcterms:W3CDTF">2017-08-08T00:36:14Z</dcterms:modified>
</cp:coreProperties>
</file>